
<file path=[Content_Types].xml><?xml version="1.0" encoding="utf-8"?>
<Types xmlns="http://schemas.openxmlformats.org/package/2006/content-types">
  <Default Extension="emf" ContentType="image/x-emf"/>
  <Default Extension="fntdata" ContentType="application/x-fontdata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13.xml" ContentType="application/vnd.openxmlformats-officedocument.presentationml.slideMaster+xml"/>
  <Override PartName="/ppt/slideMasters/slideMaster14.xml" ContentType="application/vnd.openxmlformats-officedocument.presentationml.slideMaster+xml"/>
  <Override PartName="/ppt/slideMasters/slideMaster15.xml" ContentType="application/vnd.openxmlformats-officedocument.presentationml.slideMaster+xml"/>
  <Override PartName="/ppt/slideMasters/slideMaster16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3.xml" ContentType="application/vnd.openxmlformats-officedocument.theme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4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5.xml" ContentType="application/vnd.openxmlformats-officedocument.theme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6.xml" ContentType="application/vnd.openxmlformats-officedocument.theme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theme/theme7.xml" ContentType="application/vnd.openxmlformats-officedocument.theme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theme/theme8.xml" ContentType="application/vnd.openxmlformats-officedocument.theme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theme/theme9.xml" ContentType="application/vnd.openxmlformats-officedocument.theme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theme/theme10.xml" ContentType="application/vnd.openxmlformats-officedocument.theme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theme/theme11.xml" ContentType="application/vnd.openxmlformats-officedocument.theme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theme/theme12.xml" ContentType="application/vnd.openxmlformats-officedocument.theme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theme/theme13.xml" ContentType="application/vnd.openxmlformats-officedocument.theme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theme/theme14.xml" ContentType="application/vnd.openxmlformats-officedocument.theme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slideLayouts/slideLayout78.xml" ContentType="application/vnd.openxmlformats-officedocument.presentationml.slideLayout+xml"/>
  <Override PartName="/ppt/theme/theme15.xml" ContentType="application/vnd.openxmlformats-officedocument.theme+xml"/>
  <Override PartName="/ppt/slideLayouts/slideLayout79.xml" ContentType="application/vnd.openxmlformats-officedocument.presentationml.slideLayout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theme/theme16.xml" ContentType="application/vnd.openxmlformats-officedocument.theme+xml"/>
  <Override PartName="/ppt/theme/theme17.xml" ContentType="application/vnd.openxmlformats-officedocument.theme+xml"/>
  <Override PartName="/ppt/theme/theme18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autoCompressPictures="0">
  <p:sldMasterIdLst>
    <p:sldMasterId id="2147484916" r:id="rId1"/>
    <p:sldMasterId id="2147485375" r:id="rId2"/>
    <p:sldMasterId id="2147485367" r:id="rId3"/>
    <p:sldMasterId id="2147485369" r:id="rId4"/>
    <p:sldMasterId id="2147485370" r:id="rId5"/>
    <p:sldMasterId id="2147485496" r:id="rId6"/>
    <p:sldMasterId id="2147485371" r:id="rId7"/>
    <p:sldMasterId id="2147485372" r:id="rId8"/>
    <p:sldMasterId id="2147485434" r:id="rId9"/>
    <p:sldMasterId id="2147485373" r:id="rId10"/>
    <p:sldMasterId id="2147485374" r:id="rId11"/>
    <p:sldMasterId id="2147485475" r:id="rId12"/>
    <p:sldMasterId id="2147485480" r:id="rId13"/>
    <p:sldMasterId id="2147485397" r:id="rId14"/>
    <p:sldMasterId id="2147485487" r:id="rId15"/>
    <p:sldMasterId id="2147485422" r:id="rId16"/>
  </p:sldMasterIdLst>
  <p:notesMasterIdLst>
    <p:notesMasterId r:id="rId43"/>
  </p:notesMasterIdLst>
  <p:handoutMasterIdLst>
    <p:handoutMasterId r:id="rId44"/>
  </p:handoutMasterIdLst>
  <p:sldIdLst>
    <p:sldId id="578" r:id="rId17"/>
    <p:sldId id="589" r:id="rId18"/>
    <p:sldId id="756" r:id="rId19"/>
    <p:sldId id="763" r:id="rId20"/>
    <p:sldId id="764" r:id="rId21"/>
    <p:sldId id="765" r:id="rId22"/>
    <p:sldId id="766" r:id="rId23"/>
    <p:sldId id="757" r:id="rId24"/>
    <p:sldId id="767" r:id="rId25"/>
    <p:sldId id="768" r:id="rId26"/>
    <p:sldId id="769" r:id="rId27"/>
    <p:sldId id="770" r:id="rId28"/>
    <p:sldId id="787" r:id="rId29"/>
    <p:sldId id="758" r:id="rId30"/>
    <p:sldId id="745" r:id="rId31"/>
    <p:sldId id="759" r:id="rId32"/>
    <p:sldId id="771" r:id="rId33"/>
    <p:sldId id="772" r:id="rId34"/>
    <p:sldId id="760" r:id="rId35"/>
    <p:sldId id="750" r:id="rId36"/>
    <p:sldId id="761" r:id="rId37"/>
    <p:sldId id="773" r:id="rId38"/>
    <p:sldId id="789" r:id="rId39"/>
    <p:sldId id="762" r:id="rId40"/>
    <p:sldId id="774" r:id="rId41"/>
    <p:sldId id="775" r:id="rId42"/>
  </p:sldIdLst>
  <p:sldSz cx="12192000" cy="6858000"/>
  <p:notesSz cx="6819900" cy="9931400"/>
  <p:embeddedFontLst>
    <p:embeddedFont>
      <p:font typeface="Calibri" panose="020F0502020204030204" pitchFamily="34" charset="0"/>
      <p:regular r:id="rId45"/>
      <p:bold r:id="rId46"/>
      <p:italic r:id="rId47"/>
      <p:boldItalic r:id="rId48"/>
    </p:embeddedFont>
    <p:embeddedFont>
      <p:font typeface="Roboto" panose="02000000000000000000" pitchFamily="2" charset="0"/>
      <p:regular r:id="rId49"/>
      <p:bold r:id="rId50"/>
      <p:italic r:id="rId51"/>
      <p:boldItalic r:id="rId52"/>
    </p:embeddedFont>
    <p:embeddedFont>
      <p:font typeface="Roboto Light" panose="02000000000000000000" pitchFamily="2" charset="0"/>
      <p:regular r:id="rId53"/>
      <p:italic r:id="rId54"/>
    </p:embeddedFont>
    <p:embeddedFont>
      <p:font typeface="Roboto Slab" panose="020B0604020202020204" charset="0"/>
      <p:regular r:id="rId55"/>
      <p:bold r:id="rId56"/>
      <p:italic r:id="rId57"/>
      <p:boldItalic r:id="rId58"/>
    </p:embeddedFont>
    <p:embeddedFont>
      <p:font typeface="Roboto Thin" panose="02000000000000000000" pitchFamily="2" charset="0"/>
      <p:regular r:id="rId59"/>
      <p:italic r:id="rId60"/>
    </p:embeddedFont>
  </p:embeddedFontLst>
  <p:defaultTextStyle>
    <a:defPPr>
      <a:defRPr lang="pl-P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Intro &amp; Guidelines" id="{3451C1E9-2307-A344-AC2B-BCA9411311E9}">
          <p14:sldIdLst>
            <p14:sldId id="578"/>
            <p14:sldId id="589"/>
            <p14:sldId id="756"/>
            <p14:sldId id="763"/>
            <p14:sldId id="764"/>
            <p14:sldId id="765"/>
            <p14:sldId id="766"/>
            <p14:sldId id="757"/>
            <p14:sldId id="767"/>
            <p14:sldId id="768"/>
            <p14:sldId id="769"/>
            <p14:sldId id="770"/>
            <p14:sldId id="787"/>
            <p14:sldId id="758"/>
            <p14:sldId id="745"/>
            <p14:sldId id="759"/>
            <p14:sldId id="771"/>
            <p14:sldId id="772"/>
            <p14:sldId id="760"/>
            <p14:sldId id="750"/>
            <p14:sldId id="761"/>
            <p14:sldId id="773"/>
            <p14:sldId id="789"/>
            <p14:sldId id="762"/>
            <p14:sldId id="774"/>
            <p14:sldId id="775"/>
          </p14:sldIdLst>
        </p14:section>
      </p14:sectionLst>
    </p:ex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Pietruszka" initials="DP" lastIdx="1" clrIdx="0">
    <p:extLst>
      <p:ext uri="{19B8F6BF-5375-455C-9EA6-DF929625EA0E}">
        <p15:presenceInfo xmlns:p15="http://schemas.microsoft.com/office/powerpoint/2012/main" userId="Dominik Pietruszka" providerId="None"/>
      </p:ext>
    </p:extLst>
  </p:cmAuthor>
  <p:cmAuthor id="2" name="Konrad Tarański" initials="KT" lastIdx="1" clrIdx="1">
    <p:extLst>
      <p:ext uri="{19B8F6BF-5375-455C-9EA6-DF929625EA0E}">
        <p15:presenceInfo xmlns:p15="http://schemas.microsoft.com/office/powerpoint/2012/main" userId="Konrad Tarański" providerId="Non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2F2F2"/>
    <a:srgbClr val="9DD023"/>
    <a:srgbClr val="CCD3F3"/>
    <a:srgbClr val="001C35"/>
    <a:srgbClr val="006BCD"/>
    <a:srgbClr val="F3F1F2"/>
    <a:srgbClr val="DEE2F8"/>
    <a:srgbClr val="EEEFFC"/>
    <a:srgbClr val="E2FEF8"/>
    <a:srgbClr val="68686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Styl pośredni 2 — Ak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2D5ABB26-0587-4C30-8999-92F81FD0307C}" styleName="Bez stylu, bez siatki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8EC20E35-A176-4012-BC5E-935CFFF8708E}" styleName="Styl pośredni 3">
    <a:wholeTbl>
      <a:tcTxStyle>
        <a:fontRef idx="minor"/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616DA210-FB5B-4158-B5E0-FEB733F419BA}" styleName="Styl jasny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8027" autoAdjust="0"/>
    <p:restoredTop sz="97660" autoAdjust="0"/>
  </p:normalViewPr>
  <p:slideViewPr>
    <p:cSldViewPr snapToObjects="1">
      <p:cViewPr varScale="1">
        <p:scale>
          <a:sx n="72" d="100"/>
          <a:sy n="72" d="100"/>
        </p:scale>
        <p:origin x="534" y="78"/>
      </p:cViewPr>
      <p:guideLst/>
    </p:cSldViewPr>
  </p:slideViewPr>
  <p:outlineViewPr>
    <p:cViewPr>
      <p:scale>
        <a:sx n="33" d="100"/>
        <a:sy n="33" d="100"/>
      </p:scale>
      <p:origin x="0" y="-288"/>
    </p:cViewPr>
  </p:outlineViewPr>
  <p:notesTextViewPr>
    <p:cViewPr>
      <p:scale>
        <a:sx n="3" d="2"/>
        <a:sy n="3" d="2"/>
      </p:scale>
      <p:origin x="0" y="0"/>
    </p:cViewPr>
  </p:notesTextViewPr>
  <p:sorterViewPr>
    <p:cViewPr>
      <p:scale>
        <a:sx n="66" d="100"/>
        <a:sy n="66" d="100"/>
      </p:scale>
      <p:origin x="0" y="-35634"/>
    </p:cViewPr>
  </p:sorterViewPr>
  <p:notesViewPr>
    <p:cSldViewPr snapToObjects="1" showGuides="1">
      <p:cViewPr varScale="1">
        <p:scale>
          <a:sx n="155" d="100"/>
          <a:sy n="155" d="100"/>
        </p:scale>
        <p:origin x="4984" y="192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10.xml"/><Relationship Id="rId21" Type="http://schemas.openxmlformats.org/officeDocument/2006/relationships/slide" Target="slides/slide5.xml"/><Relationship Id="rId34" Type="http://schemas.openxmlformats.org/officeDocument/2006/relationships/slide" Target="slides/slide18.xml"/><Relationship Id="rId42" Type="http://schemas.openxmlformats.org/officeDocument/2006/relationships/slide" Target="slides/slide26.xml"/><Relationship Id="rId47" Type="http://schemas.openxmlformats.org/officeDocument/2006/relationships/font" Target="fonts/font3.fntdata"/><Relationship Id="rId50" Type="http://schemas.openxmlformats.org/officeDocument/2006/relationships/font" Target="fonts/font6.fntdata"/><Relationship Id="rId55" Type="http://schemas.openxmlformats.org/officeDocument/2006/relationships/font" Target="fonts/font11.fntdata"/><Relationship Id="rId63" Type="http://schemas.openxmlformats.org/officeDocument/2006/relationships/viewProps" Target="viewProps.xml"/><Relationship Id="rId7" Type="http://schemas.openxmlformats.org/officeDocument/2006/relationships/slideMaster" Target="slideMasters/slideMaster7.xml"/><Relationship Id="rId2" Type="http://schemas.openxmlformats.org/officeDocument/2006/relationships/slideMaster" Target="slideMasters/slideMaster2.xml"/><Relationship Id="rId16" Type="http://schemas.openxmlformats.org/officeDocument/2006/relationships/slideMaster" Target="slideMasters/slideMaster16.xml"/><Relationship Id="rId29" Type="http://schemas.openxmlformats.org/officeDocument/2006/relationships/slide" Target="slides/slide13.xml"/><Relationship Id="rId11" Type="http://schemas.openxmlformats.org/officeDocument/2006/relationships/slideMaster" Target="slideMasters/slideMaster11.xml"/><Relationship Id="rId24" Type="http://schemas.openxmlformats.org/officeDocument/2006/relationships/slide" Target="slides/slide8.xml"/><Relationship Id="rId32" Type="http://schemas.openxmlformats.org/officeDocument/2006/relationships/slide" Target="slides/slide16.xml"/><Relationship Id="rId37" Type="http://schemas.openxmlformats.org/officeDocument/2006/relationships/slide" Target="slides/slide21.xml"/><Relationship Id="rId40" Type="http://schemas.openxmlformats.org/officeDocument/2006/relationships/slide" Target="slides/slide24.xml"/><Relationship Id="rId45" Type="http://schemas.openxmlformats.org/officeDocument/2006/relationships/font" Target="fonts/font1.fntdata"/><Relationship Id="rId53" Type="http://schemas.openxmlformats.org/officeDocument/2006/relationships/font" Target="fonts/font9.fntdata"/><Relationship Id="rId58" Type="http://schemas.openxmlformats.org/officeDocument/2006/relationships/font" Target="fonts/font14.fntdata"/><Relationship Id="rId5" Type="http://schemas.openxmlformats.org/officeDocument/2006/relationships/slideMaster" Target="slideMasters/slideMaster5.xml"/><Relationship Id="rId61" Type="http://schemas.openxmlformats.org/officeDocument/2006/relationships/commentAuthors" Target="commentAuthors.xml"/><Relationship Id="rId19" Type="http://schemas.openxmlformats.org/officeDocument/2006/relationships/slide" Target="slides/slide3.xml"/><Relationship Id="rId14" Type="http://schemas.openxmlformats.org/officeDocument/2006/relationships/slideMaster" Target="slideMasters/slideMaster14.xml"/><Relationship Id="rId22" Type="http://schemas.openxmlformats.org/officeDocument/2006/relationships/slide" Target="slides/slide6.xml"/><Relationship Id="rId27" Type="http://schemas.openxmlformats.org/officeDocument/2006/relationships/slide" Target="slides/slide11.xml"/><Relationship Id="rId30" Type="http://schemas.openxmlformats.org/officeDocument/2006/relationships/slide" Target="slides/slide14.xml"/><Relationship Id="rId35" Type="http://schemas.openxmlformats.org/officeDocument/2006/relationships/slide" Target="slides/slide19.xml"/><Relationship Id="rId43" Type="http://schemas.openxmlformats.org/officeDocument/2006/relationships/notesMaster" Target="notesMasters/notesMaster1.xml"/><Relationship Id="rId48" Type="http://schemas.openxmlformats.org/officeDocument/2006/relationships/font" Target="fonts/font4.fntdata"/><Relationship Id="rId56" Type="http://schemas.openxmlformats.org/officeDocument/2006/relationships/font" Target="fonts/font12.fntdata"/><Relationship Id="rId64" Type="http://schemas.openxmlformats.org/officeDocument/2006/relationships/theme" Target="theme/theme1.xml"/><Relationship Id="rId8" Type="http://schemas.openxmlformats.org/officeDocument/2006/relationships/slideMaster" Target="slideMasters/slideMaster8.xml"/><Relationship Id="rId51" Type="http://schemas.openxmlformats.org/officeDocument/2006/relationships/font" Target="fonts/font7.fntdata"/><Relationship Id="rId3" Type="http://schemas.openxmlformats.org/officeDocument/2006/relationships/slideMaster" Target="slideMasters/slideMaster3.xml"/><Relationship Id="rId12" Type="http://schemas.openxmlformats.org/officeDocument/2006/relationships/slideMaster" Target="slideMasters/slideMaster12.xml"/><Relationship Id="rId17" Type="http://schemas.openxmlformats.org/officeDocument/2006/relationships/slide" Target="slides/slide1.xml"/><Relationship Id="rId25" Type="http://schemas.openxmlformats.org/officeDocument/2006/relationships/slide" Target="slides/slide9.xml"/><Relationship Id="rId33" Type="http://schemas.openxmlformats.org/officeDocument/2006/relationships/slide" Target="slides/slide17.xml"/><Relationship Id="rId38" Type="http://schemas.openxmlformats.org/officeDocument/2006/relationships/slide" Target="slides/slide22.xml"/><Relationship Id="rId46" Type="http://schemas.openxmlformats.org/officeDocument/2006/relationships/font" Target="fonts/font2.fntdata"/><Relationship Id="rId59" Type="http://schemas.openxmlformats.org/officeDocument/2006/relationships/font" Target="fonts/font15.fntdata"/><Relationship Id="rId20" Type="http://schemas.openxmlformats.org/officeDocument/2006/relationships/slide" Target="slides/slide4.xml"/><Relationship Id="rId41" Type="http://schemas.openxmlformats.org/officeDocument/2006/relationships/slide" Target="slides/slide25.xml"/><Relationship Id="rId54" Type="http://schemas.openxmlformats.org/officeDocument/2006/relationships/font" Target="fonts/font10.fntdata"/><Relationship Id="rId62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5" Type="http://schemas.openxmlformats.org/officeDocument/2006/relationships/slideMaster" Target="slideMasters/slideMaster15.xml"/><Relationship Id="rId23" Type="http://schemas.openxmlformats.org/officeDocument/2006/relationships/slide" Target="slides/slide7.xml"/><Relationship Id="rId28" Type="http://schemas.openxmlformats.org/officeDocument/2006/relationships/slide" Target="slides/slide12.xml"/><Relationship Id="rId36" Type="http://schemas.openxmlformats.org/officeDocument/2006/relationships/slide" Target="slides/slide20.xml"/><Relationship Id="rId49" Type="http://schemas.openxmlformats.org/officeDocument/2006/relationships/font" Target="fonts/font5.fntdata"/><Relationship Id="rId57" Type="http://schemas.openxmlformats.org/officeDocument/2006/relationships/font" Target="fonts/font13.fntdata"/><Relationship Id="rId10" Type="http://schemas.openxmlformats.org/officeDocument/2006/relationships/slideMaster" Target="slideMasters/slideMaster10.xml"/><Relationship Id="rId31" Type="http://schemas.openxmlformats.org/officeDocument/2006/relationships/slide" Target="slides/slide15.xml"/><Relationship Id="rId44" Type="http://schemas.openxmlformats.org/officeDocument/2006/relationships/handoutMaster" Target="handoutMasters/handoutMaster1.xml"/><Relationship Id="rId52" Type="http://schemas.openxmlformats.org/officeDocument/2006/relationships/font" Target="fonts/font8.fntdata"/><Relationship Id="rId60" Type="http://schemas.openxmlformats.org/officeDocument/2006/relationships/font" Target="fonts/font16.fntdata"/><Relationship Id="rId65" Type="http://schemas.openxmlformats.org/officeDocument/2006/relationships/tableStyles" Target="tableStyles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3" Type="http://schemas.openxmlformats.org/officeDocument/2006/relationships/slideMaster" Target="slideMasters/slideMaster13.xml"/><Relationship Id="rId18" Type="http://schemas.openxmlformats.org/officeDocument/2006/relationships/slide" Target="slides/slide2.xml"/><Relationship Id="rId39" Type="http://schemas.openxmlformats.org/officeDocument/2006/relationships/slide" Target="slides/slide2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8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>
            <a:extLst>
              <a:ext uri="{FF2B5EF4-FFF2-40B4-BE49-F238E27FC236}">
                <a16:creationId xmlns:a16="http://schemas.microsoft.com/office/drawing/2014/main" id="{D7807163-6C2D-4247-BD0F-FAC90D4FD83E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55290" cy="498295"/>
          </a:xfrm>
          <a:prstGeom prst="rect">
            <a:avLst/>
          </a:prstGeom>
        </p:spPr>
        <p:txBody>
          <a:bodyPr vert="horz" lIns="91586" tIns="45793" rIns="91586" bIns="45793" rtlCol="0"/>
          <a:lstStyle>
            <a:lvl1pPr algn="l">
              <a:defRPr sz="1200"/>
            </a:lvl1pPr>
          </a:lstStyle>
          <a:p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5EE0371F-BF61-4158-8B35-4A201348E376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9433108"/>
            <a:ext cx="2955290" cy="498294"/>
          </a:xfrm>
          <a:prstGeom prst="rect">
            <a:avLst/>
          </a:prstGeom>
        </p:spPr>
        <p:txBody>
          <a:bodyPr vert="horz" lIns="91586" tIns="45793" rIns="91586" bIns="45793" rtlCol="0" anchor="b"/>
          <a:lstStyle>
            <a:lvl1pPr algn="l">
              <a:defRPr sz="1200"/>
            </a:lvl1pPr>
          </a:lstStyle>
          <a:p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229108C8-7B44-434C-A6C3-C4953C2AD323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63032" y="9433108"/>
            <a:ext cx="2955290" cy="498294"/>
          </a:xfrm>
          <a:prstGeom prst="rect">
            <a:avLst/>
          </a:prstGeom>
        </p:spPr>
        <p:txBody>
          <a:bodyPr vert="horz" lIns="91586" tIns="45793" rIns="91586" bIns="45793" rtlCol="0" anchor="b"/>
          <a:lstStyle>
            <a:lvl1pPr algn="r">
              <a:defRPr sz="1200"/>
            </a:lvl1pPr>
          </a:lstStyle>
          <a:p>
            <a:fld id="{27B387CE-21AE-4C10-BE6B-50C9207B5792}" type="slidenum">
              <a:rPr lang="pl-PL" smtClean="0">
                <a:latin typeface="Roboto" panose="02000000000000000000" pitchFamily="2" charset="0"/>
              </a:rPr>
              <a:t>‹#›</a:t>
            </a:fld>
            <a:endParaRPr lang="pl-PL" dirty="0">
              <a:latin typeface="Roboto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3486630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7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55290" cy="498295"/>
          </a:xfrm>
          <a:prstGeom prst="rect">
            <a:avLst/>
          </a:prstGeom>
        </p:spPr>
        <p:txBody>
          <a:bodyPr vert="horz" lIns="91586" tIns="45793" rIns="91586" bIns="45793" rtlCol="0"/>
          <a:lstStyle>
            <a:lvl1pPr algn="l">
              <a:defRPr sz="1200">
                <a:latin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63032" y="0"/>
            <a:ext cx="2955290" cy="498295"/>
          </a:xfrm>
          <a:prstGeom prst="rect">
            <a:avLst/>
          </a:prstGeom>
        </p:spPr>
        <p:txBody>
          <a:bodyPr vert="horz" lIns="91586" tIns="45793" rIns="91586" bIns="45793" rtlCol="0"/>
          <a:lstStyle>
            <a:lvl1pPr algn="r">
              <a:defRPr sz="1200">
                <a:latin typeface="Roboto" panose="02000000000000000000" pitchFamily="2" charset="0"/>
              </a:defRPr>
            </a:lvl1pPr>
          </a:lstStyle>
          <a:p>
            <a:fld id="{A167D900-4973-DE45-A046-32A16BABB198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431800" y="1241425"/>
            <a:ext cx="5956300" cy="33512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586" tIns="45793" rIns="91586" bIns="45793" rtlCol="0" anchor="ctr"/>
          <a:lstStyle/>
          <a:p>
            <a:endParaRPr lang="pl-PL" dirty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1991" y="4779486"/>
            <a:ext cx="5455920" cy="3910489"/>
          </a:xfrm>
          <a:prstGeom prst="rect">
            <a:avLst/>
          </a:prstGeom>
        </p:spPr>
        <p:txBody>
          <a:bodyPr vert="horz" lIns="91586" tIns="45793" rIns="91586" bIns="45793" rtlCol="0"/>
          <a:lstStyle/>
          <a:p>
            <a:r>
              <a:rPr lang="pl-PL" dirty="0"/>
              <a:t>Edytuj style wzorca tekstu
Drugi poziom
Trzeci poziom
Czwarty poziom
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9433108"/>
            <a:ext cx="2955290" cy="498294"/>
          </a:xfrm>
          <a:prstGeom prst="rect">
            <a:avLst/>
          </a:prstGeom>
        </p:spPr>
        <p:txBody>
          <a:bodyPr vert="horz" lIns="91586" tIns="45793" rIns="91586" bIns="45793" rtlCol="0" anchor="b"/>
          <a:lstStyle>
            <a:lvl1pPr algn="l">
              <a:defRPr sz="1200">
                <a:latin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63032" y="9433108"/>
            <a:ext cx="2955290" cy="498294"/>
          </a:xfrm>
          <a:prstGeom prst="rect">
            <a:avLst/>
          </a:prstGeom>
        </p:spPr>
        <p:txBody>
          <a:bodyPr vert="horz" lIns="91586" tIns="45793" rIns="91586" bIns="45793" rtlCol="0" anchor="b"/>
          <a:lstStyle>
            <a:lvl1pPr algn="r">
              <a:defRPr sz="1200">
                <a:latin typeface="Roboto" panose="02000000000000000000" pitchFamily="2" charset="0"/>
              </a:defRPr>
            </a:lvl1pPr>
          </a:lstStyle>
          <a:p>
            <a:fld id="{A1716EBE-21E5-844E-BDEB-228A0F691529}" type="slidenum">
              <a:rPr lang="pl-PL" smtClean="0"/>
              <a:pPr/>
              <a:t>‹#›</a:t>
            </a:fld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150182551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Roboto" panose="02000000000000000000" pitchFamily="2" charset="0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6.jp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4.svg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sv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7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7.xml"/></Relationships>
</file>

<file path=ppt/slideLayouts/_rels/slideLayout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8.xml"/></Relationships>
</file>

<file path=ppt/slideLayouts/_rels/slideLayout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8.xml"/></Relationships>
</file>

<file path=ppt/slideLayouts/_rels/slideLayout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8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0.xml"/></Relationships>
</file>

<file path=ppt/slideLayouts/_rels/slideLayout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0.xml"/></Relationships>
</file>

<file path=ppt/slideLayouts/_rels/slideLayout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1.xml"/></Relationships>
</file>

<file path=ppt/slideLayouts/_rels/slideLayout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1.xml"/></Relationships>
</file>

<file path=ppt/slideLayouts/_rels/slideLayout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1.xml"/></Relationships>
</file>

<file path=ppt/slideLayouts/_rels/slideLayout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1.xml"/></Relationships>
</file>

<file path=ppt/slideLayouts/_rels/slideLayout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svg"/><Relationship Id="rId2" Type="http://schemas.openxmlformats.org/officeDocument/2006/relationships/image" Target="../media/image12.png"/><Relationship Id="rId1" Type="http://schemas.openxmlformats.org/officeDocument/2006/relationships/slideMaster" Target="../slideMasters/slideMaster11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Master" Target="../slideMasters/slideMaster14.xml"/></Relationships>
</file>

<file path=ppt/slideLayouts/_rels/slideLayout7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Master" Target="../slideMasters/slideMaster14.xml"/></Relationships>
</file>

<file path=ppt/slideLayouts/_rels/slideLayout7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Master" Target="../slideMasters/slideMaster14.xml"/></Relationships>
</file>

<file path=ppt/slideLayouts/_rels/slideLayout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Master" Target="../slideMasters/slideMaster14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8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6.xml"/></Relationships>
</file>

<file path=ppt/slideLayouts/_rels/slideLayout8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6.xml"/></Relationships>
</file>

<file path=ppt/slideLayouts/_rels/slideLayout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8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6.xml"/></Relationships>
</file>

<file path=ppt/slideLayouts/_rels/slideLayout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8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sv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6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ver Photo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1038" y="1355735"/>
            <a:ext cx="5991225" cy="2129907"/>
          </a:xfrm>
        </p:spPr>
        <p:txBody>
          <a:bodyPr lIns="0" anchor="b">
            <a:normAutofit/>
          </a:bodyPr>
          <a:lstStyle>
            <a:lvl1pPr algn="l">
              <a:lnSpc>
                <a:spcPct val="100000"/>
              </a:lnSpc>
              <a:defRPr sz="3600" spc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the </a:t>
            </a:r>
            <a:r>
              <a:rPr lang="pl-PL" dirty="0" err="1"/>
              <a:t>title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of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81037" y="3641896"/>
            <a:ext cx="5991226" cy="1578262"/>
          </a:xfrm>
        </p:spPr>
        <p:txBody>
          <a:bodyPr lIns="0">
            <a:normAutofit/>
          </a:bodyPr>
          <a:lstStyle>
            <a:lvl1pPr marL="0" indent="0" algn="l">
              <a:lnSpc>
                <a:spcPct val="120000"/>
              </a:lnSpc>
              <a:buNone/>
              <a:defRPr sz="24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l-PL" dirty="0"/>
              <a:t>Insert a </a:t>
            </a:r>
            <a:r>
              <a:rPr lang="pl-PL" dirty="0" err="1"/>
              <a:t>subtitle</a:t>
            </a:r>
            <a:r>
              <a:rPr lang="pl-PL" dirty="0"/>
              <a:t> of the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137025" y="6353634"/>
            <a:ext cx="2533651" cy="365125"/>
          </a:xfrm>
        </p:spPr>
        <p:txBody>
          <a:bodyPr lIns="0"/>
          <a:lstStyle>
            <a:lvl1pPr algn="just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257300" y="6356350"/>
            <a:ext cx="2649538" cy="365125"/>
          </a:xfrm>
        </p:spPr>
        <p:txBody>
          <a:bodyPr lIns="0"/>
          <a:lstStyle>
            <a:lvl1pPr algn="l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81038" y="6353634"/>
            <a:ext cx="460376" cy="365125"/>
          </a:xfrm>
        </p:spPr>
        <p:txBody>
          <a:bodyPr lIns="0" rIns="90000"/>
          <a:lstStyle>
            <a:lvl1pPr algn="l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pic>
        <p:nvPicPr>
          <p:cNvPr id="14" name="Obraz 13">
            <a:extLst>
              <a:ext uri="{FF2B5EF4-FFF2-40B4-BE49-F238E27FC236}">
                <a16:creationId xmlns:a16="http://schemas.microsoft.com/office/drawing/2014/main" id="{14B18545-A8E7-AD49-A862-19400C4946C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704809" y="765873"/>
            <a:ext cx="1635030" cy="243417"/>
          </a:xfrm>
          <a:prstGeom prst="rect">
            <a:avLst/>
          </a:prstGeom>
        </p:spPr>
      </p:pic>
      <p:sp>
        <p:nvSpPr>
          <p:cNvPr id="17" name="Symbol zastępczy obrazu 16">
            <a:extLst>
              <a:ext uri="{FF2B5EF4-FFF2-40B4-BE49-F238E27FC236}">
                <a16:creationId xmlns:a16="http://schemas.microsoft.com/office/drawing/2014/main" id="{17C4B141-2268-D044-8DCE-C9A49EEE668F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7593013" y="0"/>
            <a:ext cx="4598988" cy="6858000"/>
          </a:xfrm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</a:t>
            </a:r>
          </a:p>
          <a:p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5" name="Symbol zastępczy tekstu 18">
            <a:extLst>
              <a:ext uri="{FF2B5EF4-FFF2-40B4-BE49-F238E27FC236}">
                <a16:creationId xmlns:a16="http://schemas.microsoft.com/office/drawing/2014/main" id="{E4C041C5-A23D-BF49-ACE2-591DB804D85F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81037" y="5733020"/>
            <a:ext cx="5991226" cy="46166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6" name="Symbol zastępczy tekstu 18">
            <a:extLst>
              <a:ext uri="{FF2B5EF4-FFF2-40B4-BE49-F238E27FC236}">
                <a16:creationId xmlns:a16="http://schemas.microsoft.com/office/drawing/2014/main" id="{F115A403-52C8-D640-869D-1F02E3166C2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78213" y="5271355"/>
            <a:ext cx="5994049" cy="461665"/>
          </a:xfrm>
        </p:spPr>
        <p:txBody>
          <a:bodyPr lIns="0">
            <a:normAutofit/>
          </a:bodyPr>
          <a:lstStyle>
            <a:lvl1pPr marL="0" indent="0">
              <a:buNone/>
              <a:defRPr lang="pl-PL" sz="1800" b="1" kern="1200" dirty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122856297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8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500"/>
                            </p:stCondLst>
                            <p:childTnLst>
                              <p:par>
                                <p:cTn id="16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2500"/>
                            </p:stCondLst>
                            <p:childTnLst>
                              <p:par>
                                <p:cTn id="2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2500"/>
                            </p:stCondLst>
                            <p:childTnLst>
                              <p:par>
                                <p:cTn id="2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7" grpId="0"/>
      <p:bldP spid="15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16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ver Photo Dar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Prostokąt 11">
            <a:extLst>
              <a:ext uri="{FF2B5EF4-FFF2-40B4-BE49-F238E27FC236}">
                <a16:creationId xmlns:a16="http://schemas.microsoft.com/office/drawing/2014/main" id="{D74C5955-A3FB-8F49-82BA-4523C570B109}"/>
              </a:ext>
            </a:extLst>
          </p:cNvPr>
          <p:cNvSpPr/>
          <p:nvPr userDrawn="1"/>
        </p:nvSpPr>
        <p:spPr>
          <a:xfrm>
            <a:off x="0" y="0"/>
            <a:ext cx="7593012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1038" y="1355735"/>
            <a:ext cx="5991225" cy="2129907"/>
          </a:xfrm>
        </p:spPr>
        <p:txBody>
          <a:bodyPr lIns="0" anchor="b">
            <a:normAutofit/>
          </a:bodyPr>
          <a:lstStyle>
            <a:lvl1pPr algn="l">
              <a:defRPr sz="3600" spc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the </a:t>
            </a:r>
            <a:r>
              <a:rPr lang="pl-PL" dirty="0" err="1"/>
              <a:t>title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of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81037" y="3641896"/>
            <a:ext cx="5991226" cy="1578262"/>
          </a:xfrm>
        </p:spPr>
        <p:txBody>
          <a:bodyPr lIns="0">
            <a:normAutofit/>
          </a:bodyPr>
          <a:lstStyle>
            <a:lvl1pPr marL="0" indent="0" algn="l">
              <a:buNone/>
              <a:defRPr sz="24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l-PL" dirty="0"/>
              <a:t>Insert a </a:t>
            </a:r>
            <a:r>
              <a:rPr lang="pl-PL" dirty="0" err="1"/>
              <a:t>subtitle</a:t>
            </a:r>
            <a:r>
              <a:rPr lang="pl-PL" dirty="0"/>
              <a:t> of the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138611" y="6353633"/>
            <a:ext cx="2533651" cy="365125"/>
          </a:xfrm>
        </p:spPr>
        <p:txBody>
          <a:bodyPr lIns="0"/>
          <a:lstStyle>
            <a:lvl1pPr algn="just">
              <a:defRPr>
                <a:solidFill>
                  <a:schemeClr val="bg1">
                    <a:alpha val="3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257300" y="6356350"/>
            <a:ext cx="2649538" cy="365125"/>
          </a:xfrm>
        </p:spPr>
        <p:txBody>
          <a:bodyPr lIns="0"/>
          <a:lstStyle>
            <a:lvl1pPr algn="l">
              <a:defRPr>
                <a:solidFill>
                  <a:schemeClr val="bg2">
                    <a:alpha val="3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81038" y="6353634"/>
            <a:ext cx="460376" cy="365125"/>
          </a:xfrm>
        </p:spPr>
        <p:txBody>
          <a:bodyPr lIns="0" rIns="90000"/>
          <a:lstStyle>
            <a:lvl1pPr algn="l">
              <a:defRPr>
                <a:solidFill>
                  <a:schemeClr val="bg1">
                    <a:alpha val="3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17" name="Symbol zastępczy obrazu 16">
            <a:extLst>
              <a:ext uri="{FF2B5EF4-FFF2-40B4-BE49-F238E27FC236}">
                <a16:creationId xmlns:a16="http://schemas.microsoft.com/office/drawing/2014/main" id="{17C4B141-2268-D044-8DCE-C9A49EEE668F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7593013" y="0"/>
            <a:ext cx="4598988" cy="6858000"/>
          </a:xfrm>
          <a:solidFill>
            <a:schemeClr val="tx2"/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</a:t>
            </a:r>
          </a:p>
          <a:p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pic>
        <p:nvPicPr>
          <p:cNvPr id="13" name="Obraz 13">
            <a:extLst>
              <a:ext uri="{FF2B5EF4-FFF2-40B4-BE49-F238E27FC236}">
                <a16:creationId xmlns:a16="http://schemas.microsoft.com/office/drawing/2014/main" id="{C55CB39B-E92C-F04C-9D73-C6AB8C9CA3A5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704810" y="765873"/>
            <a:ext cx="1635027" cy="243417"/>
          </a:xfrm>
          <a:prstGeom prst="rect">
            <a:avLst/>
          </a:prstGeom>
        </p:spPr>
      </p:pic>
      <p:sp>
        <p:nvSpPr>
          <p:cNvPr id="14" name="Symbol zastępczy tekstu 18">
            <a:extLst>
              <a:ext uri="{FF2B5EF4-FFF2-40B4-BE49-F238E27FC236}">
                <a16:creationId xmlns:a16="http://schemas.microsoft.com/office/drawing/2014/main" id="{2E7D5895-CD27-4A5D-B849-AC0FCE634589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81037" y="5733020"/>
            <a:ext cx="5991226" cy="46166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>
              <a:buNone/>
              <a:defRPr lang="pl-PL" sz="1800" dirty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5" name="Symbol zastępczy tekstu 18">
            <a:extLst>
              <a:ext uri="{FF2B5EF4-FFF2-40B4-BE49-F238E27FC236}">
                <a16:creationId xmlns:a16="http://schemas.microsoft.com/office/drawing/2014/main" id="{9479F2F5-C3D7-448F-8114-CF34A101B310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78213" y="5271355"/>
            <a:ext cx="5994049" cy="461665"/>
          </a:xfrm>
        </p:spPr>
        <p:txBody>
          <a:bodyPr lIns="0">
            <a:normAutofit/>
          </a:bodyPr>
          <a:lstStyle>
            <a:lvl1pPr marL="0" indent="0">
              <a:buNone/>
              <a:defRPr lang="pl-PL" sz="1800" b="1" kern="1200" dirty="0" smtClean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127320971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9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000"/>
                            </p:stCondLst>
                            <p:childTnLst>
                              <p:par>
                                <p:cTn id="2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" grpId="0"/>
      <p:bldP spid="5" grpId="0"/>
      <p:bldP spid="6" grpId="0"/>
      <p:bldP spid="14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15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ver - Shapes and Mas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1038" y="1355735"/>
            <a:ext cx="5299075" cy="2129907"/>
          </a:xfrm>
        </p:spPr>
        <p:txBody>
          <a:bodyPr lIns="0" anchor="b">
            <a:normAutofit/>
          </a:bodyPr>
          <a:lstStyle>
            <a:lvl1pPr algn="l">
              <a:defRPr sz="3600" spc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the </a:t>
            </a:r>
            <a:r>
              <a:rPr lang="pl-PL" dirty="0" err="1"/>
              <a:t>title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of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81037" y="3641896"/>
            <a:ext cx="5299076" cy="1578262"/>
          </a:xfrm>
        </p:spPr>
        <p:txBody>
          <a:bodyPr lIns="0">
            <a:normAutofit/>
          </a:bodyPr>
          <a:lstStyle>
            <a:lvl1pPr marL="0" indent="0" algn="l">
              <a:buNone/>
              <a:defRPr sz="24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l-PL" dirty="0"/>
              <a:t>Insert a </a:t>
            </a:r>
            <a:r>
              <a:rPr lang="pl-PL" dirty="0" err="1"/>
              <a:t>subtitle</a:t>
            </a:r>
            <a:r>
              <a:rPr lang="pl-PL" dirty="0"/>
              <a:t> of the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137025" y="6353634"/>
            <a:ext cx="2533651" cy="365125"/>
          </a:xfrm>
        </p:spPr>
        <p:txBody>
          <a:bodyPr lIns="0"/>
          <a:lstStyle>
            <a:lvl1pPr algn="just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257300" y="6356350"/>
            <a:ext cx="2649538" cy="365125"/>
          </a:xfrm>
        </p:spPr>
        <p:txBody>
          <a:bodyPr lIns="0"/>
          <a:lstStyle>
            <a:lvl1pPr algn="l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81038" y="6353634"/>
            <a:ext cx="460376" cy="365125"/>
          </a:xfrm>
        </p:spPr>
        <p:txBody>
          <a:bodyPr lIns="0" rIns="90000"/>
          <a:lstStyle>
            <a:lvl1pPr algn="l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11" name="Wycinek okręgu 8">
            <a:extLst>
              <a:ext uri="{FF2B5EF4-FFF2-40B4-BE49-F238E27FC236}">
                <a16:creationId xmlns:a16="http://schemas.microsoft.com/office/drawing/2014/main" id="{7DDE3F45-3B7F-9445-8159-4E7D85F298A9}"/>
              </a:ext>
            </a:extLst>
          </p:cNvPr>
          <p:cNvSpPr/>
          <p:nvPr userDrawn="1"/>
        </p:nvSpPr>
        <p:spPr>
          <a:xfrm>
            <a:off x="5039980" y="5414036"/>
            <a:ext cx="1842615" cy="1842615"/>
          </a:xfrm>
          <a:prstGeom prst="pie">
            <a:avLst>
              <a:gd name="adj1" fmla="val 10800000"/>
              <a:gd name="adj2" fmla="val 16200000"/>
            </a:avLst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2" name="Owal 11">
            <a:extLst>
              <a:ext uri="{FF2B5EF4-FFF2-40B4-BE49-F238E27FC236}">
                <a16:creationId xmlns:a16="http://schemas.microsoft.com/office/drawing/2014/main" id="{126A41B8-7FE8-0644-A513-6DDD8612310E}"/>
              </a:ext>
            </a:extLst>
          </p:cNvPr>
          <p:cNvSpPr/>
          <p:nvPr userDrawn="1"/>
        </p:nvSpPr>
        <p:spPr>
          <a:xfrm>
            <a:off x="6445002" y="543216"/>
            <a:ext cx="230788" cy="230788"/>
          </a:xfrm>
          <a:prstGeom prst="ellipse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baseline="0" dirty="0">
              <a:latin typeface="Roboto" panose="02000000000000000000" pitchFamily="2" charset="0"/>
            </a:endParaRPr>
          </a:p>
        </p:txBody>
      </p:sp>
      <p:sp>
        <p:nvSpPr>
          <p:cNvPr id="15" name="Łuk blokowy 14">
            <a:extLst>
              <a:ext uri="{FF2B5EF4-FFF2-40B4-BE49-F238E27FC236}">
                <a16:creationId xmlns:a16="http://schemas.microsoft.com/office/drawing/2014/main" id="{AFE82BF8-357C-CF47-BF6A-6088CEB63E30}"/>
              </a:ext>
            </a:extLst>
          </p:cNvPr>
          <p:cNvSpPr/>
          <p:nvPr userDrawn="1"/>
        </p:nvSpPr>
        <p:spPr>
          <a:xfrm rot="5400000">
            <a:off x="3433431" y="4324916"/>
            <a:ext cx="5066168" cy="5066168"/>
          </a:xfrm>
          <a:prstGeom prst="blockArc">
            <a:avLst>
              <a:gd name="adj1" fmla="val 10790409"/>
              <a:gd name="adj2" fmla="val 16201009"/>
              <a:gd name="adj3" fmla="val 21612"/>
            </a:avLst>
          </a:prstGeom>
          <a:gradFill flip="none" rotWithShape="1">
            <a:gsLst>
              <a:gs pos="0">
                <a:schemeClr val="accent2"/>
              </a:gs>
              <a:gs pos="100000">
                <a:schemeClr val="tx2"/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26" name="Wycinek okręgu 22">
            <a:extLst>
              <a:ext uri="{FF2B5EF4-FFF2-40B4-BE49-F238E27FC236}">
                <a16:creationId xmlns:a16="http://schemas.microsoft.com/office/drawing/2014/main" id="{FBDABB15-4291-C84A-A19B-09BDF7193849}"/>
              </a:ext>
            </a:extLst>
          </p:cNvPr>
          <p:cNvSpPr/>
          <p:nvPr userDrawn="1"/>
        </p:nvSpPr>
        <p:spPr>
          <a:xfrm>
            <a:off x="10834859" y="1009779"/>
            <a:ext cx="1842615" cy="1842615"/>
          </a:xfrm>
          <a:prstGeom prst="pie">
            <a:avLst>
              <a:gd name="adj1" fmla="val 10800000"/>
              <a:gd name="adj2" fmla="val 16200000"/>
            </a:avLst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6" name="Symbol zastępczy obrazu 22">
            <a:extLst>
              <a:ext uri="{FF2B5EF4-FFF2-40B4-BE49-F238E27FC236}">
                <a16:creationId xmlns:a16="http://schemas.microsoft.com/office/drawing/2014/main" id="{C1D09CCF-3AC5-8749-A753-D309EBAA03D7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6444702" y="663575"/>
            <a:ext cx="5066261" cy="5068888"/>
          </a:xfrm>
          <a:custGeom>
            <a:avLst/>
            <a:gdLst>
              <a:gd name="connsiteX0" fmla="*/ 2529736 w 5066261"/>
              <a:gd name="connsiteY0" fmla="*/ 1106430 h 5068888"/>
              <a:gd name="connsiteX1" fmla="*/ 1103245 w 5066261"/>
              <a:gd name="connsiteY1" fmla="*/ 2532921 h 5068888"/>
              <a:gd name="connsiteX2" fmla="*/ 2529736 w 5066261"/>
              <a:gd name="connsiteY2" fmla="*/ 3959412 h 5068888"/>
              <a:gd name="connsiteX3" fmla="*/ 3956227 w 5066261"/>
              <a:gd name="connsiteY3" fmla="*/ 2532921 h 5068888"/>
              <a:gd name="connsiteX4" fmla="*/ 2529736 w 5066261"/>
              <a:gd name="connsiteY4" fmla="*/ 1106430 h 5068888"/>
              <a:gd name="connsiteX5" fmla="*/ 2458363 w 5066261"/>
              <a:gd name="connsiteY5" fmla="*/ 0 h 5068888"/>
              <a:gd name="connsiteX6" fmla="*/ 2601109 w 5066261"/>
              <a:gd name="connsiteY6" fmla="*/ 0 h 5068888"/>
              <a:gd name="connsiteX7" fmla="*/ 2789081 w 5066261"/>
              <a:gd name="connsiteY7" fmla="*/ 9492 h 5068888"/>
              <a:gd name="connsiteX8" fmla="*/ 5066261 w 5066261"/>
              <a:gd name="connsiteY8" fmla="*/ 2532921 h 5068888"/>
              <a:gd name="connsiteX9" fmla="*/ 2789081 w 5066261"/>
              <a:gd name="connsiteY9" fmla="*/ 5056350 h 5068888"/>
              <a:gd name="connsiteX10" fmla="*/ 2540786 w 5066261"/>
              <a:gd name="connsiteY10" fmla="*/ 5068888 h 5068888"/>
              <a:gd name="connsiteX11" fmla="*/ 2518686 w 5066261"/>
              <a:gd name="connsiteY11" fmla="*/ 5068888 h 5068888"/>
              <a:gd name="connsiteX12" fmla="*/ 2270391 w 5066261"/>
              <a:gd name="connsiteY12" fmla="*/ 5056350 h 5068888"/>
              <a:gd name="connsiteX13" fmla="*/ 6307 w 5066261"/>
              <a:gd name="connsiteY13" fmla="*/ 2792266 h 5068888"/>
              <a:gd name="connsiteX14" fmla="*/ 0 w 5066261"/>
              <a:gd name="connsiteY14" fmla="*/ 2667369 h 5068888"/>
              <a:gd name="connsiteX15" fmla="*/ 0 w 5066261"/>
              <a:gd name="connsiteY15" fmla="*/ 2398474 h 5068888"/>
              <a:gd name="connsiteX16" fmla="*/ 6307 w 5066261"/>
              <a:gd name="connsiteY16" fmla="*/ 2273576 h 5068888"/>
              <a:gd name="connsiteX17" fmla="*/ 2270391 w 5066261"/>
              <a:gd name="connsiteY17" fmla="*/ 9492 h 50688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</a:cxnLst>
            <a:rect l="l" t="t" r="r" b="b"/>
            <a:pathLst>
              <a:path w="5066261" h="5068888">
                <a:moveTo>
                  <a:pt x="2529736" y="1106430"/>
                </a:moveTo>
                <a:cubicBezTo>
                  <a:pt x="1741907" y="1106430"/>
                  <a:pt x="1103245" y="1745092"/>
                  <a:pt x="1103245" y="2532921"/>
                </a:cubicBezTo>
                <a:cubicBezTo>
                  <a:pt x="1103245" y="3320750"/>
                  <a:pt x="1741907" y="3959412"/>
                  <a:pt x="2529736" y="3959412"/>
                </a:cubicBezTo>
                <a:cubicBezTo>
                  <a:pt x="3317565" y="3959412"/>
                  <a:pt x="3956227" y="3320750"/>
                  <a:pt x="3956227" y="2532921"/>
                </a:cubicBezTo>
                <a:cubicBezTo>
                  <a:pt x="3956227" y="1745092"/>
                  <a:pt x="3317565" y="1106430"/>
                  <a:pt x="2529736" y="1106430"/>
                </a:cubicBezTo>
                <a:close/>
                <a:moveTo>
                  <a:pt x="2458363" y="0"/>
                </a:moveTo>
                <a:lnTo>
                  <a:pt x="2601109" y="0"/>
                </a:lnTo>
                <a:lnTo>
                  <a:pt x="2789081" y="9492"/>
                </a:lnTo>
                <a:cubicBezTo>
                  <a:pt x="4068139" y="139387"/>
                  <a:pt x="5066261" y="1219592"/>
                  <a:pt x="5066261" y="2532921"/>
                </a:cubicBezTo>
                <a:cubicBezTo>
                  <a:pt x="5066261" y="3846250"/>
                  <a:pt x="4068139" y="4926455"/>
                  <a:pt x="2789081" y="5056350"/>
                </a:cubicBezTo>
                <a:lnTo>
                  <a:pt x="2540786" y="5068888"/>
                </a:lnTo>
                <a:lnTo>
                  <a:pt x="2518686" y="5068888"/>
                </a:lnTo>
                <a:lnTo>
                  <a:pt x="2270391" y="5056350"/>
                </a:lnTo>
                <a:cubicBezTo>
                  <a:pt x="1076604" y="4935115"/>
                  <a:pt x="127543" y="3986054"/>
                  <a:pt x="6307" y="2792266"/>
                </a:cubicBezTo>
                <a:lnTo>
                  <a:pt x="0" y="2667369"/>
                </a:lnTo>
                <a:lnTo>
                  <a:pt x="0" y="2398474"/>
                </a:lnTo>
                <a:lnTo>
                  <a:pt x="6307" y="2273576"/>
                </a:lnTo>
                <a:cubicBezTo>
                  <a:pt x="127543" y="1079789"/>
                  <a:pt x="1076604" y="130728"/>
                  <a:pt x="2270391" y="9492"/>
                </a:cubicBezTo>
                <a:close/>
              </a:path>
            </a:pathLst>
          </a:custGeom>
          <a:solidFill>
            <a:schemeClr val="tx2">
              <a:lumMod val="20000"/>
              <a:lumOff val="80000"/>
            </a:schemeClr>
          </a:solidFill>
        </p:spPr>
        <p:txBody>
          <a:bodyPr wrap="square" tIns="46800" anchor="ctr">
            <a:noAutofit/>
          </a:bodyPr>
          <a:lstStyle>
            <a:lvl1pPr marL="0" marR="0" indent="0" algn="ct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Pct val="78000"/>
              <a:buFont typeface="Wingdings" pitchFamily="2" charset="2"/>
              <a:buNone/>
              <a:tabLst/>
              <a:defRPr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</a:t>
            </a:r>
          </a:p>
          <a:p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pic>
        <p:nvPicPr>
          <p:cNvPr id="17" name="Obraz 13">
            <a:extLst>
              <a:ext uri="{FF2B5EF4-FFF2-40B4-BE49-F238E27FC236}">
                <a16:creationId xmlns:a16="http://schemas.microsoft.com/office/drawing/2014/main" id="{C6A191F5-4623-B44D-8FAF-076F6D22AB5D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704809" y="765873"/>
            <a:ext cx="1635030" cy="243417"/>
          </a:xfrm>
          <a:prstGeom prst="rect">
            <a:avLst/>
          </a:prstGeom>
        </p:spPr>
      </p:pic>
      <p:sp>
        <p:nvSpPr>
          <p:cNvPr id="20" name="Symbol zastępczy tekstu 18">
            <a:extLst>
              <a:ext uri="{FF2B5EF4-FFF2-40B4-BE49-F238E27FC236}">
                <a16:creationId xmlns:a16="http://schemas.microsoft.com/office/drawing/2014/main" id="{E8C3C846-1F39-499C-A1C0-032ACCD6B7CD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681037" y="5733020"/>
            <a:ext cx="3917951" cy="46166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>
              <a:buFont typeface="Arial" panose="020B0604020202020204" pitchFamily="34" charset="0"/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21" name="Symbol zastępczy tekstu 18">
            <a:extLst>
              <a:ext uri="{FF2B5EF4-FFF2-40B4-BE49-F238E27FC236}">
                <a16:creationId xmlns:a16="http://schemas.microsoft.com/office/drawing/2014/main" id="{15EBFCCC-7721-43A6-927D-D605DBEE4F3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78214" y="5271355"/>
            <a:ext cx="3920774" cy="461665"/>
          </a:xfrm>
        </p:spPr>
        <p:txBody>
          <a:bodyPr lIns="0">
            <a:normAutofit/>
          </a:bodyPr>
          <a:lstStyle>
            <a:lvl1pPr marL="0" indent="0">
              <a:buFont typeface="Arial" panose="020B0604020202020204" pitchFamily="34" charset="0"/>
              <a:buNone/>
              <a:defRPr lang="pl-PL" sz="1800" b="1" kern="1200" dirty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204510271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2000"/>
                            </p:stCondLst>
                            <p:childTnLst>
                              <p:par>
                                <p:cTn id="20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000"/>
                            </p:stCondLst>
                            <p:childTnLst>
                              <p:par>
                                <p:cTn id="23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2500"/>
                            </p:stCondLst>
                            <p:childTnLst>
                              <p:par>
                                <p:cTn id="29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3000"/>
                            </p:stCondLst>
                            <p:childTnLst>
                              <p:par>
                                <p:cTn id="3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3500"/>
                            </p:stCondLst>
                            <p:childTnLst>
                              <p:par>
                                <p:cTn id="4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4000"/>
                            </p:stCondLst>
                            <p:childTnLst>
                              <p:par>
                                <p:cTn id="47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0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4500"/>
                            </p:stCondLst>
                            <p:childTnLst>
                              <p:par>
                                <p:cTn id="53" presetID="1" presetClass="entr" presetSubtype="0" fill="hold" grpId="0" nodeType="after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3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" grpId="0"/>
      <p:bldP spid="5" grpId="0"/>
      <p:bldP spid="6" grpId="0"/>
      <p:bldP spid="11" grpId="0" animBg="1"/>
      <p:bldP spid="12" grpId="0" animBg="1"/>
      <p:bldP spid="15" grpId="0" animBg="1"/>
      <p:bldP spid="26" grpId="0" animBg="1"/>
      <p:bldP spid="16" grpId="0" animBg="1"/>
      <p:bldP spid="20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21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ver - Shapes and Mask Dar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1038" y="1355735"/>
            <a:ext cx="5299075" cy="2129907"/>
          </a:xfrm>
        </p:spPr>
        <p:txBody>
          <a:bodyPr lIns="0" anchor="b">
            <a:normAutofit/>
          </a:bodyPr>
          <a:lstStyle>
            <a:lvl1pPr algn="l">
              <a:defRPr sz="3600" spc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the </a:t>
            </a:r>
            <a:r>
              <a:rPr lang="pl-PL" dirty="0" err="1"/>
              <a:t>title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of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81037" y="3641896"/>
            <a:ext cx="5299076" cy="1578262"/>
          </a:xfrm>
        </p:spPr>
        <p:txBody>
          <a:bodyPr lIns="0">
            <a:normAutofit/>
          </a:bodyPr>
          <a:lstStyle>
            <a:lvl1pPr marL="0" indent="0" algn="l">
              <a:buNone/>
              <a:defRPr sz="240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l-PL" dirty="0"/>
              <a:t>Insert a </a:t>
            </a:r>
            <a:r>
              <a:rPr lang="pl-PL" dirty="0" err="1"/>
              <a:t>subtitle</a:t>
            </a:r>
            <a:r>
              <a:rPr lang="pl-PL" dirty="0"/>
              <a:t> of the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137025" y="6353634"/>
            <a:ext cx="2533651" cy="365125"/>
          </a:xfrm>
        </p:spPr>
        <p:txBody>
          <a:bodyPr lIns="0"/>
          <a:lstStyle>
            <a:lvl1pPr algn="just">
              <a:defRPr>
                <a:solidFill>
                  <a:schemeClr val="bg1">
                    <a:alpha val="3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257300" y="6356350"/>
            <a:ext cx="2649538" cy="365125"/>
          </a:xfrm>
        </p:spPr>
        <p:txBody>
          <a:bodyPr lIns="0"/>
          <a:lstStyle>
            <a:lvl1pPr algn="l">
              <a:defRPr>
                <a:solidFill>
                  <a:schemeClr val="bg1">
                    <a:alpha val="3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81038" y="6353634"/>
            <a:ext cx="460376" cy="365125"/>
          </a:xfrm>
        </p:spPr>
        <p:txBody>
          <a:bodyPr lIns="0" rIns="90000"/>
          <a:lstStyle>
            <a:lvl1pPr algn="l">
              <a:defRPr>
                <a:solidFill>
                  <a:schemeClr val="bg1">
                    <a:alpha val="3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11" name="Wycinek okręgu 8">
            <a:extLst>
              <a:ext uri="{FF2B5EF4-FFF2-40B4-BE49-F238E27FC236}">
                <a16:creationId xmlns:a16="http://schemas.microsoft.com/office/drawing/2014/main" id="{7DDE3F45-3B7F-9445-8159-4E7D85F298A9}"/>
              </a:ext>
            </a:extLst>
          </p:cNvPr>
          <p:cNvSpPr/>
          <p:nvPr userDrawn="1"/>
        </p:nvSpPr>
        <p:spPr>
          <a:xfrm>
            <a:off x="5039980" y="5414036"/>
            <a:ext cx="1842615" cy="1842615"/>
          </a:xfrm>
          <a:prstGeom prst="pie">
            <a:avLst>
              <a:gd name="adj1" fmla="val 10800000"/>
              <a:gd name="adj2" fmla="val 16200000"/>
            </a:avLst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2" name="Owal 11">
            <a:extLst>
              <a:ext uri="{FF2B5EF4-FFF2-40B4-BE49-F238E27FC236}">
                <a16:creationId xmlns:a16="http://schemas.microsoft.com/office/drawing/2014/main" id="{126A41B8-7FE8-0644-A513-6DDD8612310E}"/>
              </a:ext>
            </a:extLst>
          </p:cNvPr>
          <p:cNvSpPr/>
          <p:nvPr userDrawn="1"/>
        </p:nvSpPr>
        <p:spPr>
          <a:xfrm>
            <a:off x="6445002" y="543216"/>
            <a:ext cx="230788" cy="230788"/>
          </a:xfrm>
          <a:prstGeom prst="ellipse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baseline="0" dirty="0">
              <a:latin typeface="Roboto" panose="02000000000000000000" pitchFamily="2" charset="0"/>
            </a:endParaRPr>
          </a:p>
        </p:txBody>
      </p:sp>
      <p:sp>
        <p:nvSpPr>
          <p:cNvPr id="15" name="Łuk blokowy 14">
            <a:extLst>
              <a:ext uri="{FF2B5EF4-FFF2-40B4-BE49-F238E27FC236}">
                <a16:creationId xmlns:a16="http://schemas.microsoft.com/office/drawing/2014/main" id="{AFE82BF8-357C-CF47-BF6A-6088CEB63E30}"/>
              </a:ext>
            </a:extLst>
          </p:cNvPr>
          <p:cNvSpPr/>
          <p:nvPr userDrawn="1"/>
        </p:nvSpPr>
        <p:spPr>
          <a:xfrm rot="5400000">
            <a:off x="3433431" y="4324916"/>
            <a:ext cx="5066168" cy="5066168"/>
          </a:xfrm>
          <a:prstGeom prst="blockArc">
            <a:avLst>
              <a:gd name="adj1" fmla="val 10790409"/>
              <a:gd name="adj2" fmla="val 16201009"/>
              <a:gd name="adj3" fmla="val 21612"/>
            </a:avLst>
          </a:prstGeom>
          <a:gradFill flip="none" rotWithShape="1">
            <a:gsLst>
              <a:gs pos="0">
                <a:schemeClr val="accent2"/>
              </a:gs>
              <a:gs pos="100000">
                <a:schemeClr val="tx2"/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26" name="Wycinek okręgu 22">
            <a:extLst>
              <a:ext uri="{FF2B5EF4-FFF2-40B4-BE49-F238E27FC236}">
                <a16:creationId xmlns:a16="http://schemas.microsoft.com/office/drawing/2014/main" id="{FBDABB15-4291-C84A-A19B-09BDF7193849}"/>
              </a:ext>
            </a:extLst>
          </p:cNvPr>
          <p:cNvSpPr/>
          <p:nvPr userDrawn="1"/>
        </p:nvSpPr>
        <p:spPr>
          <a:xfrm>
            <a:off x="10834859" y="1009779"/>
            <a:ext cx="1842615" cy="1842615"/>
          </a:xfrm>
          <a:prstGeom prst="pie">
            <a:avLst>
              <a:gd name="adj1" fmla="val 10800000"/>
              <a:gd name="adj2" fmla="val 16200000"/>
            </a:avLst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6" name="Symbol zastępczy obrazu 22">
            <a:extLst>
              <a:ext uri="{FF2B5EF4-FFF2-40B4-BE49-F238E27FC236}">
                <a16:creationId xmlns:a16="http://schemas.microsoft.com/office/drawing/2014/main" id="{C1D09CCF-3AC5-8749-A753-D309EBAA03D7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6444702" y="663575"/>
            <a:ext cx="5066261" cy="5068888"/>
          </a:xfrm>
          <a:custGeom>
            <a:avLst/>
            <a:gdLst>
              <a:gd name="connsiteX0" fmla="*/ 2529736 w 5066261"/>
              <a:gd name="connsiteY0" fmla="*/ 1106430 h 5068888"/>
              <a:gd name="connsiteX1" fmla="*/ 1103245 w 5066261"/>
              <a:gd name="connsiteY1" fmla="*/ 2532921 h 5068888"/>
              <a:gd name="connsiteX2" fmla="*/ 2529736 w 5066261"/>
              <a:gd name="connsiteY2" fmla="*/ 3959412 h 5068888"/>
              <a:gd name="connsiteX3" fmla="*/ 3956227 w 5066261"/>
              <a:gd name="connsiteY3" fmla="*/ 2532921 h 5068888"/>
              <a:gd name="connsiteX4" fmla="*/ 2529736 w 5066261"/>
              <a:gd name="connsiteY4" fmla="*/ 1106430 h 5068888"/>
              <a:gd name="connsiteX5" fmla="*/ 2458363 w 5066261"/>
              <a:gd name="connsiteY5" fmla="*/ 0 h 5068888"/>
              <a:gd name="connsiteX6" fmla="*/ 2601109 w 5066261"/>
              <a:gd name="connsiteY6" fmla="*/ 0 h 5068888"/>
              <a:gd name="connsiteX7" fmla="*/ 2789081 w 5066261"/>
              <a:gd name="connsiteY7" fmla="*/ 9492 h 5068888"/>
              <a:gd name="connsiteX8" fmla="*/ 5066261 w 5066261"/>
              <a:gd name="connsiteY8" fmla="*/ 2532921 h 5068888"/>
              <a:gd name="connsiteX9" fmla="*/ 2789081 w 5066261"/>
              <a:gd name="connsiteY9" fmla="*/ 5056350 h 5068888"/>
              <a:gd name="connsiteX10" fmla="*/ 2540786 w 5066261"/>
              <a:gd name="connsiteY10" fmla="*/ 5068888 h 5068888"/>
              <a:gd name="connsiteX11" fmla="*/ 2518686 w 5066261"/>
              <a:gd name="connsiteY11" fmla="*/ 5068888 h 5068888"/>
              <a:gd name="connsiteX12" fmla="*/ 2270391 w 5066261"/>
              <a:gd name="connsiteY12" fmla="*/ 5056350 h 5068888"/>
              <a:gd name="connsiteX13" fmla="*/ 6307 w 5066261"/>
              <a:gd name="connsiteY13" fmla="*/ 2792266 h 5068888"/>
              <a:gd name="connsiteX14" fmla="*/ 0 w 5066261"/>
              <a:gd name="connsiteY14" fmla="*/ 2667369 h 5068888"/>
              <a:gd name="connsiteX15" fmla="*/ 0 w 5066261"/>
              <a:gd name="connsiteY15" fmla="*/ 2398474 h 5068888"/>
              <a:gd name="connsiteX16" fmla="*/ 6307 w 5066261"/>
              <a:gd name="connsiteY16" fmla="*/ 2273576 h 5068888"/>
              <a:gd name="connsiteX17" fmla="*/ 2270391 w 5066261"/>
              <a:gd name="connsiteY17" fmla="*/ 9492 h 50688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</a:cxnLst>
            <a:rect l="l" t="t" r="r" b="b"/>
            <a:pathLst>
              <a:path w="5066261" h="5068888">
                <a:moveTo>
                  <a:pt x="2529736" y="1106430"/>
                </a:moveTo>
                <a:cubicBezTo>
                  <a:pt x="1741907" y="1106430"/>
                  <a:pt x="1103245" y="1745092"/>
                  <a:pt x="1103245" y="2532921"/>
                </a:cubicBezTo>
                <a:cubicBezTo>
                  <a:pt x="1103245" y="3320750"/>
                  <a:pt x="1741907" y="3959412"/>
                  <a:pt x="2529736" y="3959412"/>
                </a:cubicBezTo>
                <a:cubicBezTo>
                  <a:pt x="3317565" y="3959412"/>
                  <a:pt x="3956227" y="3320750"/>
                  <a:pt x="3956227" y="2532921"/>
                </a:cubicBezTo>
                <a:cubicBezTo>
                  <a:pt x="3956227" y="1745092"/>
                  <a:pt x="3317565" y="1106430"/>
                  <a:pt x="2529736" y="1106430"/>
                </a:cubicBezTo>
                <a:close/>
                <a:moveTo>
                  <a:pt x="2458363" y="0"/>
                </a:moveTo>
                <a:lnTo>
                  <a:pt x="2601109" y="0"/>
                </a:lnTo>
                <a:lnTo>
                  <a:pt x="2789081" y="9492"/>
                </a:lnTo>
                <a:cubicBezTo>
                  <a:pt x="4068139" y="139387"/>
                  <a:pt x="5066261" y="1219592"/>
                  <a:pt x="5066261" y="2532921"/>
                </a:cubicBezTo>
                <a:cubicBezTo>
                  <a:pt x="5066261" y="3846250"/>
                  <a:pt x="4068139" y="4926455"/>
                  <a:pt x="2789081" y="5056350"/>
                </a:cubicBezTo>
                <a:lnTo>
                  <a:pt x="2540786" y="5068888"/>
                </a:lnTo>
                <a:lnTo>
                  <a:pt x="2518686" y="5068888"/>
                </a:lnTo>
                <a:lnTo>
                  <a:pt x="2270391" y="5056350"/>
                </a:lnTo>
                <a:cubicBezTo>
                  <a:pt x="1076604" y="4935115"/>
                  <a:pt x="127543" y="3986054"/>
                  <a:pt x="6307" y="2792266"/>
                </a:cubicBezTo>
                <a:lnTo>
                  <a:pt x="0" y="2667369"/>
                </a:lnTo>
                <a:lnTo>
                  <a:pt x="0" y="2398474"/>
                </a:lnTo>
                <a:lnTo>
                  <a:pt x="6307" y="2273576"/>
                </a:lnTo>
                <a:cubicBezTo>
                  <a:pt x="127543" y="1079789"/>
                  <a:pt x="1076604" y="130728"/>
                  <a:pt x="2270391" y="9492"/>
                </a:cubicBezTo>
                <a:close/>
              </a:path>
            </a:pathLst>
          </a:custGeom>
          <a:solidFill>
            <a:schemeClr val="tx2">
              <a:lumMod val="20000"/>
              <a:lumOff val="80000"/>
            </a:schemeClr>
          </a:solidFill>
        </p:spPr>
        <p:txBody>
          <a:bodyPr wrap="square" tIns="46800" anchor="ctr">
            <a:noAutofit/>
          </a:bodyPr>
          <a:lstStyle>
            <a:lvl1pPr marL="0" marR="0" indent="0" algn="ct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Pct val="78000"/>
              <a:buFont typeface="Wingdings" pitchFamily="2" charset="2"/>
              <a:buNone/>
              <a:tabLst/>
              <a:defRPr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</a:t>
            </a:r>
          </a:p>
          <a:p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pic>
        <p:nvPicPr>
          <p:cNvPr id="17" name="Obraz 13">
            <a:extLst>
              <a:ext uri="{FF2B5EF4-FFF2-40B4-BE49-F238E27FC236}">
                <a16:creationId xmlns:a16="http://schemas.microsoft.com/office/drawing/2014/main" id="{C6A191F5-4623-B44D-8FAF-076F6D22AB5D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704809" y="765873"/>
            <a:ext cx="1635030" cy="243417"/>
          </a:xfrm>
          <a:prstGeom prst="rect">
            <a:avLst/>
          </a:prstGeom>
        </p:spPr>
      </p:pic>
      <p:sp>
        <p:nvSpPr>
          <p:cNvPr id="20" name="Symbol zastępczy tekstu 18">
            <a:extLst>
              <a:ext uri="{FF2B5EF4-FFF2-40B4-BE49-F238E27FC236}">
                <a16:creationId xmlns:a16="http://schemas.microsoft.com/office/drawing/2014/main" id="{E8C3C846-1F39-499C-A1C0-032ACCD6B7CD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681037" y="5733020"/>
            <a:ext cx="3917951" cy="46166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>
              <a:buFont typeface="Arial" panose="020B0604020202020204" pitchFamily="34" charset="0"/>
              <a:buNone/>
              <a:defRPr lang="pl-PL" sz="1800" dirty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21" name="Symbol zastępczy tekstu 18">
            <a:extLst>
              <a:ext uri="{FF2B5EF4-FFF2-40B4-BE49-F238E27FC236}">
                <a16:creationId xmlns:a16="http://schemas.microsoft.com/office/drawing/2014/main" id="{15EBFCCC-7721-43A6-927D-D605DBEE4F3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78214" y="5271355"/>
            <a:ext cx="3920774" cy="461665"/>
          </a:xfrm>
        </p:spPr>
        <p:txBody>
          <a:bodyPr lIns="0">
            <a:normAutofit/>
          </a:bodyPr>
          <a:lstStyle>
            <a:lvl1pPr marL="0" indent="0">
              <a:buFont typeface="Arial" panose="020B0604020202020204" pitchFamily="34" charset="0"/>
              <a:buNone/>
              <a:defRPr lang="pl-PL" sz="1800" b="1" kern="1200" dirty="0" smtClean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421579600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2000"/>
                            </p:stCondLst>
                            <p:childTnLst>
                              <p:par>
                                <p:cTn id="20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000"/>
                            </p:stCondLst>
                            <p:childTnLst>
                              <p:par>
                                <p:cTn id="23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2500"/>
                            </p:stCondLst>
                            <p:childTnLst>
                              <p:par>
                                <p:cTn id="29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3000"/>
                            </p:stCondLst>
                            <p:childTnLst>
                              <p:par>
                                <p:cTn id="3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3500"/>
                            </p:stCondLst>
                            <p:childTnLst>
                              <p:par>
                                <p:cTn id="4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4000"/>
                            </p:stCondLst>
                            <p:childTnLst>
                              <p:par>
                                <p:cTn id="47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0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4500"/>
                            </p:stCondLst>
                            <p:childTnLst>
                              <p:par>
                                <p:cTn id="53" presetID="1" presetClass="entr" presetSubtype="0" fill="hold" grpId="0" nodeType="after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3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" grpId="0"/>
      <p:bldP spid="5" grpId="0"/>
      <p:bldP spid="6" grpId="0"/>
      <p:bldP spid="11" grpId="0" animBg="1"/>
      <p:bldP spid="12" grpId="0" animBg="1"/>
      <p:bldP spid="15" grpId="0" animBg="1"/>
      <p:bldP spid="26" grpId="0" animBg="1"/>
      <p:bldP spid="16" grpId="0" animBg="1"/>
      <p:bldP spid="20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21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ver - Full Screen Photo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Prostokąt 11">
            <a:extLst>
              <a:ext uri="{FF2B5EF4-FFF2-40B4-BE49-F238E27FC236}">
                <a16:creationId xmlns:a16="http://schemas.microsoft.com/office/drawing/2014/main" id="{D74C5955-A3FB-8F49-82BA-4523C570B109}"/>
              </a:ext>
            </a:extLst>
          </p:cNvPr>
          <p:cNvSpPr/>
          <p:nvPr userDrawn="1"/>
        </p:nvSpPr>
        <p:spPr>
          <a:xfrm>
            <a:off x="0" y="0"/>
            <a:ext cx="12192000" cy="6879624"/>
          </a:xfrm>
          <a:prstGeom prst="rect">
            <a:avLst/>
          </a:prstGeom>
          <a:solidFill>
            <a:schemeClr val="tx1">
              <a:alpha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1038" y="1355735"/>
            <a:ext cx="5991225" cy="2129907"/>
          </a:xfrm>
        </p:spPr>
        <p:txBody>
          <a:bodyPr lIns="0" anchor="b">
            <a:normAutofit/>
          </a:bodyPr>
          <a:lstStyle>
            <a:lvl1pPr algn="l">
              <a:defRPr sz="3600" spc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the </a:t>
            </a:r>
            <a:r>
              <a:rPr lang="pl-PL" dirty="0" err="1"/>
              <a:t>title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of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81037" y="3641896"/>
            <a:ext cx="5991226" cy="1578262"/>
          </a:xfrm>
        </p:spPr>
        <p:txBody>
          <a:bodyPr lIns="0">
            <a:normAutofit/>
          </a:bodyPr>
          <a:lstStyle>
            <a:lvl1pPr marL="0" indent="0" algn="l">
              <a:buNone/>
              <a:defRPr sz="24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l-PL" dirty="0"/>
              <a:t>Insert a </a:t>
            </a:r>
            <a:r>
              <a:rPr lang="pl-PL" dirty="0" err="1"/>
              <a:t>subtitle</a:t>
            </a:r>
            <a:r>
              <a:rPr lang="pl-PL" dirty="0"/>
              <a:t> of the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138612" y="6353633"/>
            <a:ext cx="2533651" cy="365125"/>
          </a:xfrm>
        </p:spPr>
        <p:txBody>
          <a:bodyPr lIns="0"/>
          <a:lstStyle>
            <a:lvl1pPr algn="just">
              <a:defRPr>
                <a:solidFill>
                  <a:schemeClr val="bg1">
                    <a:alpha val="3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257301" y="6353633"/>
            <a:ext cx="2649538" cy="365125"/>
          </a:xfrm>
        </p:spPr>
        <p:txBody>
          <a:bodyPr lIns="0"/>
          <a:lstStyle>
            <a:lvl1pPr algn="l">
              <a:defRPr>
                <a:solidFill>
                  <a:schemeClr val="bg2">
                    <a:alpha val="3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81039" y="6353633"/>
            <a:ext cx="460376" cy="365125"/>
          </a:xfrm>
        </p:spPr>
        <p:txBody>
          <a:bodyPr lIns="0" rIns="90000"/>
          <a:lstStyle>
            <a:lvl1pPr algn="l">
              <a:defRPr>
                <a:solidFill>
                  <a:schemeClr val="bg1">
                    <a:alpha val="3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pic>
        <p:nvPicPr>
          <p:cNvPr id="11" name="Obraz 13">
            <a:extLst>
              <a:ext uri="{FF2B5EF4-FFF2-40B4-BE49-F238E27FC236}">
                <a16:creationId xmlns:a16="http://schemas.microsoft.com/office/drawing/2014/main" id="{A0FF6B66-4FDD-BA47-A026-B02EA50FBB8F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704810" y="765873"/>
            <a:ext cx="1635027" cy="243417"/>
          </a:xfrm>
          <a:prstGeom prst="rect">
            <a:avLst/>
          </a:prstGeom>
        </p:spPr>
      </p:pic>
      <p:sp>
        <p:nvSpPr>
          <p:cNvPr id="13" name="Symbol zastępczy tekstu 18">
            <a:extLst>
              <a:ext uri="{FF2B5EF4-FFF2-40B4-BE49-F238E27FC236}">
                <a16:creationId xmlns:a16="http://schemas.microsoft.com/office/drawing/2014/main" id="{1FD1A62B-4BD0-43DF-8A75-6A03BBA424E0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81037" y="5733020"/>
            <a:ext cx="5991226" cy="46166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>
              <a:buNone/>
              <a:defRPr lang="pl-PL" sz="1800" dirty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4" name="Symbol zastępczy tekstu 18">
            <a:extLst>
              <a:ext uri="{FF2B5EF4-FFF2-40B4-BE49-F238E27FC236}">
                <a16:creationId xmlns:a16="http://schemas.microsoft.com/office/drawing/2014/main" id="{035E96AD-90FA-4E2B-B600-A067326DCF20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78213" y="5271355"/>
            <a:ext cx="5994049" cy="461665"/>
          </a:xfrm>
        </p:spPr>
        <p:txBody>
          <a:bodyPr lIns="0">
            <a:normAutofit/>
          </a:bodyPr>
          <a:lstStyle>
            <a:lvl1pPr marL="0" indent="0">
              <a:buNone/>
              <a:defRPr lang="pl-PL" sz="1800" b="1" kern="1200" dirty="0" smtClean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2022606367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21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000"/>
                            </p:stCondLst>
                            <p:childTnLst>
                              <p:par>
                                <p:cTn id="2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" grpId="0"/>
      <p:bldP spid="5" grpId="0"/>
      <p:bldP spid="6" grpId="0"/>
      <p:bldP spid="13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14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81039" y="6356350"/>
            <a:ext cx="576261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960C15C8-E7C2-2947-964A-78AEBFC027D7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681039" y="1484784"/>
            <a:ext cx="10829924" cy="4608512"/>
          </a:xfrm>
        </p:spPr>
        <p:txBody>
          <a:bodyPr vert="horz" lIns="0" tIns="45720" rIns="0" bIns="45720" rtlCol="0">
            <a:normAutofit/>
          </a:bodyPr>
          <a:lstStyle>
            <a:lvl1pPr>
              <a:defRPr lang="pl-PL" dirty="0"/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7" name="Łącznik prosty 6">
            <a:extLst>
              <a:ext uri="{FF2B5EF4-FFF2-40B4-BE49-F238E27FC236}">
                <a16:creationId xmlns:a16="http://schemas.microsoft.com/office/drawing/2014/main" id="{BAFCE026-4EF2-3844-BB84-6450150A56F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99898853"/>
      </p:ext>
    </p:extLst>
  </p:cSld>
  <p:clrMapOvr>
    <a:masterClrMapping/>
  </p:clrMapOvr>
  <p:transition spd="slow">
    <p:wip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- 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81039" y="6356350"/>
            <a:ext cx="576261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cxnSp>
        <p:nvCxnSpPr>
          <p:cNvPr id="6" name="Łącznik prosty 5">
            <a:extLst>
              <a:ext uri="{FF2B5EF4-FFF2-40B4-BE49-F238E27FC236}">
                <a16:creationId xmlns:a16="http://schemas.microsoft.com/office/drawing/2014/main" id="{F2CD0853-6B39-4D2D-B5C0-794B753D2D23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811868679"/>
      </p:ext>
    </p:extLst>
  </p:cSld>
  <p:clrMapOvr>
    <a:masterClrMapping/>
  </p:clrMapOvr>
  <p:transition spd="slow">
    <p:wip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Content - Blank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81039" y="6356350"/>
            <a:ext cx="576261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177399180"/>
      </p:ext>
    </p:extLst>
  </p:cSld>
  <p:clrMapOvr>
    <a:masterClrMapping/>
  </p:clrMapOvr>
  <p:transition spd="slow">
    <p:wipe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- Ch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4608511" cy="1124980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81039" y="6356350"/>
            <a:ext cx="576261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cxnSp>
        <p:nvCxnSpPr>
          <p:cNvPr id="7" name="Łącznik prosty 6">
            <a:extLst>
              <a:ext uri="{FF2B5EF4-FFF2-40B4-BE49-F238E27FC236}">
                <a16:creationId xmlns:a16="http://schemas.microsoft.com/office/drawing/2014/main" id="{BAFCE026-4EF2-3844-BB84-6450150A56F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wykresu 8">
            <a:extLst>
              <a:ext uri="{FF2B5EF4-FFF2-40B4-BE49-F238E27FC236}">
                <a16:creationId xmlns:a16="http://schemas.microsoft.com/office/drawing/2014/main" id="{A93F16BB-18FA-E24B-83D1-FC6CD218202D}"/>
              </a:ext>
            </a:extLst>
          </p:cNvPr>
          <p:cNvSpPr>
            <a:spLocks noGrp="1"/>
          </p:cNvSpPr>
          <p:nvPr>
            <p:ph type="chart" sz="quarter" idx="13" hasCustomPrompt="1"/>
          </p:nvPr>
        </p:nvSpPr>
        <p:spPr>
          <a:xfrm>
            <a:off x="5519738" y="1484784"/>
            <a:ext cx="6105525" cy="4608041"/>
          </a:xfrm>
        </p:spPr>
        <p:txBody>
          <a:bodyPr tIns="756000" anchor="ctr">
            <a:normAutofit/>
          </a:bodyPr>
          <a:lstStyle>
            <a:lvl1pPr marL="0" indent="0" algn="ctr"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chart</a:t>
            </a:r>
          </a:p>
        </p:txBody>
      </p:sp>
      <p:sp>
        <p:nvSpPr>
          <p:cNvPr id="13" name="Symbol zastępczy tekstu 24">
            <a:extLst>
              <a:ext uri="{FF2B5EF4-FFF2-40B4-BE49-F238E27FC236}">
                <a16:creationId xmlns:a16="http://schemas.microsoft.com/office/drawing/2014/main" id="{46249A0E-5D97-AF42-9D90-02DD7126D468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39" y="1484313"/>
            <a:ext cx="4608512" cy="4608512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890619526"/>
      </p:ext>
    </p:extLst>
  </p:cSld>
  <p:clrMapOvr>
    <a:masterClrMapping/>
  </p:clrMapOvr>
  <p:transition spd="slow">
    <p:wipe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- Text Right Side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4608511" cy="1124980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81039" y="6356350"/>
            <a:ext cx="576261" cy="365125"/>
          </a:xfrm>
          <a:prstGeom prst="rect">
            <a:avLst/>
          </a:prstGeom>
        </p:spPr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cxnSp>
        <p:nvCxnSpPr>
          <p:cNvPr id="7" name="Łącznik prosty 6">
            <a:extLst>
              <a:ext uri="{FF2B5EF4-FFF2-40B4-BE49-F238E27FC236}">
                <a16:creationId xmlns:a16="http://schemas.microsoft.com/office/drawing/2014/main" id="{BAFCE026-4EF2-3844-BB84-6450150A56F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3" name="Symbol zastępczy tekstu 24">
            <a:extLst>
              <a:ext uri="{FF2B5EF4-FFF2-40B4-BE49-F238E27FC236}">
                <a16:creationId xmlns:a16="http://schemas.microsoft.com/office/drawing/2014/main" id="{46249A0E-5D97-AF42-9D90-02DD7126D468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5519738" y="548680"/>
            <a:ext cx="5991225" cy="5544145"/>
          </a:xfr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4" name="Symbol zastępczy wykresu 8">
            <a:extLst>
              <a:ext uri="{FF2B5EF4-FFF2-40B4-BE49-F238E27FC236}">
                <a16:creationId xmlns:a16="http://schemas.microsoft.com/office/drawing/2014/main" id="{718F785D-27E7-714D-BE51-2440DB9BFE99}"/>
              </a:ext>
            </a:extLst>
          </p:cNvPr>
          <p:cNvSpPr>
            <a:spLocks noGrp="1"/>
          </p:cNvSpPr>
          <p:nvPr>
            <p:ph type="chart" sz="quarter" idx="13" hasCustomPrompt="1"/>
          </p:nvPr>
        </p:nvSpPr>
        <p:spPr>
          <a:xfrm>
            <a:off x="681039" y="1484784"/>
            <a:ext cx="4608512" cy="4608041"/>
          </a:xfrm>
        </p:spPr>
        <p:txBody>
          <a:bodyPr tIns="756000" anchor="ctr">
            <a:normAutofit/>
          </a:bodyPr>
          <a:lstStyle>
            <a:lvl1pPr marL="0" indent="0" algn="ctr"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chart</a:t>
            </a:r>
          </a:p>
        </p:txBody>
      </p:sp>
    </p:spTree>
    <p:extLst>
      <p:ext uri="{BB962C8B-B14F-4D97-AF65-F5344CB8AC3E}">
        <p14:creationId xmlns:p14="http://schemas.microsoft.com/office/powerpoint/2010/main" val="3673649077"/>
      </p:ext>
    </p:extLst>
  </p:cSld>
  <p:clrMapOvr>
    <a:masterClrMapping/>
  </p:clrMapOvr>
  <p:transition spd="slow">
    <p:wipe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- Dar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>
              <a:defRPr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alpha val="7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alpha val="7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81039" y="6356350"/>
            <a:ext cx="576261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alpha val="7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960C15C8-E7C2-2947-964A-78AEBFC027D7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681039" y="1484784"/>
            <a:ext cx="10829924" cy="4608512"/>
          </a:xfrm>
        </p:spPr>
        <p:txBody>
          <a:bodyPr vert="horz" lIns="0" tIns="45720" rIns="0" bIns="45720" rtlCol="0">
            <a:normAutofit/>
          </a:bodyPr>
          <a:lstStyle>
            <a:lvl1pPr>
              <a:defRPr lang="pl-PL" dirty="0">
                <a:solidFill>
                  <a:schemeClr val="bg2"/>
                </a:solidFill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7" name="Łącznik prosty 6">
            <a:extLst>
              <a:ext uri="{FF2B5EF4-FFF2-40B4-BE49-F238E27FC236}">
                <a16:creationId xmlns:a16="http://schemas.microsoft.com/office/drawing/2014/main" id="{BAFCE026-4EF2-3844-BB84-6450150A56F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9" name="Obraz 9">
            <a:extLst>
              <a:ext uri="{FF2B5EF4-FFF2-40B4-BE49-F238E27FC236}">
                <a16:creationId xmlns:a16="http://schemas.microsoft.com/office/drawing/2014/main" id="{5B4CA178-1349-5A4B-889E-80E3E687EA85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5900569"/>
      </p:ext>
    </p:extLst>
  </p:cSld>
  <p:clrMapOvr>
    <a:masterClrMapping/>
  </p:clrMapOvr>
  <p:transition spd="slow">
    <p:wipe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- Title only Dar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>
              <a:defRPr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alpha val="7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alpha val="7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81039" y="6356350"/>
            <a:ext cx="576261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alpha val="7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cxnSp>
        <p:nvCxnSpPr>
          <p:cNvPr id="7" name="Łącznik prosty 6">
            <a:extLst>
              <a:ext uri="{FF2B5EF4-FFF2-40B4-BE49-F238E27FC236}">
                <a16:creationId xmlns:a16="http://schemas.microsoft.com/office/drawing/2014/main" id="{BAFCE026-4EF2-3844-BB84-6450150A56F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9" name="Obraz 9">
            <a:extLst>
              <a:ext uri="{FF2B5EF4-FFF2-40B4-BE49-F238E27FC236}">
                <a16:creationId xmlns:a16="http://schemas.microsoft.com/office/drawing/2014/main" id="{5B4CA178-1349-5A4B-889E-80E3E687EA85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5486588"/>
      </p:ext>
    </p:extLst>
  </p:cSld>
  <p:clrMapOvr>
    <a:masterClrMapping/>
  </p:clrMapOvr>
  <p:transition spd="slow">
    <p:wipe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- Blank Dar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alpha val="7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alpha val="7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81039" y="6356350"/>
            <a:ext cx="576261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alpha val="70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pic>
        <p:nvPicPr>
          <p:cNvPr id="9" name="Obraz 9">
            <a:extLst>
              <a:ext uri="{FF2B5EF4-FFF2-40B4-BE49-F238E27FC236}">
                <a16:creationId xmlns:a16="http://schemas.microsoft.com/office/drawing/2014/main" id="{5B4CA178-1349-5A4B-889E-80E3E687EA85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9623669"/>
      </p:ext>
    </p:extLst>
  </p:cSld>
  <p:clrMapOvr>
    <a:masterClrMapping/>
  </p:clrMapOvr>
  <p:transition spd="slow">
    <p:wipe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Cover Photo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1038" y="1355735"/>
            <a:ext cx="5991225" cy="2129907"/>
          </a:xfrm>
        </p:spPr>
        <p:txBody>
          <a:bodyPr lIns="0" anchor="b">
            <a:normAutofit/>
          </a:bodyPr>
          <a:lstStyle>
            <a:lvl1pPr algn="l">
              <a:lnSpc>
                <a:spcPct val="100000"/>
              </a:lnSpc>
              <a:defRPr sz="3600" spc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the </a:t>
            </a:r>
            <a:r>
              <a:rPr lang="pl-PL" dirty="0" err="1"/>
              <a:t>title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of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81037" y="3641896"/>
            <a:ext cx="5991226" cy="1578262"/>
          </a:xfrm>
        </p:spPr>
        <p:txBody>
          <a:bodyPr lIns="0">
            <a:normAutofit/>
          </a:bodyPr>
          <a:lstStyle>
            <a:lvl1pPr marL="0" indent="0" algn="l">
              <a:lnSpc>
                <a:spcPct val="120000"/>
              </a:lnSpc>
              <a:buNone/>
              <a:defRPr sz="24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l-PL" dirty="0"/>
              <a:t>Insert a </a:t>
            </a:r>
            <a:r>
              <a:rPr lang="pl-PL" dirty="0" err="1"/>
              <a:t>subtitle</a:t>
            </a:r>
            <a:r>
              <a:rPr lang="pl-PL" dirty="0"/>
              <a:t> of the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137025" y="6353634"/>
            <a:ext cx="2533651" cy="365125"/>
          </a:xfrm>
        </p:spPr>
        <p:txBody>
          <a:bodyPr lIns="0"/>
          <a:lstStyle>
            <a:lvl1pPr algn="just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257300" y="6356350"/>
            <a:ext cx="2649538" cy="365125"/>
          </a:xfrm>
        </p:spPr>
        <p:txBody>
          <a:bodyPr lIns="0"/>
          <a:lstStyle>
            <a:lvl1pPr algn="l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81038" y="6353634"/>
            <a:ext cx="460376" cy="365125"/>
          </a:xfrm>
        </p:spPr>
        <p:txBody>
          <a:bodyPr lIns="0" rIns="90000"/>
          <a:lstStyle>
            <a:lvl1pPr algn="l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17" name="Symbol zastępczy obrazu 16">
            <a:extLst>
              <a:ext uri="{FF2B5EF4-FFF2-40B4-BE49-F238E27FC236}">
                <a16:creationId xmlns:a16="http://schemas.microsoft.com/office/drawing/2014/main" id="{17C4B141-2268-D044-8DCE-C9A49EEE668F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7593013" y="0"/>
            <a:ext cx="4598988" cy="6858000"/>
          </a:xfrm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</a:t>
            </a:r>
          </a:p>
          <a:p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5" name="Symbol zastępczy tekstu 18">
            <a:extLst>
              <a:ext uri="{FF2B5EF4-FFF2-40B4-BE49-F238E27FC236}">
                <a16:creationId xmlns:a16="http://schemas.microsoft.com/office/drawing/2014/main" id="{E4C041C5-A23D-BF49-ACE2-591DB804D85F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81037" y="5733020"/>
            <a:ext cx="5991226" cy="46166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6" name="Symbol zastępczy tekstu 18">
            <a:extLst>
              <a:ext uri="{FF2B5EF4-FFF2-40B4-BE49-F238E27FC236}">
                <a16:creationId xmlns:a16="http://schemas.microsoft.com/office/drawing/2014/main" id="{F115A403-52C8-D640-869D-1F02E3166C2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78213" y="5271355"/>
            <a:ext cx="5994049" cy="461665"/>
          </a:xfrm>
        </p:spPr>
        <p:txBody>
          <a:bodyPr lIns="0">
            <a:normAutofit/>
          </a:bodyPr>
          <a:lstStyle>
            <a:lvl1pPr marL="0" indent="0">
              <a:buNone/>
              <a:defRPr lang="pl-PL" sz="1800" b="1" kern="1200" dirty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pic>
        <p:nvPicPr>
          <p:cNvPr id="13" name="Grafika 12">
            <a:extLst>
              <a:ext uri="{FF2B5EF4-FFF2-40B4-BE49-F238E27FC236}">
                <a16:creationId xmlns:a16="http://schemas.microsoft.com/office/drawing/2014/main" id="{619221B4-5F75-1E40-85E9-F3EB60169CB0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683765" y="765872"/>
            <a:ext cx="1608686" cy="244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23873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 [3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ytuł 1">
            <a:extLst>
              <a:ext uri="{FF2B5EF4-FFF2-40B4-BE49-F238E27FC236}">
                <a16:creationId xmlns:a16="http://schemas.microsoft.com/office/drawing/2014/main" id="{2B653619-4091-9946-9C01-CCFD9A2DDE2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074223" y="1"/>
            <a:ext cx="9436740" cy="1124980"/>
          </a:xfrm>
        </p:spPr>
        <p:txBody>
          <a:bodyPr lIns="0"/>
          <a:lstStyle>
            <a:lvl1pPr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Agenda</a:t>
            </a:r>
          </a:p>
        </p:txBody>
      </p:sp>
      <p:sp>
        <p:nvSpPr>
          <p:cNvPr id="31" name="Symbol zastępczy tekstu 27">
            <a:extLst>
              <a:ext uri="{FF2B5EF4-FFF2-40B4-BE49-F238E27FC236}">
                <a16:creationId xmlns:a16="http://schemas.microsoft.com/office/drawing/2014/main" id="{F35CA5FF-734A-F149-AA23-CBA88CFBFBF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074223" y="3342733"/>
            <a:ext cx="9436740" cy="691205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2" name="Symbol zastępczy tekstu 27">
            <a:extLst>
              <a:ext uri="{FF2B5EF4-FFF2-40B4-BE49-F238E27FC236}">
                <a16:creationId xmlns:a16="http://schemas.microsoft.com/office/drawing/2014/main" id="{1E27E7CD-6A17-C849-8D63-F783D72A75A1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2074223" y="1963841"/>
            <a:ext cx="9436740" cy="687678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3" name="Symbol zastępczy tekstu 27">
            <a:extLst>
              <a:ext uri="{FF2B5EF4-FFF2-40B4-BE49-F238E27FC236}">
                <a16:creationId xmlns:a16="http://schemas.microsoft.com/office/drawing/2014/main" id="{1F833DFC-FFD7-7F4E-A261-DD69055633B6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2074223" y="4725144"/>
            <a:ext cx="9436740" cy="691205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5" name="Prostokąt 34">
            <a:extLst>
              <a:ext uri="{FF2B5EF4-FFF2-40B4-BE49-F238E27FC236}">
                <a16:creationId xmlns:a16="http://schemas.microsoft.com/office/drawing/2014/main" id="{40E35AAB-79F1-2646-A258-4C3DDDB1001A}"/>
              </a:ext>
            </a:extLst>
          </p:cNvPr>
          <p:cNvSpPr/>
          <p:nvPr userDrawn="1"/>
        </p:nvSpPr>
        <p:spPr>
          <a:xfrm>
            <a:off x="0" y="2"/>
            <a:ext cx="1833563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6" name="Symbol zastępczy tekstu 24">
            <a:extLst>
              <a:ext uri="{FF2B5EF4-FFF2-40B4-BE49-F238E27FC236}">
                <a16:creationId xmlns:a16="http://schemas.microsoft.com/office/drawing/2014/main" id="{EC219B12-267A-5E40-A9C1-5F17B1B03720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912019" y="3342732"/>
            <a:ext cx="461961" cy="670821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2</a:t>
            </a:r>
          </a:p>
        </p:txBody>
      </p:sp>
      <p:sp>
        <p:nvSpPr>
          <p:cNvPr id="37" name="Symbol zastępczy tekstu 24">
            <a:extLst>
              <a:ext uri="{FF2B5EF4-FFF2-40B4-BE49-F238E27FC236}">
                <a16:creationId xmlns:a16="http://schemas.microsoft.com/office/drawing/2014/main" id="{DC222A2D-669C-404F-99EE-C2F0F718162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12019" y="1963841"/>
            <a:ext cx="461961" cy="687678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1</a:t>
            </a:r>
          </a:p>
        </p:txBody>
      </p:sp>
      <p:sp>
        <p:nvSpPr>
          <p:cNvPr id="38" name="Symbol zastępczy tekstu 24">
            <a:extLst>
              <a:ext uri="{FF2B5EF4-FFF2-40B4-BE49-F238E27FC236}">
                <a16:creationId xmlns:a16="http://schemas.microsoft.com/office/drawing/2014/main" id="{E5BD34B9-B4D7-9449-A9D7-D94848476E16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912019" y="4725143"/>
            <a:ext cx="461961" cy="691205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3</a:t>
            </a:r>
          </a:p>
        </p:txBody>
      </p:sp>
      <p:cxnSp>
        <p:nvCxnSpPr>
          <p:cNvPr id="40" name="Łącznik prosty 39">
            <a:extLst>
              <a:ext uri="{FF2B5EF4-FFF2-40B4-BE49-F238E27FC236}">
                <a16:creationId xmlns:a16="http://schemas.microsoft.com/office/drawing/2014/main" id="{C5995FFF-7475-3F4A-A39A-23E79945353B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369009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1" name="Łącznik prosty 40">
            <a:extLst>
              <a:ext uri="{FF2B5EF4-FFF2-40B4-BE49-F238E27FC236}">
                <a16:creationId xmlns:a16="http://schemas.microsoft.com/office/drawing/2014/main" id="{ACA5936C-3D29-E942-831F-F184BFA7CEF3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227732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3" name="Łącznik prosty 42">
            <a:extLst>
              <a:ext uri="{FF2B5EF4-FFF2-40B4-BE49-F238E27FC236}">
                <a16:creationId xmlns:a16="http://schemas.microsoft.com/office/drawing/2014/main" id="{1C45425F-2722-DC44-941A-4194FA7AF10D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507426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861238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" presetID="1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500"/>
                            </p:stCondLst>
                            <p:childTnLst>
                              <p:par>
                                <p:cTn id="18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000"/>
                            </p:stCondLst>
                            <p:childTnLst>
                              <p:par>
                                <p:cTn id="23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1500"/>
                            </p:stCondLst>
                            <p:childTnLst>
                              <p:par>
                                <p:cTn id="31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2000"/>
                            </p:stCondLst>
                            <p:childTnLst>
                              <p:par>
                                <p:cTn id="36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2500"/>
                            </p:stCondLst>
                            <p:childTnLst>
                              <p:par>
                                <p:cTn id="44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3000"/>
                            </p:stCondLst>
                            <p:childTnLst>
                              <p:par>
                                <p:cTn id="4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/>
      <p:bldP spid="31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1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2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3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3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5" grpId="0" animBg="1"/>
      <p:bldP spid="36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6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6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7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8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 [4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ytuł 1">
            <a:extLst>
              <a:ext uri="{FF2B5EF4-FFF2-40B4-BE49-F238E27FC236}">
                <a16:creationId xmlns:a16="http://schemas.microsoft.com/office/drawing/2014/main" id="{2B653619-4091-9946-9C01-CCFD9A2DDE2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074223" y="1"/>
            <a:ext cx="9436740" cy="1124980"/>
          </a:xfrm>
        </p:spPr>
        <p:txBody>
          <a:bodyPr lIns="0"/>
          <a:lstStyle>
            <a:lvl1pPr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Agenda</a:t>
            </a:r>
          </a:p>
        </p:txBody>
      </p:sp>
      <p:sp>
        <p:nvSpPr>
          <p:cNvPr id="31" name="Symbol zastępczy tekstu 27">
            <a:extLst>
              <a:ext uri="{FF2B5EF4-FFF2-40B4-BE49-F238E27FC236}">
                <a16:creationId xmlns:a16="http://schemas.microsoft.com/office/drawing/2014/main" id="{F35CA5FF-734A-F149-AA23-CBA88CFBFBF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074223" y="2736032"/>
            <a:ext cx="9436740" cy="691205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2" name="Symbol zastępczy tekstu 27">
            <a:extLst>
              <a:ext uri="{FF2B5EF4-FFF2-40B4-BE49-F238E27FC236}">
                <a16:creationId xmlns:a16="http://schemas.microsoft.com/office/drawing/2014/main" id="{1E27E7CD-6A17-C849-8D63-F783D72A75A1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2074223" y="1357140"/>
            <a:ext cx="9436740" cy="687678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3" name="Symbol zastępczy tekstu 27">
            <a:extLst>
              <a:ext uri="{FF2B5EF4-FFF2-40B4-BE49-F238E27FC236}">
                <a16:creationId xmlns:a16="http://schemas.microsoft.com/office/drawing/2014/main" id="{1F833DFC-FFD7-7F4E-A261-DD69055633B6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2074223" y="4118443"/>
            <a:ext cx="9436740" cy="691205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4" name="Symbol zastępczy tekstu 27">
            <a:extLst>
              <a:ext uri="{FF2B5EF4-FFF2-40B4-BE49-F238E27FC236}">
                <a16:creationId xmlns:a16="http://schemas.microsoft.com/office/drawing/2014/main" id="{AD21AA1A-526D-E84D-9DE5-3D9AFC9CB58D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2074223" y="5500855"/>
            <a:ext cx="9436740" cy="689443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5" name="Prostokąt 34">
            <a:extLst>
              <a:ext uri="{FF2B5EF4-FFF2-40B4-BE49-F238E27FC236}">
                <a16:creationId xmlns:a16="http://schemas.microsoft.com/office/drawing/2014/main" id="{40E35AAB-79F1-2646-A258-4C3DDDB1001A}"/>
              </a:ext>
            </a:extLst>
          </p:cNvPr>
          <p:cNvSpPr/>
          <p:nvPr userDrawn="1"/>
        </p:nvSpPr>
        <p:spPr>
          <a:xfrm>
            <a:off x="0" y="2"/>
            <a:ext cx="1833563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6" name="Symbol zastępczy tekstu 24">
            <a:extLst>
              <a:ext uri="{FF2B5EF4-FFF2-40B4-BE49-F238E27FC236}">
                <a16:creationId xmlns:a16="http://schemas.microsoft.com/office/drawing/2014/main" id="{EC219B12-267A-5E40-A9C1-5F17B1B03720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912019" y="2736031"/>
            <a:ext cx="461961" cy="670821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2</a:t>
            </a:r>
          </a:p>
        </p:txBody>
      </p:sp>
      <p:sp>
        <p:nvSpPr>
          <p:cNvPr id="37" name="Symbol zastępczy tekstu 24">
            <a:extLst>
              <a:ext uri="{FF2B5EF4-FFF2-40B4-BE49-F238E27FC236}">
                <a16:creationId xmlns:a16="http://schemas.microsoft.com/office/drawing/2014/main" id="{DC222A2D-669C-404F-99EE-C2F0F718162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12019" y="1357140"/>
            <a:ext cx="461961" cy="687678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1</a:t>
            </a:r>
          </a:p>
        </p:txBody>
      </p:sp>
      <p:sp>
        <p:nvSpPr>
          <p:cNvPr id="38" name="Symbol zastępczy tekstu 24">
            <a:extLst>
              <a:ext uri="{FF2B5EF4-FFF2-40B4-BE49-F238E27FC236}">
                <a16:creationId xmlns:a16="http://schemas.microsoft.com/office/drawing/2014/main" id="{E5BD34B9-B4D7-9449-A9D7-D94848476E16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912019" y="4118442"/>
            <a:ext cx="461961" cy="691205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3</a:t>
            </a:r>
          </a:p>
        </p:txBody>
      </p:sp>
      <p:sp>
        <p:nvSpPr>
          <p:cNvPr id="39" name="Symbol zastępczy tekstu 24">
            <a:extLst>
              <a:ext uri="{FF2B5EF4-FFF2-40B4-BE49-F238E27FC236}">
                <a16:creationId xmlns:a16="http://schemas.microsoft.com/office/drawing/2014/main" id="{06C1CA32-C04D-C742-ACE3-D12362728152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912019" y="5521225"/>
            <a:ext cx="461961" cy="689438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4</a:t>
            </a:r>
          </a:p>
        </p:txBody>
      </p:sp>
      <p:cxnSp>
        <p:nvCxnSpPr>
          <p:cNvPr id="40" name="Łącznik prosty 39">
            <a:extLst>
              <a:ext uri="{FF2B5EF4-FFF2-40B4-BE49-F238E27FC236}">
                <a16:creationId xmlns:a16="http://schemas.microsoft.com/office/drawing/2014/main" id="{C5995FFF-7475-3F4A-A39A-23E79945353B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308339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1" name="Łącznik prosty 40">
            <a:extLst>
              <a:ext uri="{FF2B5EF4-FFF2-40B4-BE49-F238E27FC236}">
                <a16:creationId xmlns:a16="http://schemas.microsoft.com/office/drawing/2014/main" id="{ACA5936C-3D29-E942-831F-F184BFA7CEF3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3" name="Łącznik prosty 42">
            <a:extLst>
              <a:ext uri="{FF2B5EF4-FFF2-40B4-BE49-F238E27FC236}">
                <a16:creationId xmlns:a16="http://schemas.microsoft.com/office/drawing/2014/main" id="{1C45425F-2722-DC44-941A-4194FA7AF10D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446756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4" name="Łącznik prosty 43">
            <a:extLst>
              <a:ext uri="{FF2B5EF4-FFF2-40B4-BE49-F238E27FC236}">
                <a16:creationId xmlns:a16="http://schemas.microsoft.com/office/drawing/2014/main" id="{BBA18187-947F-724B-8BBF-2060126D07DA}"/>
              </a:ext>
            </a:extLst>
          </p:cNvPr>
          <p:cNvCxnSpPr>
            <a:cxnSpLocks/>
          </p:cNvCxnSpPr>
          <p:nvPr userDrawn="1"/>
        </p:nvCxnSpPr>
        <p:spPr>
          <a:xfrm flipH="1">
            <a:off x="1572771" y="5848221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67686095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" presetID="1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500"/>
                            </p:stCondLst>
                            <p:childTnLst>
                              <p:par>
                                <p:cTn id="18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000"/>
                            </p:stCondLst>
                            <p:childTnLst>
                              <p:par>
                                <p:cTn id="23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1500"/>
                            </p:stCondLst>
                            <p:childTnLst>
                              <p:par>
                                <p:cTn id="31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2000"/>
                            </p:stCondLst>
                            <p:childTnLst>
                              <p:par>
                                <p:cTn id="36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2500"/>
                            </p:stCondLst>
                            <p:childTnLst>
                              <p:par>
                                <p:cTn id="44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3000"/>
                            </p:stCondLst>
                            <p:childTnLst>
                              <p:par>
                                <p:cTn id="4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6" fill="hold">
                            <p:stCondLst>
                              <p:cond delay="3500"/>
                            </p:stCondLst>
                            <p:childTnLst>
                              <p:par>
                                <p:cTn id="57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4000"/>
                            </p:stCondLst>
                            <p:childTnLst>
                              <p:par>
                                <p:cTn id="62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/>
      <p:bldP spid="31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1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2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3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3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4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4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5" grpId="0" animBg="1"/>
      <p:bldP spid="36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6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6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7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8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9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9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9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 [5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ytuł 1">
            <a:extLst>
              <a:ext uri="{FF2B5EF4-FFF2-40B4-BE49-F238E27FC236}">
                <a16:creationId xmlns:a16="http://schemas.microsoft.com/office/drawing/2014/main" id="{2B653619-4091-9946-9C01-CCFD9A2DDE2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074223" y="1"/>
            <a:ext cx="9436740" cy="1124980"/>
          </a:xfrm>
        </p:spPr>
        <p:txBody>
          <a:bodyPr lIns="0"/>
          <a:lstStyle>
            <a:lvl1pPr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Agenda</a:t>
            </a:r>
          </a:p>
        </p:txBody>
      </p:sp>
      <p:sp>
        <p:nvSpPr>
          <p:cNvPr id="31" name="Symbol zastępczy tekstu 27">
            <a:extLst>
              <a:ext uri="{FF2B5EF4-FFF2-40B4-BE49-F238E27FC236}">
                <a16:creationId xmlns:a16="http://schemas.microsoft.com/office/drawing/2014/main" id="{F35CA5FF-734A-F149-AA23-CBA88CFBFBF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074223" y="2420889"/>
            <a:ext cx="9436740" cy="691205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2" name="Symbol zastępczy tekstu 27">
            <a:extLst>
              <a:ext uri="{FF2B5EF4-FFF2-40B4-BE49-F238E27FC236}">
                <a16:creationId xmlns:a16="http://schemas.microsoft.com/office/drawing/2014/main" id="{1E27E7CD-6A17-C849-8D63-F783D72A75A1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2074223" y="1357140"/>
            <a:ext cx="9436740" cy="687678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3" name="Symbol zastępczy tekstu 27">
            <a:extLst>
              <a:ext uri="{FF2B5EF4-FFF2-40B4-BE49-F238E27FC236}">
                <a16:creationId xmlns:a16="http://schemas.microsoft.com/office/drawing/2014/main" id="{1F833DFC-FFD7-7F4E-A261-DD69055633B6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2074223" y="3501009"/>
            <a:ext cx="9436740" cy="691205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4" name="Symbol zastępczy tekstu 27">
            <a:extLst>
              <a:ext uri="{FF2B5EF4-FFF2-40B4-BE49-F238E27FC236}">
                <a16:creationId xmlns:a16="http://schemas.microsoft.com/office/drawing/2014/main" id="{AD21AA1A-526D-E84D-9DE5-3D9AFC9CB58D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2074223" y="4581128"/>
            <a:ext cx="9436740" cy="689443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5" name="Prostokąt 34">
            <a:extLst>
              <a:ext uri="{FF2B5EF4-FFF2-40B4-BE49-F238E27FC236}">
                <a16:creationId xmlns:a16="http://schemas.microsoft.com/office/drawing/2014/main" id="{40E35AAB-79F1-2646-A258-4C3DDDB1001A}"/>
              </a:ext>
            </a:extLst>
          </p:cNvPr>
          <p:cNvSpPr/>
          <p:nvPr userDrawn="1"/>
        </p:nvSpPr>
        <p:spPr>
          <a:xfrm>
            <a:off x="0" y="2"/>
            <a:ext cx="1833563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6" name="Symbol zastępczy tekstu 24">
            <a:extLst>
              <a:ext uri="{FF2B5EF4-FFF2-40B4-BE49-F238E27FC236}">
                <a16:creationId xmlns:a16="http://schemas.microsoft.com/office/drawing/2014/main" id="{EC219B12-267A-5E40-A9C1-5F17B1B03720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912019" y="2420888"/>
            <a:ext cx="461961" cy="670821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2</a:t>
            </a:r>
          </a:p>
        </p:txBody>
      </p:sp>
      <p:sp>
        <p:nvSpPr>
          <p:cNvPr id="37" name="Symbol zastępczy tekstu 24">
            <a:extLst>
              <a:ext uri="{FF2B5EF4-FFF2-40B4-BE49-F238E27FC236}">
                <a16:creationId xmlns:a16="http://schemas.microsoft.com/office/drawing/2014/main" id="{DC222A2D-669C-404F-99EE-C2F0F718162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12019" y="1357140"/>
            <a:ext cx="461961" cy="687678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1</a:t>
            </a:r>
          </a:p>
        </p:txBody>
      </p:sp>
      <p:sp>
        <p:nvSpPr>
          <p:cNvPr id="38" name="Symbol zastępczy tekstu 24">
            <a:extLst>
              <a:ext uri="{FF2B5EF4-FFF2-40B4-BE49-F238E27FC236}">
                <a16:creationId xmlns:a16="http://schemas.microsoft.com/office/drawing/2014/main" id="{E5BD34B9-B4D7-9449-A9D7-D94848476E16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912019" y="3501008"/>
            <a:ext cx="461961" cy="691205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3</a:t>
            </a:r>
          </a:p>
        </p:txBody>
      </p:sp>
      <p:sp>
        <p:nvSpPr>
          <p:cNvPr id="39" name="Symbol zastępczy tekstu 24">
            <a:extLst>
              <a:ext uri="{FF2B5EF4-FFF2-40B4-BE49-F238E27FC236}">
                <a16:creationId xmlns:a16="http://schemas.microsoft.com/office/drawing/2014/main" id="{06C1CA32-C04D-C742-ACE3-D12362728152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912019" y="4601498"/>
            <a:ext cx="461961" cy="689438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4</a:t>
            </a:r>
          </a:p>
        </p:txBody>
      </p:sp>
      <p:cxnSp>
        <p:nvCxnSpPr>
          <p:cNvPr id="40" name="Łącznik prosty 39">
            <a:extLst>
              <a:ext uri="{FF2B5EF4-FFF2-40B4-BE49-F238E27FC236}">
                <a16:creationId xmlns:a16="http://schemas.microsoft.com/office/drawing/2014/main" id="{C5995FFF-7475-3F4A-A39A-23E79945353B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2768254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1" name="Łącznik prosty 40">
            <a:extLst>
              <a:ext uri="{FF2B5EF4-FFF2-40B4-BE49-F238E27FC236}">
                <a16:creationId xmlns:a16="http://schemas.microsoft.com/office/drawing/2014/main" id="{ACA5936C-3D29-E942-831F-F184BFA7CEF3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3" name="Łącznik prosty 42">
            <a:extLst>
              <a:ext uri="{FF2B5EF4-FFF2-40B4-BE49-F238E27FC236}">
                <a16:creationId xmlns:a16="http://schemas.microsoft.com/office/drawing/2014/main" id="{1C45425F-2722-DC44-941A-4194FA7AF10D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3850133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4" name="Łącznik prosty 43">
            <a:extLst>
              <a:ext uri="{FF2B5EF4-FFF2-40B4-BE49-F238E27FC236}">
                <a16:creationId xmlns:a16="http://schemas.microsoft.com/office/drawing/2014/main" id="{BBA18187-947F-724B-8BBF-2060126D07DA}"/>
              </a:ext>
            </a:extLst>
          </p:cNvPr>
          <p:cNvCxnSpPr>
            <a:cxnSpLocks/>
          </p:cNvCxnSpPr>
          <p:nvPr userDrawn="1"/>
        </p:nvCxnSpPr>
        <p:spPr>
          <a:xfrm flipH="1">
            <a:off x="1572771" y="4928494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Symbol zastępczy tekstu 27">
            <a:extLst>
              <a:ext uri="{FF2B5EF4-FFF2-40B4-BE49-F238E27FC236}">
                <a16:creationId xmlns:a16="http://schemas.microsoft.com/office/drawing/2014/main" id="{CBAA0ABF-CD71-40F2-851F-57581E5CF35B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2077890" y="5671520"/>
            <a:ext cx="9436740" cy="689443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7" name="Symbol zastępczy tekstu 24">
            <a:extLst>
              <a:ext uri="{FF2B5EF4-FFF2-40B4-BE49-F238E27FC236}">
                <a16:creationId xmlns:a16="http://schemas.microsoft.com/office/drawing/2014/main" id="{0029885B-DB24-48F9-ACE3-1C3D02C7F761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915686" y="5691890"/>
            <a:ext cx="461961" cy="689438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5</a:t>
            </a:r>
          </a:p>
        </p:txBody>
      </p:sp>
      <p:cxnSp>
        <p:nvCxnSpPr>
          <p:cNvPr id="18" name="Łącznik prosty 17">
            <a:extLst>
              <a:ext uri="{FF2B5EF4-FFF2-40B4-BE49-F238E27FC236}">
                <a16:creationId xmlns:a16="http://schemas.microsoft.com/office/drawing/2014/main" id="{77632E30-1383-4AF4-8FBF-6F118839413A}"/>
              </a:ext>
            </a:extLst>
          </p:cNvPr>
          <p:cNvCxnSpPr>
            <a:cxnSpLocks/>
          </p:cNvCxnSpPr>
          <p:nvPr userDrawn="1"/>
        </p:nvCxnSpPr>
        <p:spPr>
          <a:xfrm flipH="1">
            <a:off x="1576438" y="601888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69588177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" presetID="1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500"/>
                            </p:stCondLst>
                            <p:childTnLst>
                              <p:par>
                                <p:cTn id="18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000"/>
                            </p:stCondLst>
                            <p:childTnLst>
                              <p:par>
                                <p:cTn id="23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1500"/>
                            </p:stCondLst>
                            <p:childTnLst>
                              <p:par>
                                <p:cTn id="31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2000"/>
                            </p:stCondLst>
                            <p:childTnLst>
                              <p:par>
                                <p:cTn id="36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2500"/>
                            </p:stCondLst>
                            <p:childTnLst>
                              <p:par>
                                <p:cTn id="44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3000"/>
                            </p:stCondLst>
                            <p:childTnLst>
                              <p:par>
                                <p:cTn id="4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6" fill="hold">
                            <p:stCondLst>
                              <p:cond delay="3500"/>
                            </p:stCondLst>
                            <p:childTnLst>
                              <p:par>
                                <p:cTn id="57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4000"/>
                            </p:stCondLst>
                            <p:childTnLst>
                              <p:par>
                                <p:cTn id="62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9" fill="hold">
                            <p:stCondLst>
                              <p:cond delay="4500"/>
                            </p:stCondLst>
                            <p:childTnLst>
                              <p:par>
                                <p:cTn id="70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2" dur="5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4" fill="hold">
                            <p:stCondLst>
                              <p:cond delay="5000"/>
                            </p:stCondLst>
                            <p:childTnLst>
                              <p:par>
                                <p:cTn id="7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7" dur="500"/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/>
      <p:bldP spid="31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1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2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3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3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4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4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5" grpId="0" animBg="1"/>
      <p:bldP spid="36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6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6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7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8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9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9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9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6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16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7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1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1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 [6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ytuł 1">
            <a:extLst>
              <a:ext uri="{FF2B5EF4-FFF2-40B4-BE49-F238E27FC236}">
                <a16:creationId xmlns:a16="http://schemas.microsoft.com/office/drawing/2014/main" id="{2B653619-4091-9946-9C01-CCFD9A2DDE2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074223" y="1"/>
            <a:ext cx="9436740" cy="1124980"/>
          </a:xfrm>
        </p:spPr>
        <p:txBody>
          <a:bodyPr lIns="0"/>
          <a:lstStyle>
            <a:lvl1pPr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Agenda</a:t>
            </a:r>
          </a:p>
        </p:txBody>
      </p:sp>
      <p:sp>
        <p:nvSpPr>
          <p:cNvPr id="31" name="Symbol zastępczy tekstu 27">
            <a:extLst>
              <a:ext uri="{FF2B5EF4-FFF2-40B4-BE49-F238E27FC236}">
                <a16:creationId xmlns:a16="http://schemas.microsoft.com/office/drawing/2014/main" id="{F35CA5FF-734A-F149-AA23-CBA88CFBFBF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074223" y="2204865"/>
            <a:ext cx="9436740" cy="691205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2" name="Symbol zastępczy tekstu 27">
            <a:extLst>
              <a:ext uri="{FF2B5EF4-FFF2-40B4-BE49-F238E27FC236}">
                <a16:creationId xmlns:a16="http://schemas.microsoft.com/office/drawing/2014/main" id="{1E27E7CD-6A17-C849-8D63-F783D72A75A1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2074223" y="1357140"/>
            <a:ext cx="9436740" cy="687678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3" name="Symbol zastępczy tekstu 27">
            <a:extLst>
              <a:ext uri="{FF2B5EF4-FFF2-40B4-BE49-F238E27FC236}">
                <a16:creationId xmlns:a16="http://schemas.microsoft.com/office/drawing/2014/main" id="{1F833DFC-FFD7-7F4E-A261-DD69055633B6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2074223" y="3068961"/>
            <a:ext cx="9436740" cy="691205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4" name="Symbol zastępczy tekstu 27">
            <a:extLst>
              <a:ext uri="{FF2B5EF4-FFF2-40B4-BE49-F238E27FC236}">
                <a16:creationId xmlns:a16="http://schemas.microsoft.com/office/drawing/2014/main" id="{AD21AA1A-526D-E84D-9DE5-3D9AFC9CB58D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2074223" y="3933056"/>
            <a:ext cx="9436740" cy="689443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5" name="Prostokąt 34">
            <a:extLst>
              <a:ext uri="{FF2B5EF4-FFF2-40B4-BE49-F238E27FC236}">
                <a16:creationId xmlns:a16="http://schemas.microsoft.com/office/drawing/2014/main" id="{40E35AAB-79F1-2646-A258-4C3DDDB1001A}"/>
              </a:ext>
            </a:extLst>
          </p:cNvPr>
          <p:cNvSpPr/>
          <p:nvPr userDrawn="1"/>
        </p:nvSpPr>
        <p:spPr>
          <a:xfrm>
            <a:off x="0" y="2"/>
            <a:ext cx="1833563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6" name="Symbol zastępczy tekstu 24">
            <a:extLst>
              <a:ext uri="{FF2B5EF4-FFF2-40B4-BE49-F238E27FC236}">
                <a16:creationId xmlns:a16="http://schemas.microsoft.com/office/drawing/2014/main" id="{EC219B12-267A-5E40-A9C1-5F17B1B03720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912019" y="2204864"/>
            <a:ext cx="461961" cy="670821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2</a:t>
            </a:r>
          </a:p>
        </p:txBody>
      </p:sp>
      <p:sp>
        <p:nvSpPr>
          <p:cNvPr id="37" name="Symbol zastępczy tekstu 24">
            <a:extLst>
              <a:ext uri="{FF2B5EF4-FFF2-40B4-BE49-F238E27FC236}">
                <a16:creationId xmlns:a16="http://schemas.microsoft.com/office/drawing/2014/main" id="{DC222A2D-669C-404F-99EE-C2F0F718162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12019" y="1357140"/>
            <a:ext cx="461961" cy="687678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1</a:t>
            </a:r>
          </a:p>
        </p:txBody>
      </p:sp>
      <p:sp>
        <p:nvSpPr>
          <p:cNvPr id="38" name="Symbol zastępczy tekstu 24">
            <a:extLst>
              <a:ext uri="{FF2B5EF4-FFF2-40B4-BE49-F238E27FC236}">
                <a16:creationId xmlns:a16="http://schemas.microsoft.com/office/drawing/2014/main" id="{E5BD34B9-B4D7-9449-A9D7-D94848476E16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912019" y="3068960"/>
            <a:ext cx="461961" cy="691205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3</a:t>
            </a:r>
          </a:p>
        </p:txBody>
      </p:sp>
      <p:sp>
        <p:nvSpPr>
          <p:cNvPr id="39" name="Symbol zastępczy tekstu 24">
            <a:extLst>
              <a:ext uri="{FF2B5EF4-FFF2-40B4-BE49-F238E27FC236}">
                <a16:creationId xmlns:a16="http://schemas.microsoft.com/office/drawing/2014/main" id="{06C1CA32-C04D-C742-ACE3-D12362728152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912019" y="3953426"/>
            <a:ext cx="461961" cy="689438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4</a:t>
            </a:r>
          </a:p>
        </p:txBody>
      </p:sp>
      <p:cxnSp>
        <p:nvCxnSpPr>
          <p:cNvPr id="40" name="Łącznik prosty 39">
            <a:extLst>
              <a:ext uri="{FF2B5EF4-FFF2-40B4-BE49-F238E27FC236}">
                <a16:creationId xmlns:a16="http://schemas.microsoft.com/office/drawing/2014/main" id="{C5995FFF-7475-3F4A-A39A-23E79945353B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2552230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1" name="Łącznik prosty 40">
            <a:extLst>
              <a:ext uri="{FF2B5EF4-FFF2-40B4-BE49-F238E27FC236}">
                <a16:creationId xmlns:a16="http://schemas.microsoft.com/office/drawing/2014/main" id="{ACA5936C-3D29-E942-831F-F184BFA7CEF3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3" name="Łącznik prosty 42">
            <a:extLst>
              <a:ext uri="{FF2B5EF4-FFF2-40B4-BE49-F238E27FC236}">
                <a16:creationId xmlns:a16="http://schemas.microsoft.com/office/drawing/2014/main" id="{1C45425F-2722-DC44-941A-4194FA7AF10D}"/>
              </a:ext>
            </a:extLst>
          </p:cNvPr>
          <p:cNvCxnSpPr>
            <a:cxnSpLocks/>
          </p:cNvCxnSpPr>
          <p:nvPr userDrawn="1"/>
        </p:nvCxnSpPr>
        <p:spPr>
          <a:xfrm flipH="1">
            <a:off x="1596731" y="3418085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4" name="Łącznik prosty 43">
            <a:extLst>
              <a:ext uri="{FF2B5EF4-FFF2-40B4-BE49-F238E27FC236}">
                <a16:creationId xmlns:a16="http://schemas.microsoft.com/office/drawing/2014/main" id="{BBA18187-947F-724B-8BBF-2060126D07DA}"/>
              </a:ext>
            </a:extLst>
          </p:cNvPr>
          <p:cNvCxnSpPr>
            <a:cxnSpLocks/>
          </p:cNvCxnSpPr>
          <p:nvPr userDrawn="1"/>
        </p:nvCxnSpPr>
        <p:spPr>
          <a:xfrm flipH="1">
            <a:off x="1572771" y="4280422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Symbol zastępczy tekstu 27">
            <a:extLst>
              <a:ext uri="{FF2B5EF4-FFF2-40B4-BE49-F238E27FC236}">
                <a16:creationId xmlns:a16="http://schemas.microsoft.com/office/drawing/2014/main" id="{CBAA0ABF-CD71-40F2-851F-57581E5CF35B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2077890" y="4807424"/>
            <a:ext cx="9436740" cy="689443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7" name="Symbol zastępczy tekstu 24">
            <a:extLst>
              <a:ext uri="{FF2B5EF4-FFF2-40B4-BE49-F238E27FC236}">
                <a16:creationId xmlns:a16="http://schemas.microsoft.com/office/drawing/2014/main" id="{0029885B-DB24-48F9-ACE3-1C3D02C7F761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915686" y="4827794"/>
            <a:ext cx="461961" cy="689438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5</a:t>
            </a:r>
          </a:p>
        </p:txBody>
      </p:sp>
      <p:cxnSp>
        <p:nvCxnSpPr>
          <p:cNvPr id="18" name="Łącznik prosty 17">
            <a:extLst>
              <a:ext uri="{FF2B5EF4-FFF2-40B4-BE49-F238E27FC236}">
                <a16:creationId xmlns:a16="http://schemas.microsoft.com/office/drawing/2014/main" id="{77632E30-1383-4AF4-8FBF-6F118839413A}"/>
              </a:ext>
            </a:extLst>
          </p:cNvPr>
          <p:cNvCxnSpPr>
            <a:cxnSpLocks/>
          </p:cNvCxnSpPr>
          <p:nvPr userDrawn="1"/>
        </p:nvCxnSpPr>
        <p:spPr>
          <a:xfrm flipH="1">
            <a:off x="1576438" y="5154790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" name="Symbol zastępczy tekstu 27">
            <a:extLst>
              <a:ext uri="{FF2B5EF4-FFF2-40B4-BE49-F238E27FC236}">
                <a16:creationId xmlns:a16="http://schemas.microsoft.com/office/drawing/2014/main" id="{08B5F726-C102-452F-8070-00027B7660D1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2074223" y="5671520"/>
            <a:ext cx="9436740" cy="689443"/>
          </a:xfrm>
        </p:spPr>
        <p:txBody>
          <a:bodyPr anchor="ctr"/>
          <a:lstStyle>
            <a:lvl1pPr marL="0" indent="0">
              <a:buNone/>
              <a:defRPr sz="240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20" name="Symbol zastępczy tekstu 24">
            <a:extLst>
              <a:ext uri="{FF2B5EF4-FFF2-40B4-BE49-F238E27FC236}">
                <a16:creationId xmlns:a16="http://schemas.microsoft.com/office/drawing/2014/main" id="{880A0B9F-0A78-48F3-B23F-686E475E516A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912019" y="5691890"/>
            <a:ext cx="461961" cy="689438"/>
          </a:xfrm>
        </p:spPr>
        <p:txBody>
          <a:bodyPr anchor="ctr">
            <a:noAutofit/>
          </a:bodyPr>
          <a:lstStyle>
            <a:lvl1pPr marL="0" indent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sz="4800" b="0" i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</a:lstStyle>
          <a:p>
            <a:pPr lvl="0"/>
            <a:r>
              <a:rPr lang="pl-PL" dirty="0"/>
              <a:t>6</a:t>
            </a:r>
          </a:p>
        </p:txBody>
      </p:sp>
      <p:cxnSp>
        <p:nvCxnSpPr>
          <p:cNvPr id="21" name="Łącznik prosty 20">
            <a:extLst>
              <a:ext uri="{FF2B5EF4-FFF2-40B4-BE49-F238E27FC236}">
                <a16:creationId xmlns:a16="http://schemas.microsoft.com/office/drawing/2014/main" id="{C8B477A9-F072-491D-97F0-075D86D48BCB}"/>
              </a:ext>
            </a:extLst>
          </p:cNvPr>
          <p:cNvCxnSpPr>
            <a:cxnSpLocks/>
          </p:cNvCxnSpPr>
          <p:nvPr userDrawn="1"/>
        </p:nvCxnSpPr>
        <p:spPr>
          <a:xfrm flipH="1">
            <a:off x="1572771" y="601888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74361181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" presetID="1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500"/>
                            </p:stCondLst>
                            <p:childTnLst>
                              <p:par>
                                <p:cTn id="18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000"/>
                            </p:stCondLst>
                            <p:childTnLst>
                              <p:par>
                                <p:cTn id="23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1500"/>
                            </p:stCondLst>
                            <p:childTnLst>
                              <p:par>
                                <p:cTn id="31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2000"/>
                            </p:stCondLst>
                            <p:childTnLst>
                              <p:par>
                                <p:cTn id="36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2500"/>
                            </p:stCondLst>
                            <p:childTnLst>
                              <p:par>
                                <p:cTn id="44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3000"/>
                            </p:stCondLst>
                            <p:childTnLst>
                              <p:par>
                                <p:cTn id="4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6" fill="hold">
                            <p:stCondLst>
                              <p:cond delay="3500"/>
                            </p:stCondLst>
                            <p:childTnLst>
                              <p:par>
                                <p:cTn id="57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4000"/>
                            </p:stCondLst>
                            <p:childTnLst>
                              <p:par>
                                <p:cTn id="62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9" fill="hold">
                            <p:stCondLst>
                              <p:cond delay="4500"/>
                            </p:stCondLst>
                            <p:childTnLst>
                              <p:par>
                                <p:cTn id="70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2" dur="5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4" fill="hold">
                            <p:stCondLst>
                              <p:cond delay="5000"/>
                            </p:stCondLst>
                            <p:childTnLst>
                              <p:par>
                                <p:cTn id="7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7" dur="500"/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8" presetID="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2" fill="hold">
                            <p:stCondLst>
                              <p:cond delay="5500"/>
                            </p:stCondLst>
                            <p:childTnLst>
                              <p:par>
                                <p:cTn id="83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7" fill="hold">
                            <p:stCondLst>
                              <p:cond delay="6000"/>
                            </p:stCondLst>
                            <p:childTnLst>
                              <p:par>
                                <p:cTn id="88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0" dur="500"/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/>
      <p:bldP spid="31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1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2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3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3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4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4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5" grpId="0" animBg="1"/>
      <p:bldP spid="36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6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6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7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8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9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9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9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6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16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7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1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1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9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19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20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20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2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peaker [1]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ymbol zastępczy tekstu 18">
            <a:extLst>
              <a:ext uri="{FF2B5EF4-FFF2-40B4-BE49-F238E27FC236}">
                <a16:creationId xmlns:a16="http://schemas.microsoft.com/office/drawing/2014/main" id="{0E092D40-D393-3D42-B71B-2215BA14E472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2063750" y="4235407"/>
            <a:ext cx="8064285" cy="1612814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ctr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8" name="Prostokąt 17">
            <a:extLst>
              <a:ext uri="{FF2B5EF4-FFF2-40B4-BE49-F238E27FC236}">
                <a16:creationId xmlns:a16="http://schemas.microsoft.com/office/drawing/2014/main" id="{6E041CC6-0B79-7B44-94F8-76A2908BFDB9}"/>
              </a:ext>
            </a:extLst>
          </p:cNvPr>
          <p:cNvSpPr/>
          <p:nvPr userDrawn="1"/>
        </p:nvSpPr>
        <p:spPr>
          <a:xfrm>
            <a:off x="0" y="0"/>
            <a:ext cx="12192000" cy="2392191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4" name="Grupa 3">
            <a:extLst>
              <a:ext uri="{FF2B5EF4-FFF2-40B4-BE49-F238E27FC236}">
                <a16:creationId xmlns:a16="http://schemas.microsoft.com/office/drawing/2014/main" id="{DC687988-084D-414E-B176-C3B5D12B112E}"/>
              </a:ext>
            </a:extLst>
          </p:cNvPr>
          <p:cNvGrpSpPr/>
          <p:nvPr userDrawn="1"/>
        </p:nvGrpSpPr>
        <p:grpSpPr>
          <a:xfrm>
            <a:off x="-1715467" y="562195"/>
            <a:ext cx="15622165" cy="3531378"/>
            <a:chOff x="-1715467" y="562195"/>
            <a:chExt cx="15622165" cy="3531378"/>
          </a:xfrm>
        </p:grpSpPr>
        <p:sp>
          <p:nvSpPr>
            <p:cNvPr id="21" name="Wycinek okręgu 10">
              <a:extLst>
                <a:ext uri="{FF2B5EF4-FFF2-40B4-BE49-F238E27FC236}">
                  <a16:creationId xmlns:a16="http://schemas.microsoft.com/office/drawing/2014/main" id="{94BB70B8-F74F-1B46-9BB6-FA8A28A6215C}"/>
                </a:ext>
              </a:extLst>
            </p:cNvPr>
            <p:cNvSpPr/>
            <p:nvPr userDrawn="1"/>
          </p:nvSpPr>
          <p:spPr>
            <a:xfrm>
              <a:off x="11500428" y="1700620"/>
              <a:ext cx="1383141" cy="1383141"/>
            </a:xfrm>
            <a:prstGeom prst="pie">
              <a:avLst>
                <a:gd name="adj1" fmla="val 5379529"/>
                <a:gd name="adj2" fmla="val 10812821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7" name="Owal 26">
              <a:extLst>
                <a:ext uri="{FF2B5EF4-FFF2-40B4-BE49-F238E27FC236}">
                  <a16:creationId xmlns:a16="http://schemas.microsoft.com/office/drawing/2014/main" id="{0C716F36-2C90-344D-A6B1-C25D69880EE0}"/>
                </a:ext>
              </a:extLst>
            </p:cNvPr>
            <p:cNvSpPr/>
            <p:nvPr userDrawn="1"/>
          </p:nvSpPr>
          <p:spPr>
            <a:xfrm>
              <a:off x="10821765" y="2737794"/>
              <a:ext cx="230402" cy="230402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latin typeface="Roboto" panose="02000000000000000000" pitchFamily="2" charset="0"/>
              </a:endParaRPr>
            </a:p>
          </p:txBody>
        </p:sp>
        <p:sp>
          <p:nvSpPr>
            <p:cNvPr id="19" name="Łuk blokowy 18">
              <a:extLst>
                <a:ext uri="{FF2B5EF4-FFF2-40B4-BE49-F238E27FC236}">
                  <a16:creationId xmlns:a16="http://schemas.microsoft.com/office/drawing/2014/main" id="{4466B7A6-854E-1342-8D16-F5D2DE99A03B}"/>
                </a:ext>
              </a:extLst>
            </p:cNvPr>
            <p:cNvSpPr/>
            <p:nvPr userDrawn="1"/>
          </p:nvSpPr>
          <p:spPr>
            <a:xfrm rot="5400000">
              <a:off x="10477301" y="664176"/>
              <a:ext cx="3429397" cy="3429397"/>
            </a:xfrm>
            <a:prstGeom prst="blockArc">
              <a:avLst>
                <a:gd name="adj1" fmla="val 5422417"/>
                <a:gd name="adj2" fmla="val 10823754"/>
                <a:gd name="adj3" fmla="val 22168"/>
              </a:avLst>
            </a:prstGeom>
            <a:gradFill>
              <a:gsLst>
                <a:gs pos="0">
                  <a:schemeClr val="accent2"/>
                </a:gs>
                <a:gs pos="100000">
                  <a:schemeClr val="tx2">
                    <a:lumMod val="100000"/>
                  </a:schemeClr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0" name="Łuk blokowy 19">
              <a:extLst>
                <a:ext uri="{FF2B5EF4-FFF2-40B4-BE49-F238E27FC236}">
                  <a16:creationId xmlns:a16="http://schemas.microsoft.com/office/drawing/2014/main" id="{4462ADD0-0796-A845-AC12-1B5202B11F45}"/>
                </a:ext>
              </a:extLst>
            </p:cNvPr>
            <p:cNvSpPr/>
            <p:nvPr userDrawn="1"/>
          </p:nvSpPr>
          <p:spPr>
            <a:xfrm rot="5400000">
              <a:off x="-1715467" y="690618"/>
              <a:ext cx="3402955" cy="3402955"/>
            </a:xfrm>
            <a:prstGeom prst="blockArc">
              <a:avLst>
                <a:gd name="adj1" fmla="val 16183789"/>
                <a:gd name="adj2" fmla="val 15973"/>
                <a:gd name="adj3" fmla="val 24515"/>
              </a:avLst>
            </a:prstGeom>
            <a:gradFill>
              <a:gsLst>
                <a:gs pos="0">
                  <a:schemeClr val="accent2"/>
                </a:gs>
                <a:gs pos="100000">
                  <a:schemeClr val="accent1"/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2" name="Owal 21">
              <a:extLst>
                <a:ext uri="{FF2B5EF4-FFF2-40B4-BE49-F238E27FC236}">
                  <a16:creationId xmlns:a16="http://schemas.microsoft.com/office/drawing/2014/main" id="{BA85B35B-52D3-7E48-8945-9CBBF44F8CC6}"/>
                </a:ext>
              </a:extLst>
            </p:cNvPr>
            <p:cNvSpPr/>
            <p:nvPr userDrawn="1"/>
          </p:nvSpPr>
          <p:spPr>
            <a:xfrm>
              <a:off x="10137959" y="562195"/>
              <a:ext cx="230402" cy="230402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latin typeface="Roboto" panose="02000000000000000000" pitchFamily="2" charset="0"/>
              </a:endParaRPr>
            </a:p>
          </p:txBody>
        </p:sp>
        <p:sp>
          <p:nvSpPr>
            <p:cNvPr id="28" name="Wycinek okręgu 13">
              <a:extLst>
                <a:ext uri="{FF2B5EF4-FFF2-40B4-BE49-F238E27FC236}">
                  <a16:creationId xmlns:a16="http://schemas.microsoft.com/office/drawing/2014/main" id="{6978E5D8-096F-9545-BC45-491E89A30699}"/>
                </a:ext>
              </a:extLst>
            </p:cNvPr>
            <p:cNvSpPr/>
            <p:nvPr userDrawn="1"/>
          </p:nvSpPr>
          <p:spPr>
            <a:xfrm>
              <a:off x="-578029" y="1816401"/>
              <a:ext cx="1151795" cy="1151795"/>
            </a:xfrm>
            <a:prstGeom prst="pie">
              <a:avLst>
                <a:gd name="adj1" fmla="val 16210634"/>
                <a:gd name="adj2" fmla="val 11496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sp>
        <p:nvSpPr>
          <p:cNvPr id="13" name="Symbol zastępczy obrazu 7">
            <a:extLst>
              <a:ext uri="{FF2B5EF4-FFF2-40B4-BE49-F238E27FC236}">
                <a16:creationId xmlns:a16="http://schemas.microsoft.com/office/drawing/2014/main" id="{D4396C5E-9BB5-420D-9DE7-C2E3D9DD56D4}"/>
              </a:ext>
            </a:extLst>
          </p:cNvPr>
          <p:cNvSpPr>
            <a:spLocks noGrp="1"/>
          </p:cNvSpPr>
          <p:nvPr userDrawn="1">
            <p:ph type="pic" sz="quarter" idx="18" hasCustomPrompt="1"/>
          </p:nvPr>
        </p:nvSpPr>
        <p:spPr>
          <a:xfrm>
            <a:off x="5052795" y="1007388"/>
            <a:ext cx="2086411" cy="2086411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anchor="ctr">
            <a:normAutofit/>
          </a:bodyPr>
          <a:lstStyle>
            <a:lvl1pPr marL="0" indent="0" algn="ctr">
              <a:buNone/>
              <a:defRPr sz="18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5" name="Symbol zastępczy tekstu 2">
            <a:extLst>
              <a:ext uri="{FF2B5EF4-FFF2-40B4-BE49-F238E27FC236}">
                <a16:creationId xmlns:a16="http://schemas.microsoft.com/office/drawing/2014/main" id="{F42EBC0B-6566-0449-882A-4FE01D0CC8EB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2063750" y="3339716"/>
            <a:ext cx="8064500" cy="89217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15809167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4" presetID="42" presetClass="entr" presetSubtype="0" fill="hold" grpId="0" nodeType="withEffect">
                                  <p:stCondLst>
                                    <p:cond delay="9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-0.49213 L 0 -2.96296E-6 " pathEditMode="relative" rAng="0" ptsTypes="AA">
                                      <p:cBhvr>
                                        <p:cTn id="20" dur="2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7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2000"/>
                            </p:stCondLst>
                            <p:childTnLst>
                              <p:par>
                                <p:cTn id="22" presetID="16" presetClass="entr" presetSubtype="4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Horizontal)">
                                      <p:cBhvr>
                                        <p:cTn id="24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90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24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24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2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8" grpId="0" animBg="1"/>
      <p:bldP spid="13" grpId="0" animBg="1"/>
      <p:bldP spid="15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5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15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15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peaker [2]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rostokąt 17">
            <a:extLst>
              <a:ext uri="{FF2B5EF4-FFF2-40B4-BE49-F238E27FC236}">
                <a16:creationId xmlns:a16="http://schemas.microsoft.com/office/drawing/2014/main" id="{6E041CC6-0B79-7B44-94F8-76A2908BFDB9}"/>
              </a:ext>
            </a:extLst>
          </p:cNvPr>
          <p:cNvSpPr/>
          <p:nvPr userDrawn="1"/>
        </p:nvSpPr>
        <p:spPr>
          <a:xfrm>
            <a:off x="0" y="0"/>
            <a:ext cx="12192000" cy="2392191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4" name="Grupa 3">
            <a:extLst>
              <a:ext uri="{FF2B5EF4-FFF2-40B4-BE49-F238E27FC236}">
                <a16:creationId xmlns:a16="http://schemas.microsoft.com/office/drawing/2014/main" id="{DC687988-084D-414E-B176-C3B5D12B112E}"/>
              </a:ext>
            </a:extLst>
          </p:cNvPr>
          <p:cNvGrpSpPr/>
          <p:nvPr userDrawn="1"/>
        </p:nvGrpSpPr>
        <p:grpSpPr>
          <a:xfrm>
            <a:off x="-1715467" y="562195"/>
            <a:ext cx="15622165" cy="3531378"/>
            <a:chOff x="-1715467" y="562195"/>
            <a:chExt cx="15622165" cy="3531378"/>
          </a:xfrm>
        </p:grpSpPr>
        <p:sp>
          <p:nvSpPr>
            <p:cNvPr id="21" name="Wycinek okręgu 10">
              <a:extLst>
                <a:ext uri="{FF2B5EF4-FFF2-40B4-BE49-F238E27FC236}">
                  <a16:creationId xmlns:a16="http://schemas.microsoft.com/office/drawing/2014/main" id="{94BB70B8-F74F-1B46-9BB6-FA8A28A6215C}"/>
                </a:ext>
              </a:extLst>
            </p:cNvPr>
            <p:cNvSpPr/>
            <p:nvPr userDrawn="1"/>
          </p:nvSpPr>
          <p:spPr>
            <a:xfrm>
              <a:off x="11500428" y="1700620"/>
              <a:ext cx="1383141" cy="1383141"/>
            </a:xfrm>
            <a:prstGeom prst="pie">
              <a:avLst>
                <a:gd name="adj1" fmla="val 5379529"/>
                <a:gd name="adj2" fmla="val 10812821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7" name="Owal 26">
              <a:extLst>
                <a:ext uri="{FF2B5EF4-FFF2-40B4-BE49-F238E27FC236}">
                  <a16:creationId xmlns:a16="http://schemas.microsoft.com/office/drawing/2014/main" id="{0C716F36-2C90-344D-A6B1-C25D69880EE0}"/>
                </a:ext>
              </a:extLst>
            </p:cNvPr>
            <p:cNvSpPr/>
            <p:nvPr userDrawn="1"/>
          </p:nvSpPr>
          <p:spPr>
            <a:xfrm>
              <a:off x="10821765" y="2737794"/>
              <a:ext cx="230402" cy="230402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latin typeface="Roboto" panose="02000000000000000000" pitchFamily="2" charset="0"/>
              </a:endParaRPr>
            </a:p>
          </p:txBody>
        </p:sp>
        <p:sp>
          <p:nvSpPr>
            <p:cNvPr id="19" name="Łuk blokowy 18">
              <a:extLst>
                <a:ext uri="{FF2B5EF4-FFF2-40B4-BE49-F238E27FC236}">
                  <a16:creationId xmlns:a16="http://schemas.microsoft.com/office/drawing/2014/main" id="{4466B7A6-854E-1342-8D16-F5D2DE99A03B}"/>
                </a:ext>
              </a:extLst>
            </p:cNvPr>
            <p:cNvSpPr/>
            <p:nvPr userDrawn="1"/>
          </p:nvSpPr>
          <p:spPr>
            <a:xfrm rot="5400000">
              <a:off x="10477301" y="664176"/>
              <a:ext cx="3429397" cy="3429397"/>
            </a:xfrm>
            <a:prstGeom prst="blockArc">
              <a:avLst>
                <a:gd name="adj1" fmla="val 5422417"/>
                <a:gd name="adj2" fmla="val 10823754"/>
                <a:gd name="adj3" fmla="val 22168"/>
              </a:avLst>
            </a:prstGeom>
            <a:gradFill>
              <a:gsLst>
                <a:gs pos="0">
                  <a:schemeClr val="accent2"/>
                </a:gs>
                <a:gs pos="100000">
                  <a:schemeClr val="tx2">
                    <a:lumMod val="100000"/>
                  </a:schemeClr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0" name="Łuk blokowy 19">
              <a:extLst>
                <a:ext uri="{FF2B5EF4-FFF2-40B4-BE49-F238E27FC236}">
                  <a16:creationId xmlns:a16="http://schemas.microsoft.com/office/drawing/2014/main" id="{4462ADD0-0796-A845-AC12-1B5202B11F45}"/>
                </a:ext>
              </a:extLst>
            </p:cNvPr>
            <p:cNvSpPr/>
            <p:nvPr userDrawn="1"/>
          </p:nvSpPr>
          <p:spPr>
            <a:xfrm rot="5400000">
              <a:off x="-1715467" y="690618"/>
              <a:ext cx="3402955" cy="3402955"/>
            </a:xfrm>
            <a:prstGeom prst="blockArc">
              <a:avLst>
                <a:gd name="adj1" fmla="val 16183789"/>
                <a:gd name="adj2" fmla="val 15973"/>
                <a:gd name="adj3" fmla="val 24515"/>
              </a:avLst>
            </a:prstGeom>
            <a:gradFill>
              <a:gsLst>
                <a:gs pos="0">
                  <a:schemeClr val="accent2"/>
                </a:gs>
                <a:gs pos="100000">
                  <a:schemeClr val="accent1"/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2" name="Owal 21">
              <a:extLst>
                <a:ext uri="{FF2B5EF4-FFF2-40B4-BE49-F238E27FC236}">
                  <a16:creationId xmlns:a16="http://schemas.microsoft.com/office/drawing/2014/main" id="{BA85B35B-52D3-7E48-8945-9CBBF44F8CC6}"/>
                </a:ext>
              </a:extLst>
            </p:cNvPr>
            <p:cNvSpPr/>
            <p:nvPr userDrawn="1"/>
          </p:nvSpPr>
          <p:spPr>
            <a:xfrm>
              <a:off x="10137959" y="562195"/>
              <a:ext cx="230402" cy="230402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latin typeface="Roboto" panose="02000000000000000000" pitchFamily="2" charset="0"/>
              </a:endParaRPr>
            </a:p>
          </p:txBody>
        </p:sp>
        <p:sp>
          <p:nvSpPr>
            <p:cNvPr id="28" name="Wycinek okręgu 13">
              <a:extLst>
                <a:ext uri="{FF2B5EF4-FFF2-40B4-BE49-F238E27FC236}">
                  <a16:creationId xmlns:a16="http://schemas.microsoft.com/office/drawing/2014/main" id="{6978E5D8-096F-9545-BC45-491E89A30699}"/>
                </a:ext>
              </a:extLst>
            </p:cNvPr>
            <p:cNvSpPr/>
            <p:nvPr userDrawn="1"/>
          </p:nvSpPr>
          <p:spPr>
            <a:xfrm>
              <a:off x="-578029" y="1816401"/>
              <a:ext cx="1151795" cy="1151795"/>
            </a:xfrm>
            <a:prstGeom prst="pie">
              <a:avLst>
                <a:gd name="adj1" fmla="val 16210634"/>
                <a:gd name="adj2" fmla="val 11496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sp>
        <p:nvSpPr>
          <p:cNvPr id="29" name="Symbol zastępczy tekstu 18">
            <a:extLst>
              <a:ext uri="{FF2B5EF4-FFF2-40B4-BE49-F238E27FC236}">
                <a16:creationId xmlns:a16="http://schemas.microsoft.com/office/drawing/2014/main" id="{8EEF1079-BCEB-AA4E-83FF-A1A65A04D89F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1377022" y="4235407"/>
            <a:ext cx="3917950" cy="1612814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ctr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30" name="Symbol zastępczy obrazu 7">
            <a:extLst>
              <a:ext uri="{FF2B5EF4-FFF2-40B4-BE49-F238E27FC236}">
                <a16:creationId xmlns:a16="http://schemas.microsoft.com/office/drawing/2014/main" id="{D2817E37-7031-5B4C-A0B9-14FB72B8E6A9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2292792" y="1007388"/>
            <a:ext cx="2086411" cy="2086411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anchor="ctr">
            <a:normAutofit/>
          </a:bodyPr>
          <a:lstStyle>
            <a:lvl1pPr marL="0" marR="0" indent="0" algn="ctr" defTabSz="914400" rtl="0" eaLnBrk="1" fontAlgn="auto" latinLnBrk="0" hangingPunct="1">
              <a:lnSpc>
                <a:spcPct val="100000"/>
              </a:lnSpc>
              <a:spcBef>
                <a:spcPts val="400"/>
              </a:spcBef>
              <a:spcAft>
                <a:spcPts val="400"/>
              </a:spcAft>
              <a:buClrTx/>
              <a:buSzPct val="90000"/>
              <a:buFont typeface="Wingdings" pitchFamily="2" charset="2"/>
              <a:buNone/>
              <a:tabLst/>
              <a:defRPr sz="24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31" name="Symbol zastępczy tekstu 18">
            <a:extLst>
              <a:ext uri="{FF2B5EF4-FFF2-40B4-BE49-F238E27FC236}">
                <a16:creationId xmlns:a16="http://schemas.microsoft.com/office/drawing/2014/main" id="{0C0A0286-7F0E-B44C-9C48-C3001357D932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902449" y="4235407"/>
            <a:ext cx="3917950" cy="1612814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ctr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32" name="Symbol zastępczy obrazu 7">
            <a:extLst>
              <a:ext uri="{FF2B5EF4-FFF2-40B4-BE49-F238E27FC236}">
                <a16:creationId xmlns:a16="http://schemas.microsoft.com/office/drawing/2014/main" id="{14E52483-C0E1-5F45-BC4C-6D22AEB8865C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7818219" y="1007388"/>
            <a:ext cx="2086411" cy="2086411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anchor="ctr">
            <a:normAutofit/>
          </a:bodyPr>
          <a:lstStyle>
            <a:lvl1pPr marL="0" marR="0" indent="0" algn="ctr" fontAlgn="auto">
              <a:buClrTx/>
              <a:buNone/>
              <a:tabLst/>
              <a:defRPr sz="24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33" name="Symbol zastępczy tekstu 2">
            <a:extLst>
              <a:ext uri="{FF2B5EF4-FFF2-40B4-BE49-F238E27FC236}">
                <a16:creationId xmlns:a16="http://schemas.microsoft.com/office/drawing/2014/main" id="{EB5E0AB9-946C-EA49-AC73-89C9F62156DE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1376862" y="3339716"/>
            <a:ext cx="3912688" cy="89217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34" name="Symbol zastępczy tekstu 2">
            <a:extLst>
              <a:ext uri="{FF2B5EF4-FFF2-40B4-BE49-F238E27FC236}">
                <a16:creationId xmlns:a16="http://schemas.microsoft.com/office/drawing/2014/main" id="{54E5D6E0-ACCC-4F47-9D6E-3FC08FF315BB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6902450" y="3339716"/>
            <a:ext cx="3916363" cy="89217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9610131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2.29167E-6 -0.49213 L 2.29167E-6 -4.07407E-6 " pathEditMode="relative" rAng="0" ptsTypes="AA">
                                      <p:cBhvr>
                                        <p:cTn id="10" dur="2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  <p:par>
                                <p:cTn id="11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2.91667E-6 -0.49213 L -2.91667E-6 -4.07407E-6 " pathEditMode="relative" rAng="0" ptsTypes="AA">
                                      <p:cBhvr>
                                        <p:cTn id="12" dur="2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  <p:par>
                                <p:cTn id="13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8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1000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2000"/>
                            </p:stCondLst>
                            <p:childTnLst>
                              <p:par>
                                <p:cTn id="24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3000"/>
                            </p:stCondLst>
                            <p:childTnLst>
                              <p:par>
                                <p:cTn id="35" presetID="16" presetClass="entr" presetSubtype="4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Horizontal)">
                                      <p:cBhvr>
                                        <p:cTn id="3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29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29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29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29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0" grpId="0" animBg="1"/>
      <p:bldP spid="31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1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1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2" grpId="0" animBg="1"/>
      <p:bldP spid="33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3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4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4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4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peaker [3]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rostokąt 17">
            <a:extLst>
              <a:ext uri="{FF2B5EF4-FFF2-40B4-BE49-F238E27FC236}">
                <a16:creationId xmlns:a16="http://schemas.microsoft.com/office/drawing/2014/main" id="{6E041CC6-0B79-7B44-94F8-76A2908BFDB9}"/>
              </a:ext>
            </a:extLst>
          </p:cNvPr>
          <p:cNvSpPr/>
          <p:nvPr userDrawn="1"/>
        </p:nvSpPr>
        <p:spPr>
          <a:xfrm>
            <a:off x="0" y="0"/>
            <a:ext cx="12192000" cy="2392191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4" name="Grupa 3">
            <a:extLst>
              <a:ext uri="{FF2B5EF4-FFF2-40B4-BE49-F238E27FC236}">
                <a16:creationId xmlns:a16="http://schemas.microsoft.com/office/drawing/2014/main" id="{DC687988-084D-414E-B176-C3B5D12B112E}"/>
              </a:ext>
            </a:extLst>
          </p:cNvPr>
          <p:cNvGrpSpPr/>
          <p:nvPr userDrawn="1"/>
        </p:nvGrpSpPr>
        <p:grpSpPr>
          <a:xfrm>
            <a:off x="-1715467" y="562195"/>
            <a:ext cx="15622165" cy="3531378"/>
            <a:chOff x="-1715467" y="562195"/>
            <a:chExt cx="15622165" cy="3531378"/>
          </a:xfrm>
        </p:grpSpPr>
        <p:sp>
          <p:nvSpPr>
            <p:cNvPr id="21" name="Wycinek okręgu 10">
              <a:extLst>
                <a:ext uri="{FF2B5EF4-FFF2-40B4-BE49-F238E27FC236}">
                  <a16:creationId xmlns:a16="http://schemas.microsoft.com/office/drawing/2014/main" id="{94BB70B8-F74F-1B46-9BB6-FA8A28A6215C}"/>
                </a:ext>
              </a:extLst>
            </p:cNvPr>
            <p:cNvSpPr/>
            <p:nvPr userDrawn="1"/>
          </p:nvSpPr>
          <p:spPr>
            <a:xfrm>
              <a:off x="11500428" y="1700620"/>
              <a:ext cx="1383141" cy="1383141"/>
            </a:xfrm>
            <a:prstGeom prst="pie">
              <a:avLst>
                <a:gd name="adj1" fmla="val 5379529"/>
                <a:gd name="adj2" fmla="val 10812821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7" name="Owal 26">
              <a:extLst>
                <a:ext uri="{FF2B5EF4-FFF2-40B4-BE49-F238E27FC236}">
                  <a16:creationId xmlns:a16="http://schemas.microsoft.com/office/drawing/2014/main" id="{0C716F36-2C90-344D-A6B1-C25D69880EE0}"/>
                </a:ext>
              </a:extLst>
            </p:cNvPr>
            <p:cNvSpPr/>
            <p:nvPr userDrawn="1"/>
          </p:nvSpPr>
          <p:spPr>
            <a:xfrm>
              <a:off x="10821765" y="2737794"/>
              <a:ext cx="230402" cy="230402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latin typeface="Roboto" panose="02000000000000000000" pitchFamily="2" charset="0"/>
              </a:endParaRPr>
            </a:p>
          </p:txBody>
        </p:sp>
        <p:sp>
          <p:nvSpPr>
            <p:cNvPr id="19" name="Łuk blokowy 18">
              <a:extLst>
                <a:ext uri="{FF2B5EF4-FFF2-40B4-BE49-F238E27FC236}">
                  <a16:creationId xmlns:a16="http://schemas.microsoft.com/office/drawing/2014/main" id="{4466B7A6-854E-1342-8D16-F5D2DE99A03B}"/>
                </a:ext>
              </a:extLst>
            </p:cNvPr>
            <p:cNvSpPr/>
            <p:nvPr userDrawn="1"/>
          </p:nvSpPr>
          <p:spPr>
            <a:xfrm rot="5400000">
              <a:off x="10477301" y="664176"/>
              <a:ext cx="3429397" cy="3429397"/>
            </a:xfrm>
            <a:prstGeom prst="blockArc">
              <a:avLst>
                <a:gd name="adj1" fmla="val 5422417"/>
                <a:gd name="adj2" fmla="val 10823754"/>
                <a:gd name="adj3" fmla="val 22168"/>
              </a:avLst>
            </a:prstGeom>
            <a:gradFill>
              <a:gsLst>
                <a:gs pos="0">
                  <a:schemeClr val="accent2"/>
                </a:gs>
                <a:gs pos="100000">
                  <a:schemeClr val="tx2">
                    <a:lumMod val="100000"/>
                  </a:schemeClr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0" name="Łuk blokowy 19">
              <a:extLst>
                <a:ext uri="{FF2B5EF4-FFF2-40B4-BE49-F238E27FC236}">
                  <a16:creationId xmlns:a16="http://schemas.microsoft.com/office/drawing/2014/main" id="{4462ADD0-0796-A845-AC12-1B5202B11F45}"/>
                </a:ext>
              </a:extLst>
            </p:cNvPr>
            <p:cNvSpPr/>
            <p:nvPr userDrawn="1"/>
          </p:nvSpPr>
          <p:spPr>
            <a:xfrm rot="5400000">
              <a:off x="-1715467" y="690618"/>
              <a:ext cx="3402955" cy="3402955"/>
            </a:xfrm>
            <a:prstGeom prst="blockArc">
              <a:avLst>
                <a:gd name="adj1" fmla="val 16183789"/>
                <a:gd name="adj2" fmla="val 15973"/>
                <a:gd name="adj3" fmla="val 24515"/>
              </a:avLst>
            </a:prstGeom>
            <a:gradFill>
              <a:gsLst>
                <a:gs pos="0">
                  <a:schemeClr val="accent2"/>
                </a:gs>
                <a:gs pos="100000">
                  <a:schemeClr val="accent1"/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2" name="Owal 21">
              <a:extLst>
                <a:ext uri="{FF2B5EF4-FFF2-40B4-BE49-F238E27FC236}">
                  <a16:creationId xmlns:a16="http://schemas.microsoft.com/office/drawing/2014/main" id="{BA85B35B-52D3-7E48-8945-9CBBF44F8CC6}"/>
                </a:ext>
              </a:extLst>
            </p:cNvPr>
            <p:cNvSpPr/>
            <p:nvPr userDrawn="1"/>
          </p:nvSpPr>
          <p:spPr>
            <a:xfrm>
              <a:off x="10137959" y="562195"/>
              <a:ext cx="230402" cy="230402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latin typeface="Roboto" panose="02000000000000000000" pitchFamily="2" charset="0"/>
              </a:endParaRPr>
            </a:p>
          </p:txBody>
        </p:sp>
        <p:sp>
          <p:nvSpPr>
            <p:cNvPr id="28" name="Wycinek okręgu 13">
              <a:extLst>
                <a:ext uri="{FF2B5EF4-FFF2-40B4-BE49-F238E27FC236}">
                  <a16:creationId xmlns:a16="http://schemas.microsoft.com/office/drawing/2014/main" id="{6978E5D8-096F-9545-BC45-491E89A30699}"/>
                </a:ext>
              </a:extLst>
            </p:cNvPr>
            <p:cNvSpPr/>
            <p:nvPr userDrawn="1"/>
          </p:nvSpPr>
          <p:spPr>
            <a:xfrm>
              <a:off x="-578029" y="1816401"/>
              <a:ext cx="1151795" cy="1151795"/>
            </a:xfrm>
            <a:prstGeom prst="pie">
              <a:avLst>
                <a:gd name="adj1" fmla="val 16210634"/>
                <a:gd name="adj2" fmla="val 11496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sp>
        <p:nvSpPr>
          <p:cNvPr id="14" name="Symbol zastępczy tekstu 18">
            <a:extLst>
              <a:ext uri="{FF2B5EF4-FFF2-40B4-BE49-F238E27FC236}">
                <a16:creationId xmlns:a16="http://schemas.microsoft.com/office/drawing/2014/main" id="{56D12ADF-18C8-AF4E-BEF7-6C5BEFF095F2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684730" y="4235407"/>
            <a:ext cx="3221966" cy="1612814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ctr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6" name="Symbol zastępczy obrazu 7">
            <a:extLst>
              <a:ext uri="{FF2B5EF4-FFF2-40B4-BE49-F238E27FC236}">
                <a16:creationId xmlns:a16="http://schemas.microsoft.com/office/drawing/2014/main" id="{C7E4EFE6-7B8F-EA42-A596-8A6D92B95BE5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1244164" y="1007388"/>
            <a:ext cx="2086411" cy="2086411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vert="horz" lIns="0" tIns="45720" rIns="0" bIns="45720" rtlCol="0" anchor="ctr">
            <a:normAutofit/>
          </a:bodyPr>
          <a:lstStyle>
            <a:lvl1pPr>
              <a:defRPr lang="pl-PL" dirty="0">
                <a:solidFill>
                  <a:schemeClr val="accent2"/>
                </a:solidFill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7" name="Symbol zastępczy tekstu 18">
            <a:extLst>
              <a:ext uri="{FF2B5EF4-FFF2-40B4-BE49-F238E27FC236}">
                <a16:creationId xmlns:a16="http://schemas.microsoft.com/office/drawing/2014/main" id="{AC9280D8-6656-6248-A5DD-E03A23E80957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8288855" y="4235407"/>
            <a:ext cx="3221966" cy="1612814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ctr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23" name="Symbol zastępczy obrazu 7">
            <a:extLst>
              <a:ext uri="{FF2B5EF4-FFF2-40B4-BE49-F238E27FC236}">
                <a16:creationId xmlns:a16="http://schemas.microsoft.com/office/drawing/2014/main" id="{36080D10-C6DE-8B4E-B67F-0C4956534CE1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8848289" y="1007388"/>
            <a:ext cx="2086411" cy="2086411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vert="horz" lIns="0" tIns="45720" rIns="0" bIns="45720" rtlCol="0" anchor="ctr">
            <a:normAutofit/>
          </a:bodyPr>
          <a:lstStyle>
            <a:lvl1pPr>
              <a:defRPr lang="pl-PL" dirty="0">
                <a:solidFill>
                  <a:schemeClr val="accent2"/>
                </a:solidFill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25" name="Symbol zastępczy tekstu 18">
            <a:extLst>
              <a:ext uri="{FF2B5EF4-FFF2-40B4-BE49-F238E27FC236}">
                <a16:creationId xmlns:a16="http://schemas.microsoft.com/office/drawing/2014/main" id="{881E8792-81CE-F94F-8BEE-1854EB72A445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4493360" y="4235407"/>
            <a:ext cx="3221966" cy="1612814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ctr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26" name="Symbol zastępczy obrazu 7">
            <a:extLst>
              <a:ext uri="{FF2B5EF4-FFF2-40B4-BE49-F238E27FC236}">
                <a16:creationId xmlns:a16="http://schemas.microsoft.com/office/drawing/2014/main" id="{45FB8F0B-6B1F-C343-8CCC-C156E2DBCDF5}"/>
              </a:ext>
            </a:extLst>
          </p:cNvPr>
          <p:cNvSpPr>
            <a:spLocks noGrp="1"/>
          </p:cNvSpPr>
          <p:nvPr>
            <p:ph type="pic" sz="quarter" idx="24" hasCustomPrompt="1"/>
          </p:nvPr>
        </p:nvSpPr>
        <p:spPr>
          <a:xfrm>
            <a:off x="5052794" y="1007388"/>
            <a:ext cx="2086411" cy="2086411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vert="horz" lIns="0" tIns="45720" rIns="0" bIns="45720" rtlCol="0" anchor="ctr">
            <a:normAutofit/>
          </a:bodyPr>
          <a:lstStyle>
            <a:lvl1pPr>
              <a:defRPr lang="pl-PL" dirty="0">
                <a:solidFill>
                  <a:schemeClr val="accent2"/>
                </a:solidFill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29" name="Symbol zastępczy tekstu 2">
            <a:extLst>
              <a:ext uri="{FF2B5EF4-FFF2-40B4-BE49-F238E27FC236}">
                <a16:creationId xmlns:a16="http://schemas.microsoft.com/office/drawing/2014/main" id="{D6329CE0-01F7-BE4D-9E53-FDBCA2D1FB58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686300" y="3339716"/>
            <a:ext cx="3233531" cy="89217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30" name="Symbol zastępczy tekstu 2">
            <a:extLst>
              <a:ext uri="{FF2B5EF4-FFF2-40B4-BE49-F238E27FC236}">
                <a16:creationId xmlns:a16="http://schemas.microsoft.com/office/drawing/2014/main" id="{FF614BC6-5140-8848-80C0-EF5FAC4BA306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4479235" y="3339716"/>
            <a:ext cx="3233531" cy="89217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31" name="Symbol zastępczy tekstu 2">
            <a:extLst>
              <a:ext uri="{FF2B5EF4-FFF2-40B4-BE49-F238E27FC236}">
                <a16:creationId xmlns:a16="http://schemas.microsoft.com/office/drawing/2014/main" id="{9D463FF2-2C47-0C41-AAE8-FB0328B82639}"/>
              </a:ext>
            </a:extLst>
          </p:cNvPr>
          <p:cNvSpPr>
            <a:spLocks noGrp="1"/>
          </p:cNvSpPr>
          <p:nvPr>
            <p:ph type="body" sz="quarter" idx="27" hasCustomPrompt="1"/>
          </p:nvPr>
        </p:nvSpPr>
        <p:spPr>
          <a:xfrm>
            <a:off x="8288882" y="3339716"/>
            <a:ext cx="3233531" cy="89217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4301929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2.08333E-7 -0.49213 L -2.08333E-7 -4.07407E-6 " pathEditMode="relative" rAng="0" ptsTypes="AA">
                                      <p:cBhvr>
                                        <p:cTn id="10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  <p:par>
                                <p:cTn id="11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875E-6 -0.49213 L 1.875E-6 -4.07407E-6 " pathEditMode="relative" rAng="0" ptsTypes="AA">
                                      <p:cBhvr>
                                        <p:cTn id="12" dur="2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  <p:par>
                                <p:cTn id="13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-0.49213 L 0 -4.07407E-6 " pathEditMode="relative" rAng="0" ptsTypes="AA">
                                      <p:cBhvr>
                                        <p:cTn id="14" dur="2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2000"/>
                            </p:stCondLst>
                            <p:childTnLst>
                              <p:par>
                                <p:cTn id="3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6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1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1000"/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3000"/>
                            </p:stCondLst>
                            <p:childTnLst>
                              <p:par>
                                <p:cTn id="47" presetID="16" presetClass="entr" presetSubtype="4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Horizontal)">
                                      <p:cBhvr>
                                        <p:cTn id="49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14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4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14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1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6" grpId="0" animBg="1"/>
      <p:bldP spid="17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7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1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1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3" grpId="0" animBg="1"/>
      <p:bldP spid="25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25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25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25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6" grpId="0" animBg="1"/>
      <p:bldP spid="29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29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29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29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0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0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0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1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1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1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peaker [4]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rostokąt 17">
            <a:extLst>
              <a:ext uri="{FF2B5EF4-FFF2-40B4-BE49-F238E27FC236}">
                <a16:creationId xmlns:a16="http://schemas.microsoft.com/office/drawing/2014/main" id="{6E041CC6-0B79-7B44-94F8-76A2908BFDB9}"/>
              </a:ext>
            </a:extLst>
          </p:cNvPr>
          <p:cNvSpPr/>
          <p:nvPr userDrawn="1"/>
        </p:nvSpPr>
        <p:spPr>
          <a:xfrm>
            <a:off x="0" y="0"/>
            <a:ext cx="12192000" cy="2392191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4" name="Grupa 3">
            <a:extLst>
              <a:ext uri="{FF2B5EF4-FFF2-40B4-BE49-F238E27FC236}">
                <a16:creationId xmlns:a16="http://schemas.microsoft.com/office/drawing/2014/main" id="{DC687988-084D-414E-B176-C3B5D12B112E}"/>
              </a:ext>
            </a:extLst>
          </p:cNvPr>
          <p:cNvGrpSpPr/>
          <p:nvPr userDrawn="1"/>
        </p:nvGrpSpPr>
        <p:grpSpPr>
          <a:xfrm>
            <a:off x="-1715467" y="562195"/>
            <a:ext cx="15622165" cy="3531378"/>
            <a:chOff x="-1715467" y="562195"/>
            <a:chExt cx="15622165" cy="3531378"/>
          </a:xfrm>
        </p:grpSpPr>
        <p:sp>
          <p:nvSpPr>
            <p:cNvPr id="21" name="Wycinek okręgu 10">
              <a:extLst>
                <a:ext uri="{FF2B5EF4-FFF2-40B4-BE49-F238E27FC236}">
                  <a16:creationId xmlns:a16="http://schemas.microsoft.com/office/drawing/2014/main" id="{94BB70B8-F74F-1B46-9BB6-FA8A28A6215C}"/>
                </a:ext>
              </a:extLst>
            </p:cNvPr>
            <p:cNvSpPr/>
            <p:nvPr userDrawn="1"/>
          </p:nvSpPr>
          <p:spPr>
            <a:xfrm>
              <a:off x="11500428" y="1700620"/>
              <a:ext cx="1383141" cy="1383141"/>
            </a:xfrm>
            <a:prstGeom prst="pie">
              <a:avLst>
                <a:gd name="adj1" fmla="val 5379529"/>
                <a:gd name="adj2" fmla="val 10812821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7" name="Owal 26">
              <a:extLst>
                <a:ext uri="{FF2B5EF4-FFF2-40B4-BE49-F238E27FC236}">
                  <a16:creationId xmlns:a16="http://schemas.microsoft.com/office/drawing/2014/main" id="{0C716F36-2C90-344D-A6B1-C25D69880EE0}"/>
                </a:ext>
              </a:extLst>
            </p:cNvPr>
            <p:cNvSpPr/>
            <p:nvPr userDrawn="1"/>
          </p:nvSpPr>
          <p:spPr>
            <a:xfrm>
              <a:off x="10821765" y="2737794"/>
              <a:ext cx="230402" cy="230402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latin typeface="Roboto" panose="02000000000000000000" pitchFamily="2" charset="0"/>
              </a:endParaRPr>
            </a:p>
          </p:txBody>
        </p:sp>
        <p:sp>
          <p:nvSpPr>
            <p:cNvPr id="19" name="Łuk blokowy 18">
              <a:extLst>
                <a:ext uri="{FF2B5EF4-FFF2-40B4-BE49-F238E27FC236}">
                  <a16:creationId xmlns:a16="http://schemas.microsoft.com/office/drawing/2014/main" id="{4466B7A6-854E-1342-8D16-F5D2DE99A03B}"/>
                </a:ext>
              </a:extLst>
            </p:cNvPr>
            <p:cNvSpPr/>
            <p:nvPr userDrawn="1"/>
          </p:nvSpPr>
          <p:spPr>
            <a:xfrm rot="5400000">
              <a:off x="10477301" y="664176"/>
              <a:ext cx="3429397" cy="3429397"/>
            </a:xfrm>
            <a:prstGeom prst="blockArc">
              <a:avLst>
                <a:gd name="adj1" fmla="val 5422417"/>
                <a:gd name="adj2" fmla="val 10823754"/>
                <a:gd name="adj3" fmla="val 22168"/>
              </a:avLst>
            </a:prstGeom>
            <a:gradFill>
              <a:gsLst>
                <a:gs pos="0">
                  <a:schemeClr val="accent2"/>
                </a:gs>
                <a:gs pos="100000">
                  <a:schemeClr val="tx2">
                    <a:lumMod val="100000"/>
                  </a:schemeClr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0" name="Łuk blokowy 19">
              <a:extLst>
                <a:ext uri="{FF2B5EF4-FFF2-40B4-BE49-F238E27FC236}">
                  <a16:creationId xmlns:a16="http://schemas.microsoft.com/office/drawing/2014/main" id="{4462ADD0-0796-A845-AC12-1B5202B11F45}"/>
                </a:ext>
              </a:extLst>
            </p:cNvPr>
            <p:cNvSpPr/>
            <p:nvPr userDrawn="1"/>
          </p:nvSpPr>
          <p:spPr>
            <a:xfrm rot="5400000">
              <a:off x="-1715467" y="690618"/>
              <a:ext cx="3402955" cy="3402955"/>
            </a:xfrm>
            <a:prstGeom prst="blockArc">
              <a:avLst>
                <a:gd name="adj1" fmla="val 16183789"/>
                <a:gd name="adj2" fmla="val 15973"/>
                <a:gd name="adj3" fmla="val 24515"/>
              </a:avLst>
            </a:prstGeom>
            <a:gradFill>
              <a:gsLst>
                <a:gs pos="0">
                  <a:schemeClr val="accent2"/>
                </a:gs>
                <a:gs pos="100000">
                  <a:schemeClr val="accent1"/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2" name="Owal 21">
              <a:extLst>
                <a:ext uri="{FF2B5EF4-FFF2-40B4-BE49-F238E27FC236}">
                  <a16:creationId xmlns:a16="http://schemas.microsoft.com/office/drawing/2014/main" id="{BA85B35B-52D3-7E48-8945-9CBBF44F8CC6}"/>
                </a:ext>
              </a:extLst>
            </p:cNvPr>
            <p:cNvSpPr/>
            <p:nvPr userDrawn="1"/>
          </p:nvSpPr>
          <p:spPr>
            <a:xfrm>
              <a:off x="10137959" y="562195"/>
              <a:ext cx="230402" cy="230402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latin typeface="Roboto" panose="02000000000000000000" pitchFamily="2" charset="0"/>
              </a:endParaRPr>
            </a:p>
          </p:txBody>
        </p:sp>
        <p:sp>
          <p:nvSpPr>
            <p:cNvPr id="28" name="Wycinek okręgu 13">
              <a:extLst>
                <a:ext uri="{FF2B5EF4-FFF2-40B4-BE49-F238E27FC236}">
                  <a16:creationId xmlns:a16="http://schemas.microsoft.com/office/drawing/2014/main" id="{6978E5D8-096F-9545-BC45-491E89A30699}"/>
                </a:ext>
              </a:extLst>
            </p:cNvPr>
            <p:cNvSpPr/>
            <p:nvPr userDrawn="1"/>
          </p:nvSpPr>
          <p:spPr>
            <a:xfrm>
              <a:off x="-578029" y="1816401"/>
              <a:ext cx="1151795" cy="1151795"/>
            </a:xfrm>
            <a:prstGeom prst="pie">
              <a:avLst>
                <a:gd name="adj1" fmla="val 16210634"/>
                <a:gd name="adj2" fmla="val 11496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sp>
        <p:nvSpPr>
          <p:cNvPr id="14" name="Symbol zastępczy tekstu 18">
            <a:extLst>
              <a:ext uri="{FF2B5EF4-FFF2-40B4-BE49-F238E27FC236}">
                <a16:creationId xmlns:a16="http://schemas.microsoft.com/office/drawing/2014/main" id="{20FC3B1B-C376-2C4A-9589-B0D60292BF71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684730" y="4235407"/>
            <a:ext cx="2531545" cy="1612814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ctr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6" name="Symbol zastępczy obrazu 7">
            <a:extLst>
              <a:ext uri="{FF2B5EF4-FFF2-40B4-BE49-F238E27FC236}">
                <a16:creationId xmlns:a16="http://schemas.microsoft.com/office/drawing/2014/main" id="{12D214F1-A949-8D46-980F-8F7B64EEE7A0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907296" y="1007388"/>
            <a:ext cx="2086411" cy="2086411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vert="horz" lIns="0" tIns="45720" rIns="0" bIns="45720" rtlCol="0" anchor="ctr">
            <a:normAutofit/>
          </a:bodyPr>
          <a:lstStyle>
            <a:lvl1pPr>
              <a:defRPr lang="pl-PL" dirty="0">
                <a:solidFill>
                  <a:schemeClr val="accent2"/>
                </a:solidFill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7" name="Symbol zastępczy tekstu 18">
            <a:extLst>
              <a:ext uri="{FF2B5EF4-FFF2-40B4-BE49-F238E27FC236}">
                <a16:creationId xmlns:a16="http://schemas.microsoft.com/office/drawing/2014/main" id="{0801E402-DBAE-A941-BD45-C1E7B400A380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3447516" y="4235407"/>
            <a:ext cx="2531545" cy="1612814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ctr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23" name="Symbol zastępczy obrazu 7">
            <a:extLst>
              <a:ext uri="{FF2B5EF4-FFF2-40B4-BE49-F238E27FC236}">
                <a16:creationId xmlns:a16="http://schemas.microsoft.com/office/drawing/2014/main" id="{D0E6F4A3-DE04-4E4F-A800-E98D1DB8EDBB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3670082" y="1007388"/>
            <a:ext cx="2086411" cy="2086411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vert="horz" lIns="0" tIns="45720" rIns="0" bIns="45720" rtlCol="0" anchor="ctr">
            <a:normAutofit/>
          </a:bodyPr>
          <a:lstStyle>
            <a:lvl1pPr>
              <a:defRPr lang="pl-PL" dirty="0">
                <a:solidFill>
                  <a:schemeClr val="accent2"/>
                </a:solidFill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25" name="Symbol zastępczy tekstu 18">
            <a:extLst>
              <a:ext uri="{FF2B5EF4-FFF2-40B4-BE49-F238E27FC236}">
                <a16:creationId xmlns:a16="http://schemas.microsoft.com/office/drawing/2014/main" id="{D3B35467-6B6B-734A-8549-0B9564FBBCB3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6210302" y="4239681"/>
            <a:ext cx="2531545" cy="1612814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ctr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26" name="Symbol zastępczy obrazu 7">
            <a:extLst>
              <a:ext uri="{FF2B5EF4-FFF2-40B4-BE49-F238E27FC236}">
                <a16:creationId xmlns:a16="http://schemas.microsoft.com/office/drawing/2014/main" id="{F1E465D4-DFCB-3649-9EC7-73B3935E9C12}"/>
              </a:ext>
            </a:extLst>
          </p:cNvPr>
          <p:cNvSpPr>
            <a:spLocks noGrp="1"/>
          </p:cNvSpPr>
          <p:nvPr>
            <p:ph type="pic" sz="quarter" idx="24" hasCustomPrompt="1"/>
          </p:nvPr>
        </p:nvSpPr>
        <p:spPr>
          <a:xfrm>
            <a:off x="6432868" y="1011662"/>
            <a:ext cx="2086411" cy="2086411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vert="horz" lIns="0" tIns="45720" rIns="0" bIns="45720" rtlCol="0" anchor="ctr">
            <a:normAutofit/>
          </a:bodyPr>
          <a:lstStyle>
            <a:lvl1pPr>
              <a:defRPr lang="pl-PL" dirty="0">
                <a:solidFill>
                  <a:schemeClr val="accent2"/>
                </a:solidFill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29" name="Symbol zastępczy tekstu 18">
            <a:extLst>
              <a:ext uri="{FF2B5EF4-FFF2-40B4-BE49-F238E27FC236}">
                <a16:creationId xmlns:a16="http://schemas.microsoft.com/office/drawing/2014/main" id="{15F3E870-8305-7A4C-A73C-69C759E94A6A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8981943" y="4235407"/>
            <a:ext cx="2531545" cy="1612814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ctr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30" name="Symbol zastępczy obrazu 7">
            <a:extLst>
              <a:ext uri="{FF2B5EF4-FFF2-40B4-BE49-F238E27FC236}">
                <a16:creationId xmlns:a16="http://schemas.microsoft.com/office/drawing/2014/main" id="{1263D1A8-179A-8646-881C-0F5E62D423FF}"/>
              </a:ext>
            </a:extLst>
          </p:cNvPr>
          <p:cNvSpPr>
            <a:spLocks noGrp="1"/>
          </p:cNvSpPr>
          <p:nvPr>
            <p:ph type="pic" sz="quarter" idx="27" hasCustomPrompt="1"/>
          </p:nvPr>
        </p:nvSpPr>
        <p:spPr>
          <a:xfrm>
            <a:off x="9204509" y="1007388"/>
            <a:ext cx="2086411" cy="2086411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vert="horz" lIns="0" tIns="45720" rIns="0" bIns="45720" rtlCol="0" anchor="ctr">
            <a:normAutofit/>
          </a:bodyPr>
          <a:lstStyle>
            <a:lvl1pPr>
              <a:defRPr lang="pl-PL" dirty="0">
                <a:solidFill>
                  <a:schemeClr val="accent2"/>
                </a:solidFill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31" name="Symbol zastępczy tekstu 2">
            <a:extLst>
              <a:ext uri="{FF2B5EF4-FFF2-40B4-BE49-F238E27FC236}">
                <a16:creationId xmlns:a16="http://schemas.microsoft.com/office/drawing/2014/main" id="{74B7C8B7-5174-7B43-8AD5-972D3DE4CE65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686300" y="3339716"/>
            <a:ext cx="2529975" cy="89217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32" name="Symbol zastępczy tekstu 2">
            <a:extLst>
              <a:ext uri="{FF2B5EF4-FFF2-40B4-BE49-F238E27FC236}">
                <a16:creationId xmlns:a16="http://schemas.microsoft.com/office/drawing/2014/main" id="{C45D1DBC-9C36-C64B-80A4-507D567E5CE3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3455626" y="3339716"/>
            <a:ext cx="2529975" cy="89217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33" name="Symbol zastępczy tekstu 2">
            <a:extLst>
              <a:ext uri="{FF2B5EF4-FFF2-40B4-BE49-F238E27FC236}">
                <a16:creationId xmlns:a16="http://schemas.microsoft.com/office/drawing/2014/main" id="{1CEC1F19-041C-A946-895D-A67DC29A03A2}"/>
              </a:ext>
            </a:extLst>
          </p:cNvPr>
          <p:cNvSpPr>
            <a:spLocks noGrp="1"/>
          </p:cNvSpPr>
          <p:nvPr>
            <p:ph type="body" sz="quarter" idx="30" hasCustomPrompt="1"/>
          </p:nvPr>
        </p:nvSpPr>
        <p:spPr>
          <a:xfrm>
            <a:off x="6216243" y="3339716"/>
            <a:ext cx="2529975" cy="89217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34" name="Symbol zastępczy tekstu 2">
            <a:extLst>
              <a:ext uri="{FF2B5EF4-FFF2-40B4-BE49-F238E27FC236}">
                <a16:creationId xmlns:a16="http://schemas.microsoft.com/office/drawing/2014/main" id="{1652DC79-575A-B845-B046-186FB69E148E}"/>
              </a:ext>
            </a:extLst>
          </p:cNvPr>
          <p:cNvSpPr>
            <a:spLocks noGrp="1"/>
          </p:cNvSpPr>
          <p:nvPr>
            <p:ph type="body" sz="quarter" idx="31" hasCustomPrompt="1"/>
          </p:nvPr>
        </p:nvSpPr>
        <p:spPr>
          <a:xfrm>
            <a:off x="8994277" y="3339716"/>
            <a:ext cx="2529975" cy="89217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7663251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95833E-6 -0.49213 L 3.95833E-6 -4.07407E-6 " pathEditMode="relative" rAng="0" ptsTypes="AA">
                                      <p:cBhvr>
                                        <p:cTn id="10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  <p:par>
                                <p:cTn id="11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45833E-6 -0.49213 L 1.45833E-6 -4.07407E-6 " pathEditMode="relative" rAng="0" ptsTypes="AA">
                                      <p:cBhvr>
                                        <p:cTn id="12" dur="2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  <p:par>
                                <p:cTn id="13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1.04167E-6 -0.49213 L -1.04167E-6 2.96296E-6 " pathEditMode="relative" rAng="0" ptsTypes="AA">
                                      <p:cBhvr>
                                        <p:cTn id="14" dur="2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  <p:par>
                                <p:cTn id="15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79167E-6 -0.49213 L -4.79167E-6 -4.07407E-6 " pathEditMode="relative" rAng="0" ptsTypes="AA">
                                      <p:cBhvr>
                                        <p:cTn id="16" dur="2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  <p:par>
                                <p:cTn id="17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2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>
                            <p:stCondLst>
                              <p:cond delay="2000"/>
                            </p:stCondLst>
                            <p:childTnLst>
                              <p:par>
                                <p:cTn id="38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1000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3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5" dur="1000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6" dur="10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10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8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1000"/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3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1000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8" fill="hold">
                            <p:stCondLst>
                              <p:cond delay="3000"/>
                            </p:stCondLst>
                            <p:childTnLst>
                              <p:par>
                                <p:cTn id="59" presetID="16" presetClass="entr" presetSubtype="4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Horizontal)">
                                      <p:cBhvr>
                                        <p:cTn id="61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14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4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14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1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6" grpId="0" animBg="1"/>
      <p:bldP spid="17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7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1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1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3" grpId="0" animBg="1"/>
      <p:bldP spid="25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25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25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25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6" grpId="0" animBg="1"/>
      <p:bldP spid="29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29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29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29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0" grpId="0" animBg="1"/>
      <p:bldP spid="31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1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1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2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2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2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2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3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3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4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4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4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rofile Big Photo and Quot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ymbol zastępczy tekstu 18">
            <a:extLst>
              <a:ext uri="{FF2B5EF4-FFF2-40B4-BE49-F238E27FC236}">
                <a16:creationId xmlns:a16="http://schemas.microsoft.com/office/drawing/2014/main" id="{0E092D40-D393-3D42-B71B-2215BA14E472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519738" y="2737193"/>
            <a:ext cx="5991224" cy="103722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l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3" name="Symbol zastępczy tekstu 2">
            <a:extLst>
              <a:ext uri="{FF2B5EF4-FFF2-40B4-BE49-F238E27FC236}">
                <a16:creationId xmlns:a16="http://schemas.microsoft.com/office/drawing/2014/main" id="{8DD5617C-A44E-0D43-A0A0-54689A3BF6E1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519739" y="1240180"/>
            <a:ext cx="5991224" cy="1497613"/>
          </a:xfrm>
        </p:spPr>
        <p:txBody>
          <a:bodyPr anchor="b">
            <a:normAutofit/>
          </a:bodyPr>
          <a:lstStyle>
            <a:lvl1pPr marL="0" indent="0">
              <a:buNone/>
              <a:defRPr sz="2400" b="1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9" name="Symbol zastępczy obrazu 16">
            <a:extLst>
              <a:ext uri="{FF2B5EF4-FFF2-40B4-BE49-F238E27FC236}">
                <a16:creationId xmlns:a16="http://schemas.microsoft.com/office/drawing/2014/main" id="{45F9A86C-F44E-5C46-8DDB-D25DB44EE7FC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4598988" cy="6858000"/>
          </a:xfr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vert="horz" lIns="0" tIns="45720" rIns="0" bIns="45720" rtlCol="0" anchor="ctr">
            <a:normAutofit/>
          </a:bodyPr>
          <a:lstStyle>
            <a:lvl1pPr marL="0" indent="0" algn="ctr">
              <a:buNone/>
              <a:defRPr lang="pl-PL" dirty="0">
                <a:solidFill>
                  <a:schemeClr val="accent2"/>
                </a:solidFill>
              </a:defRPr>
            </a:lvl1pPr>
          </a:lstStyle>
          <a:p>
            <a:pPr marL="228600" marR="0" lvl="0" indent="-228600" algn="ctr" fontAlgn="auto">
              <a:buClrTx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</a:t>
            </a:r>
          </a:p>
          <a:p>
            <a:pPr marL="228600" marR="0" lvl="0" indent="-228600" algn="ctr" fontAlgn="auto">
              <a:buClrTx/>
              <a:tabLst/>
            </a:pP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5" name="Symbol zastępczy tekstu 4">
            <a:extLst>
              <a:ext uri="{FF2B5EF4-FFF2-40B4-BE49-F238E27FC236}">
                <a16:creationId xmlns:a16="http://schemas.microsoft.com/office/drawing/2014/main" id="{F9DC2B6A-B300-B545-9FCF-D6D74CE22619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5519738" y="4005263"/>
            <a:ext cx="5991225" cy="2016125"/>
          </a:xfrm>
        </p:spPr>
        <p:txBody>
          <a:bodyPr vert="horz" lIns="0" tIns="45720" rIns="0" bIns="45720" rtlCol="0">
            <a:normAutofit/>
          </a:bodyPr>
          <a:lstStyle>
            <a:lvl1pPr marL="0" indent="0">
              <a:buNone/>
              <a:defRPr lang="pl-PL">
                <a:latin typeface="Roboto Slab" pitchFamily="2" charset="0"/>
                <a:ea typeface="Roboto Slab" pitchFamily="2" charset="0"/>
              </a:defRPr>
            </a:lvl1pPr>
          </a:lstStyle>
          <a:p>
            <a:pPr lvl="0"/>
            <a:r>
              <a:rPr lang="pl-PL" dirty="0"/>
              <a:t>„</a:t>
            </a:r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quote</a:t>
            </a:r>
            <a:r>
              <a:rPr lang="pl-PL" dirty="0"/>
              <a:t>..”</a:t>
            </a:r>
          </a:p>
        </p:txBody>
      </p:sp>
    </p:spTree>
    <p:extLst>
      <p:ext uri="{BB962C8B-B14F-4D97-AF65-F5344CB8AC3E}">
        <p14:creationId xmlns:p14="http://schemas.microsoft.com/office/powerpoint/2010/main" val="79391829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3" dur="500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2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24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3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rofile Big Photo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ymbol zastępczy tekstu 18">
            <a:extLst>
              <a:ext uri="{FF2B5EF4-FFF2-40B4-BE49-F238E27FC236}">
                <a16:creationId xmlns:a16="http://schemas.microsoft.com/office/drawing/2014/main" id="{0E092D40-D393-3D42-B71B-2215BA14E472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519738" y="2737193"/>
            <a:ext cx="5991224" cy="3356103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l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3" name="Symbol zastępczy tekstu 2">
            <a:extLst>
              <a:ext uri="{FF2B5EF4-FFF2-40B4-BE49-F238E27FC236}">
                <a16:creationId xmlns:a16="http://schemas.microsoft.com/office/drawing/2014/main" id="{8DD5617C-A44E-0D43-A0A0-54689A3BF6E1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519739" y="1240180"/>
            <a:ext cx="5991224" cy="1497613"/>
          </a:xfrm>
        </p:spPr>
        <p:txBody>
          <a:bodyPr anchor="b">
            <a:normAutofit/>
          </a:bodyPr>
          <a:lstStyle>
            <a:lvl1pPr marL="0" indent="0">
              <a:buNone/>
              <a:defRPr sz="2400" b="1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9" name="Symbol zastępczy obrazu 16">
            <a:extLst>
              <a:ext uri="{FF2B5EF4-FFF2-40B4-BE49-F238E27FC236}">
                <a16:creationId xmlns:a16="http://schemas.microsoft.com/office/drawing/2014/main" id="{45F9A86C-F44E-5C46-8DDB-D25DB44EE7FC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4598988" cy="6858000"/>
          </a:xfr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vert="horz" lIns="0" tIns="45720" rIns="0" bIns="45720" rtlCol="0" anchor="ctr">
            <a:normAutofit/>
          </a:bodyPr>
          <a:lstStyle>
            <a:lvl1pPr marL="0" indent="0" algn="ctr">
              <a:buNone/>
              <a:defRPr lang="pl-PL" dirty="0">
                <a:solidFill>
                  <a:schemeClr val="accent2"/>
                </a:solidFill>
              </a:defRPr>
            </a:lvl1pPr>
          </a:lstStyle>
          <a:p>
            <a:pPr marL="228600" marR="0" lvl="0" indent="-228600" algn="ctr" fontAlgn="auto">
              <a:buClrTx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</a:t>
            </a:r>
          </a:p>
          <a:p>
            <a:pPr marL="228600" marR="0" lvl="0" indent="-228600" algn="ctr" fontAlgn="auto">
              <a:buClrTx/>
              <a:tabLst/>
            </a:pP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19321905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3" dur="500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2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24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3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rofile Small Photo Shapes and Mas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ymbol zastępczy tekstu 18">
            <a:extLst>
              <a:ext uri="{FF2B5EF4-FFF2-40B4-BE49-F238E27FC236}">
                <a16:creationId xmlns:a16="http://schemas.microsoft.com/office/drawing/2014/main" id="{703F3E79-FBB4-4461-A4B0-173019E59EC1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4829174" y="3645024"/>
            <a:ext cx="5991224" cy="1800200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l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2" name="Symbol zastępczy tekstu 2">
            <a:extLst>
              <a:ext uri="{FF2B5EF4-FFF2-40B4-BE49-F238E27FC236}">
                <a16:creationId xmlns:a16="http://schemas.microsoft.com/office/drawing/2014/main" id="{16A5B9E3-9728-40E4-BBEC-174070FC5061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829175" y="2148011"/>
            <a:ext cx="5991224" cy="1497613"/>
          </a:xfrm>
        </p:spPr>
        <p:txBody>
          <a:bodyPr anchor="b">
            <a:normAutofit/>
          </a:bodyPr>
          <a:lstStyle>
            <a:lvl1pPr marL="0" indent="0">
              <a:buNone/>
              <a:defRPr sz="2400" b="1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13" name="Symbol zastępczy obrazu 7">
            <a:extLst>
              <a:ext uri="{FF2B5EF4-FFF2-40B4-BE49-F238E27FC236}">
                <a16:creationId xmlns:a16="http://schemas.microsoft.com/office/drawing/2014/main" id="{F0BAED6B-B8E2-4989-B13B-12F20F222B62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2055290" y="2148011"/>
            <a:ext cx="2534238" cy="2534238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anchor="ctr">
            <a:normAutofit/>
          </a:bodyPr>
          <a:lstStyle>
            <a:lvl1pPr marL="0" marR="0" indent="0" algn="ctr" fontAlgn="auto">
              <a:buClrTx/>
              <a:buNone/>
              <a:tabLst/>
              <a:defRPr sz="18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6" name="Owal 15">
            <a:extLst>
              <a:ext uri="{FF2B5EF4-FFF2-40B4-BE49-F238E27FC236}">
                <a16:creationId xmlns:a16="http://schemas.microsoft.com/office/drawing/2014/main" id="{889985CE-2F44-4AC6-887E-D4285C25DF6E}"/>
              </a:ext>
            </a:extLst>
          </p:cNvPr>
          <p:cNvSpPr/>
          <p:nvPr userDrawn="1"/>
        </p:nvSpPr>
        <p:spPr>
          <a:xfrm>
            <a:off x="4375774" y="1485175"/>
            <a:ext cx="230788" cy="230788"/>
          </a:xfrm>
          <a:prstGeom prst="ellipse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baseline="0" dirty="0">
              <a:latin typeface="Roboto" panose="02000000000000000000" pitchFamily="2" charset="0"/>
            </a:endParaRPr>
          </a:p>
        </p:txBody>
      </p:sp>
      <p:sp>
        <p:nvSpPr>
          <p:cNvPr id="17" name="Łuk blokowy 16">
            <a:extLst>
              <a:ext uri="{FF2B5EF4-FFF2-40B4-BE49-F238E27FC236}">
                <a16:creationId xmlns:a16="http://schemas.microsoft.com/office/drawing/2014/main" id="{6D8E0830-BA6E-4CD0-BEB0-DDD03174940D}"/>
              </a:ext>
            </a:extLst>
          </p:cNvPr>
          <p:cNvSpPr/>
          <p:nvPr userDrawn="1"/>
        </p:nvSpPr>
        <p:spPr>
          <a:xfrm>
            <a:off x="681038" y="811104"/>
            <a:ext cx="5066168" cy="5066168"/>
          </a:xfrm>
          <a:prstGeom prst="blockArc">
            <a:avLst>
              <a:gd name="adj1" fmla="val 10790409"/>
              <a:gd name="adj2" fmla="val 16201009"/>
              <a:gd name="adj3" fmla="val 21612"/>
            </a:avLst>
          </a:prstGeom>
          <a:gradFill flip="none" rotWithShape="1">
            <a:gsLst>
              <a:gs pos="0">
                <a:schemeClr val="accent2"/>
              </a:gs>
              <a:gs pos="100000">
                <a:schemeClr val="accent1"/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8" name="Wycinek okręgu 22">
            <a:extLst>
              <a:ext uri="{FF2B5EF4-FFF2-40B4-BE49-F238E27FC236}">
                <a16:creationId xmlns:a16="http://schemas.microsoft.com/office/drawing/2014/main" id="{8A0AA19F-E49C-4F1A-B90F-62A827723256}"/>
              </a:ext>
            </a:extLst>
          </p:cNvPr>
          <p:cNvSpPr/>
          <p:nvPr userDrawn="1"/>
        </p:nvSpPr>
        <p:spPr>
          <a:xfrm rot="5400000">
            <a:off x="1133982" y="4955964"/>
            <a:ext cx="1842615" cy="1842615"/>
          </a:xfrm>
          <a:prstGeom prst="pie">
            <a:avLst>
              <a:gd name="adj1" fmla="val 10800000"/>
              <a:gd name="adj2" fmla="val 16200000"/>
            </a:avLst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796136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95833E-6 -0.49213 L 3.95833E-6 3.33333E-6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2000"/>
                            </p:stCondLst>
                            <p:childTnLst>
                              <p:par>
                                <p:cTn id="8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1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2500"/>
                            </p:stCondLst>
                            <p:childTnLst>
                              <p:par>
                                <p:cTn id="13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6" dur="5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3000"/>
                            </p:stCondLst>
                            <p:childTnLst>
                              <p:par>
                                <p:cTn id="18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3500"/>
                            </p:stCondLst>
                            <p:childTnLst>
                              <p:par>
                                <p:cTn id="24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4000"/>
                            </p:stCondLst>
                            <p:childTnLst>
                              <p:par>
                                <p:cTn id="30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1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11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2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12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1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3" grpId="0" animBg="1"/>
      <p:bldP spid="16" grpId="0" animBg="1"/>
      <p:bldP spid="17" grpId="0" animBg="1"/>
      <p:bldP spid="18" grpId="0" animBg="1"/>
    </p:bldLst>
  </p:timing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rofile Small Photo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ymbol zastępczy tekstu 18">
            <a:extLst>
              <a:ext uri="{FF2B5EF4-FFF2-40B4-BE49-F238E27FC236}">
                <a16:creationId xmlns:a16="http://schemas.microsoft.com/office/drawing/2014/main" id="{703F3E79-FBB4-4461-A4B0-173019E59EC1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4137025" y="3645024"/>
            <a:ext cx="5991224" cy="1800200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 algn="l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2" name="Symbol zastępczy tekstu 2">
            <a:extLst>
              <a:ext uri="{FF2B5EF4-FFF2-40B4-BE49-F238E27FC236}">
                <a16:creationId xmlns:a16="http://schemas.microsoft.com/office/drawing/2014/main" id="{16A5B9E3-9728-40E4-BBEC-174070FC5061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137026" y="2148011"/>
            <a:ext cx="5991224" cy="1497613"/>
          </a:xfrm>
        </p:spPr>
        <p:txBody>
          <a:bodyPr anchor="b">
            <a:normAutofit/>
          </a:bodyPr>
          <a:lstStyle>
            <a:lvl1pPr marL="0" indent="0">
              <a:buNone/>
              <a:defRPr sz="2400" b="1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8" name="Prostokąt 7">
            <a:extLst>
              <a:ext uri="{FF2B5EF4-FFF2-40B4-BE49-F238E27FC236}">
                <a16:creationId xmlns:a16="http://schemas.microsoft.com/office/drawing/2014/main" id="{7BB42386-35A7-F24A-A149-31DC912DF2CF}"/>
              </a:ext>
            </a:extLst>
          </p:cNvPr>
          <p:cNvSpPr/>
          <p:nvPr userDrawn="1"/>
        </p:nvSpPr>
        <p:spPr>
          <a:xfrm rot="5400000">
            <a:off x="-2108993" y="2108995"/>
            <a:ext cx="6858000" cy="2640012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3" name="Symbol zastępczy obrazu 7">
            <a:extLst>
              <a:ext uri="{FF2B5EF4-FFF2-40B4-BE49-F238E27FC236}">
                <a16:creationId xmlns:a16="http://schemas.microsoft.com/office/drawing/2014/main" id="{F0BAED6B-B8E2-4989-B13B-12F20F222B62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1373188" y="2148011"/>
            <a:ext cx="2534238" cy="2534238"/>
          </a:xfrm>
          <a:prstGeom prst="ellipse">
            <a:avLst/>
          </a:prstGeom>
          <a:solidFill>
            <a:schemeClr val="tx2">
              <a:lumMod val="20000"/>
              <a:lumOff val="80000"/>
            </a:schemeClr>
          </a:solidFill>
          <a:ln w="31750">
            <a:noFill/>
          </a:ln>
        </p:spPr>
        <p:txBody>
          <a:bodyPr anchor="ctr">
            <a:normAutofit/>
          </a:bodyPr>
          <a:lstStyle>
            <a:lvl1pPr marL="0" marR="0" indent="0" algn="ctr" fontAlgn="auto">
              <a:buClrTx/>
              <a:buNone/>
              <a:tabLst/>
              <a:defRPr sz="18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0" marR="0" lvl="0" indent="0" algn="ctr" fontAlgn="auto">
              <a:buClrTx/>
              <a:buNone/>
              <a:tabLst/>
            </a:pPr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icon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picture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42606227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path" presetSubtype="0" accel="50000" decel="5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95833E-6 -0.49213 L 3.95833E-6 3.33333E-6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0" y="2460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2000"/>
                            </p:stCondLst>
                            <p:childTnLst>
                              <p:par>
                                <p:cTn id="8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1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2500"/>
                            </p:stCondLst>
                            <p:childTnLst>
                              <p:par>
                                <p:cTn id="13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6" dur="5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3000"/>
                            </p:stCondLst>
                            <p:childTnLst>
                              <p:par>
                                <p:cTn id="18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1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11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2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12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1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8" grpId="0" animBg="1"/>
      <p:bldP spid="13" grpId="0" animBg="1"/>
    </p:bldLst>
  </p:timing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m [3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Team</a:t>
            </a:r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24" name="Symbol zastępczy obrazu 16">
            <a:extLst>
              <a:ext uri="{FF2B5EF4-FFF2-40B4-BE49-F238E27FC236}">
                <a16:creationId xmlns:a16="http://schemas.microsoft.com/office/drawing/2014/main" id="{86931452-4549-0B4D-966C-6B43CBFF40CD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2062164" y="1484784"/>
            <a:ext cx="2535236" cy="2672119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25" name="Symbol zastępczy obrazu 16">
            <a:extLst>
              <a:ext uri="{FF2B5EF4-FFF2-40B4-BE49-F238E27FC236}">
                <a16:creationId xmlns:a16="http://schemas.microsoft.com/office/drawing/2014/main" id="{C6FDA77A-7BE0-8A48-B7FF-ADFF59AFDC61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4827588" y="1484784"/>
            <a:ext cx="2535236" cy="2672119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26" name="Symbol zastępczy obrazu 16">
            <a:extLst>
              <a:ext uri="{FF2B5EF4-FFF2-40B4-BE49-F238E27FC236}">
                <a16:creationId xmlns:a16="http://schemas.microsoft.com/office/drawing/2014/main" id="{9AC037A9-97E5-FC4F-B9BB-E0ACE3BD8B2D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7593013" y="1481162"/>
            <a:ext cx="2535236" cy="2672119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40" name="Symbol zastępczy tekstu 27">
            <a:extLst>
              <a:ext uri="{FF2B5EF4-FFF2-40B4-BE49-F238E27FC236}">
                <a16:creationId xmlns:a16="http://schemas.microsoft.com/office/drawing/2014/main" id="{D840B54D-F0BA-4B72-B371-1666F18047DD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2071483" y="5368537"/>
            <a:ext cx="2525711" cy="821943"/>
          </a:xfrm>
        </p:spPr>
        <p:txBody>
          <a:bodyPr anchor="t">
            <a:normAutofit/>
          </a:bodyPr>
          <a:lstStyle>
            <a:lvl1pPr marL="0" indent="0" algn="ctr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1" name="Symbol zastępczy tekstu 27">
            <a:extLst>
              <a:ext uri="{FF2B5EF4-FFF2-40B4-BE49-F238E27FC236}">
                <a16:creationId xmlns:a16="http://schemas.microsoft.com/office/drawing/2014/main" id="{F13438FF-D31F-45E8-B419-B1F90FDBD961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4836908" y="5368538"/>
            <a:ext cx="2525711" cy="821943"/>
          </a:xfrm>
        </p:spPr>
        <p:txBody>
          <a:bodyPr anchor="t">
            <a:normAutofit/>
          </a:bodyPr>
          <a:lstStyle>
            <a:lvl1pPr marL="0" indent="0" algn="ctr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42" name="Łącznik prosty 41">
            <a:extLst>
              <a:ext uri="{FF2B5EF4-FFF2-40B4-BE49-F238E27FC236}">
                <a16:creationId xmlns:a16="http://schemas.microsoft.com/office/drawing/2014/main" id="{F0AC3713-E8A2-4E48-B3C1-702C8E180485}"/>
              </a:ext>
            </a:extLst>
          </p:cNvPr>
          <p:cNvCxnSpPr>
            <a:cxnSpLocks/>
          </p:cNvCxnSpPr>
          <p:nvPr userDrawn="1"/>
        </p:nvCxnSpPr>
        <p:spPr>
          <a:xfrm flipH="1">
            <a:off x="2752521" y="5292908"/>
            <a:ext cx="1152524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3" name="Łącznik prosty 42">
            <a:extLst>
              <a:ext uri="{FF2B5EF4-FFF2-40B4-BE49-F238E27FC236}">
                <a16:creationId xmlns:a16="http://schemas.microsoft.com/office/drawing/2014/main" id="{71F5005F-6F68-4BDE-9585-441B5A77AFB6}"/>
              </a:ext>
            </a:extLst>
          </p:cNvPr>
          <p:cNvCxnSpPr>
            <a:cxnSpLocks/>
          </p:cNvCxnSpPr>
          <p:nvPr userDrawn="1"/>
        </p:nvCxnSpPr>
        <p:spPr>
          <a:xfrm flipH="1">
            <a:off x="5529056" y="5285054"/>
            <a:ext cx="1152524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4" name="Symbol zastępczy tekstu 27">
            <a:extLst>
              <a:ext uri="{FF2B5EF4-FFF2-40B4-BE49-F238E27FC236}">
                <a16:creationId xmlns:a16="http://schemas.microsoft.com/office/drawing/2014/main" id="{A0DB7AA0-EB56-4C32-9313-6F314BF2875E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7614236" y="5368538"/>
            <a:ext cx="2525711" cy="821943"/>
          </a:xfrm>
        </p:spPr>
        <p:txBody>
          <a:bodyPr anchor="t">
            <a:normAutofit/>
          </a:bodyPr>
          <a:lstStyle>
            <a:lvl1pPr marL="0" indent="0" algn="ctr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45" name="Łącznik prosty 44">
            <a:extLst>
              <a:ext uri="{FF2B5EF4-FFF2-40B4-BE49-F238E27FC236}">
                <a16:creationId xmlns:a16="http://schemas.microsoft.com/office/drawing/2014/main" id="{DC256FFE-646A-4CF4-86D5-55228F83AA8E}"/>
              </a:ext>
            </a:extLst>
          </p:cNvPr>
          <p:cNvCxnSpPr>
            <a:cxnSpLocks/>
          </p:cNvCxnSpPr>
          <p:nvPr userDrawn="1"/>
        </p:nvCxnSpPr>
        <p:spPr>
          <a:xfrm flipH="1">
            <a:off x="8306384" y="5285054"/>
            <a:ext cx="1152524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6" name="Symbol zastępczy tekstu 3">
            <a:extLst>
              <a:ext uri="{FF2B5EF4-FFF2-40B4-BE49-F238E27FC236}">
                <a16:creationId xmlns:a16="http://schemas.microsoft.com/office/drawing/2014/main" id="{AA310FFD-A5E1-4032-8E2B-4636BB012D45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2071483" y="4315527"/>
            <a:ext cx="2527505" cy="88475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the </a:t>
            </a:r>
            <a:r>
              <a:rPr lang="pl-PL" dirty="0" err="1"/>
              <a:t>text</a:t>
            </a:r>
            <a:endParaRPr lang="pl-PL" dirty="0"/>
          </a:p>
        </p:txBody>
      </p:sp>
      <p:sp>
        <p:nvSpPr>
          <p:cNvPr id="47" name="Symbol zastępczy tekstu 3">
            <a:extLst>
              <a:ext uri="{FF2B5EF4-FFF2-40B4-BE49-F238E27FC236}">
                <a16:creationId xmlns:a16="http://schemas.microsoft.com/office/drawing/2014/main" id="{656814B5-23D1-43CE-8624-356E353EBCDE}"/>
              </a:ext>
            </a:extLst>
          </p:cNvPr>
          <p:cNvSpPr>
            <a:spLocks noGrp="1"/>
          </p:cNvSpPr>
          <p:nvPr>
            <p:ph type="body" sz="quarter" idx="31" hasCustomPrompt="1"/>
          </p:nvPr>
        </p:nvSpPr>
        <p:spPr>
          <a:xfrm>
            <a:off x="4823648" y="4315527"/>
            <a:ext cx="2527505" cy="88475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the </a:t>
            </a:r>
            <a:r>
              <a:rPr lang="pl-PL" dirty="0" err="1"/>
              <a:t>text</a:t>
            </a:r>
            <a:endParaRPr lang="pl-PL" dirty="0"/>
          </a:p>
        </p:txBody>
      </p:sp>
      <p:sp>
        <p:nvSpPr>
          <p:cNvPr id="48" name="Symbol zastępczy tekstu 3">
            <a:extLst>
              <a:ext uri="{FF2B5EF4-FFF2-40B4-BE49-F238E27FC236}">
                <a16:creationId xmlns:a16="http://schemas.microsoft.com/office/drawing/2014/main" id="{4647B6C3-6B96-4B05-863C-844A7831905D}"/>
              </a:ext>
            </a:extLst>
          </p:cNvPr>
          <p:cNvSpPr>
            <a:spLocks noGrp="1"/>
          </p:cNvSpPr>
          <p:nvPr>
            <p:ph type="body" sz="quarter" idx="32" hasCustomPrompt="1"/>
          </p:nvPr>
        </p:nvSpPr>
        <p:spPr>
          <a:xfrm>
            <a:off x="7602707" y="4315527"/>
            <a:ext cx="2527505" cy="88475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the </a:t>
            </a:r>
            <a:r>
              <a:rPr lang="pl-PL" dirty="0" err="1"/>
              <a:t>text</a:t>
            </a:r>
            <a:endParaRPr lang="pl-PL" dirty="0"/>
          </a:p>
        </p:txBody>
      </p:sp>
      <p:cxnSp>
        <p:nvCxnSpPr>
          <p:cNvPr id="19" name="Łącznik prosty 18">
            <a:extLst>
              <a:ext uri="{FF2B5EF4-FFF2-40B4-BE49-F238E27FC236}">
                <a16:creationId xmlns:a16="http://schemas.microsoft.com/office/drawing/2014/main" id="{8079389E-FE67-F041-AE8D-68CD6FD97A68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5679389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2000"/>
                            </p:stCondLst>
                            <p:childTnLst>
                              <p:par>
                                <p:cTn id="22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4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2500"/>
                            </p:stCondLst>
                            <p:childTnLst>
                              <p:par>
                                <p:cTn id="26" presetID="1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down)">
                                      <p:cBhvr>
                                        <p:cTn id="29" dur="500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3500"/>
                            </p:stCondLst>
                            <p:childTnLst>
                              <p:par>
                                <p:cTn id="36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8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4000"/>
                            </p:stCondLst>
                            <p:childTnLst>
                              <p:par>
                                <p:cTn id="40" presetID="1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500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down)">
                                      <p:cBhvr>
                                        <p:cTn id="43" dur="500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1000"/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7" dur="1000" fill="hold"/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1000" fill="hold"/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9" fill="hold">
                            <p:stCondLst>
                              <p:cond delay="5000"/>
                            </p:stCondLst>
                            <p:childTnLst>
                              <p:par>
                                <p:cTn id="50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2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5500"/>
                            </p:stCondLst>
                            <p:childTnLst>
                              <p:par>
                                <p:cTn id="54" presetID="1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6" dur="500"/>
                                        <p:tgtEl>
                                          <p:spTgt spid="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down)">
                                      <p:cBhvr>
                                        <p:cTn id="57" dur="500"/>
                                        <p:tgtEl>
                                          <p:spTgt spid="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  <p:bldP spid="25" grpId="0" animBg="1"/>
      <p:bldP spid="26" grpId="0" animBg="1"/>
      <p:bldP spid="40" grpId="0" build="p">
        <p:tmplLst>
          <p:tmpl lvl="1">
            <p:tnLst>
              <p:par>
                <p:cTn presetID="12" presetClass="entr" presetSubtype="1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4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-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down)">
                      <p:cBhvr>
                        <p:cTn dur="500"/>
                        <p:tgtEl>
                          <p:spTgt spid="40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1" grpId="0" build="p">
        <p:tmplLst>
          <p:tmpl lvl="1">
            <p:tnLst>
              <p:par>
                <p:cTn presetID="12" presetClass="entr" presetSubtype="1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4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-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down)">
                      <p:cBhvr>
                        <p:cTn dur="500"/>
                        <p:tgtEl>
                          <p:spTgt spid="41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4" grpId="0" build="p">
        <p:tmplLst>
          <p:tmpl lvl="1">
            <p:tnLst>
              <p:par>
                <p:cTn presetID="12" presetClass="entr" presetSubtype="1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4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-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down)">
                      <p:cBhvr>
                        <p:cTn dur="500"/>
                        <p:tgtEl>
                          <p:spTgt spid="44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6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6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6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6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7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7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8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8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am [4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Team</a:t>
            </a:r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11" name="Symbol zastępczy obrazu 16">
            <a:extLst>
              <a:ext uri="{FF2B5EF4-FFF2-40B4-BE49-F238E27FC236}">
                <a16:creationId xmlns:a16="http://schemas.microsoft.com/office/drawing/2014/main" id="{EBDD1FBE-541D-40A3-A21B-D99505B69B2D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681039" y="1484784"/>
            <a:ext cx="2535236" cy="2672119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2" name="Symbol zastępczy obrazu 16">
            <a:extLst>
              <a:ext uri="{FF2B5EF4-FFF2-40B4-BE49-F238E27FC236}">
                <a16:creationId xmlns:a16="http://schemas.microsoft.com/office/drawing/2014/main" id="{9A820C7A-874B-4006-92F4-14444C335DE8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3446463" y="1484784"/>
            <a:ext cx="2535236" cy="2672119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3" name="Symbol zastępczy obrazu 16">
            <a:extLst>
              <a:ext uri="{FF2B5EF4-FFF2-40B4-BE49-F238E27FC236}">
                <a16:creationId xmlns:a16="http://schemas.microsoft.com/office/drawing/2014/main" id="{FA401A54-4461-49C6-B8C0-6E7BC1537250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6211888" y="1481162"/>
            <a:ext cx="2535236" cy="2672119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4" name="Symbol zastępczy obrazu 16">
            <a:extLst>
              <a:ext uri="{FF2B5EF4-FFF2-40B4-BE49-F238E27FC236}">
                <a16:creationId xmlns:a16="http://schemas.microsoft.com/office/drawing/2014/main" id="{F3288686-D009-4AC8-ACE5-166DEEC6DFE7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8980690" y="1484784"/>
            <a:ext cx="2535236" cy="2672119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30" name="Symbol zastępczy tekstu 27">
            <a:extLst>
              <a:ext uri="{FF2B5EF4-FFF2-40B4-BE49-F238E27FC236}">
                <a16:creationId xmlns:a16="http://schemas.microsoft.com/office/drawing/2014/main" id="{DA230F1A-C2C4-46CC-B71F-9E36E811D916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680711" y="5368538"/>
            <a:ext cx="2525711" cy="821943"/>
          </a:xfrm>
        </p:spPr>
        <p:txBody>
          <a:bodyPr anchor="t">
            <a:normAutofit/>
          </a:bodyPr>
          <a:lstStyle>
            <a:lvl1pPr marL="0" indent="0" algn="ctr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31" name="Łącznik prosty 30">
            <a:extLst>
              <a:ext uri="{FF2B5EF4-FFF2-40B4-BE49-F238E27FC236}">
                <a16:creationId xmlns:a16="http://schemas.microsoft.com/office/drawing/2014/main" id="{DEDD961F-0953-45D4-A652-E6154D6ACDD6}"/>
              </a:ext>
            </a:extLst>
          </p:cNvPr>
          <p:cNvCxnSpPr>
            <a:cxnSpLocks/>
          </p:cNvCxnSpPr>
          <p:nvPr userDrawn="1"/>
        </p:nvCxnSpPr>
        <p:spPr>
          <a:xfrm flipH="1">
            <a:off x="1361749" y="5292909"/>
            <a:ext cx="1152524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2" name="Symbol zastępczy tekstu 3">
            <a:extLst>
              <a:ext uri="{FF2B5EF4-FFF2-40B4-BE49-F238E27FC236}">
                <a16:creationId xmlns:a16="http://schemas.microsoft.com/office/drawing/2014/main" id="{8AAF722E-659C-438B-8CDB-82B634C18924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680711" y="4315528"/>
            <a:ext cx="2527505" cy="88475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the </a:t>
            </a:r>
            <a:r>
              <a:rPr lang="pl-PL" dirty="0" err="1"/>
              <a:t>text</a:t>
            </a:r>
            <a:endParaRPr lang="pl-PL" dirty="0"/>
          </a:p>
        </p:txBody>
      </p:sp>
      <p:sp>
        <p:nvSpPr>
          <p:cNvPr id="33" name="Symbol zastępczy tekstu 27">
            <a:extLst>
              <a:ext uri="{FF2B5EF4-FFF2-40B4-BE49-F238E27FC236}">
                <a16:creationId xmlns:a16="http://schemas.microsoft.com/office/drawing/2014/main" id="{FE474BC4-EB72-4EC7-844C-7A24B143E5EE}"/>
              </a:ext>
            </a:extLst>
          </p:cNvPr>
          <p:cNvSpPr>
            <a:spLocks noGrp="1"/>
          </p:cNvSpPr>
          <p:nvPr>
            <p:ph type="body" sz="quarter" idx="27" hasCustomPrompt="1"/>
          </p:nvPr>
        </p:nvSpPr>
        <p:spPr>
          <a:xfrm>
            <a:off x="3454400" y="5368538"/>
            <a:ext cx="2525711" cy="821943"/>
          </a:xfrm>
        </p:spPr>
        <p:txBody>
          <a:bodyPr anchor="t">
            <a:normAutofit/>
          </a:bodyPr>
          <a:lstStyle>
            <a:lvl1pPr marL="0" indent="0" algn="ctr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34" name="Łącznik prosty 33">
            <a:extLst>
              <a:ext uri="{FF2B5EF4-FFF2-40B4-BE49-F238E27FC236}">
                <a16:creationId xmlns:a16="http://schemas.microsoft.com/office/drawing/2014/main" id="{AC6C188A-B398-4A66-BFCB-024829C6250B}"/>
              </a:ext>
            </a:extLst>
          </p:cNvPr>
          <p:cNvCxnSpPr>
            <a:cxnSpLocks/>
          </p:cNvCxnSpPr>
          <p:nvPr userDrawn="1"/>
        </p:nvCxnSpPr>
        <p:spPr>
          <a:xfrm flipH="1">
            <a:off x="4135438" y="5292909"/>
            <a:ext cx="1152524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5" name="Symbol zastępczy tekstu 3">
            <a:extLst>
              <a:ext uri="{FF2B5EF4-FFF2-40B4-BE49-F238E27FC236}">
                <a16:creationId xmlns:a16="http://schemas.microsoft.com/office/drawing/2014/main" id="{030B854A-C498-4A4D-AC22-439AFA4A427B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3454400" y="4315528"/>
            <a:ext cx="2527505" cy="88475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the </a:t>
            </a:r>
            <a:r>
              <a:rPr lang="pl-PL" dirty="0" err="1"/>
              <a:t>text</a:t>
            </a:r>
            <a:endParaRPr lang="pl-PL" dirty="0"/>
          </a:p>
        </p:txBody>
      </p:sp>
      <p:sp>
        <p:nvSpPr>
          <p:cNvPr id="36" name="Symbol zastępczy tekstu 27">
            <a:extLst>
              <a:ext uri="{FF2B5EF4-FFF2-40B4-BE49-F238E27FC236}">
                <a16:creationId xmlns:a16="http://schemas.microsoft.com/office/drawing/2014/main" id="{944ADB1E-FFCE-490A-814F-3C96A330845B}"/>
              </a:ext>
            </a:extLst>
          </p:cNvPr>
          <p:cNvSpPr>
            <a:spLocks noGrp="1"/>
          </p:cNvSpPr>
          <p:nvPr>
            <p:ph type="body" sz="quarter" idx="30" hasCustomPrompt="1"/>
          </p:nvPr>
        </p:nvSpPr>
        <p:spPr>
          <a:xfrm>
            <a:off x="6219825" y="5368538"/>
            <a:ext cx="2525711" cy="821943"/>
          </a:xfrm>
        </p:spPr>
        <p:txBody>
          <a:bodyPr anchor="t">
            <a:normAutofit/>
          </a:bodyPr>
          <a:lstStyle>
            <a:lvl1pPr marL="0" indent="0" algn="ctr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37" name="Łącznik prosty 36">
            <a:extLst>
              <a:ext uri="{FF2B5EF4-FFF2-40B4-BE49-F238E27FC236}">
                <a16:creationId xmlns:a16="http://schemas.microsoft.com/office/drawing/2014/main" id="{971C43EA-3890-4C8A-8812-CD3FAE30C720}"/>
              </a:ext>
            </a:extLst>
          </p:cNvPr>
          <p:cNvCxnSpPr>
            <a:cxnSpLocks/>
          </p:cNvCxnSpPr>
          <p:nvPr userDrawn="1"/>
        </p:nvCxnSpPr>
        <p:spPr>
          <a:xfrm flipH="1">
            <a:off x="6900863" y="5292909"/>
            <a:ext cx="1152524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8" name="Symbol zastępczy tekstu 3">
            <a:extLst>
              <a:ext uri="{FF2B5EF4-FFF2-40B4-BE49-F238E27FC236}">
                <a16:creationId xmlns:a16="http://schemas.microsoft.com/office/drawing/2014/main" id="{52AE9A94-5426-46B8-841A-37511B776E31}"/>
              </a:ext>
            </a:extLst>
          </p:cNvPr>
          <p:cNvSpPr>
            <a:spLocks noGrp="1"/>
          </p:cNvSpPr>
          <p:nvPr>
            <p:ph type="body" sz="quarter" idx="32" hasCustomPrompt="1"/>
          </p:nvPr>
        </p:nvSpPr>
        <p:spPr>
          <a:xfrm>
            <a:off x="6219825" y="4315528"/>
            <a:ext cx="2527505" cy="88475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the </a:t>
            </a:r>
            <a:r>
              <a:rPr lang="pl-PL" dirty="0" err="1"/>
              <a:t>text</a:t>
            </a:r>
            <a:endParaRPr lang="pl-PL" dirty="0"/>
          </a:p>
        </p:txBody>
      </p:sp>
      <p:sp>
        <p:nvSpPr>
          <p:cNvPr id="39" name="Symbol zastępczy tekstu 27">
            <a:extLst>
              <a:ext uri="{FF2B5EF4-FFF2-40B4-BE49-F238E27FC236}">
                <a16:creationId xmlns:a16="http://schemas.microsoft.com/office/drawing/2014/main" id="{37784A98-0DE8-4EC9-9BE6-01CF07AE8BE6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8983662" y="5368538"/>
            <a:ext cx="2525711" cy="821943"/>
          </a:xfrm>
        </p:spPr>
        <p:txBody>
          <a:bodyPr anchor="t">
            <a:normAutofit/>
          </a:bodyPr>
          <a:lstStyle>
            <a:lvl1pPr marL="0" indent="0" algn="ctr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40" name="Łącznik prosty 39">
            <a:extLst>
              <a:ext uri="{FF2B5EF4-FFF2-40B4-BE49-F238E27FC236}">
                <a16:creationId xmlns:a16="http://schemas.microsoft.com/office/drawing/2014/main" id="{A5CD66AB-6196-4AFD-85F5-531A88D0DD14}"/>
              </a:ext>
            </a:extLst>
          </p:cNvPr>
          <p:cNvCxnSpPr>
            <a:cxnSpLocks/>
          </p:cNvCxnSpPr>
          <p:nvPr userDrawn="1"/>
        </p:nvCxnSpPr>
        <p:spPr>
          <a:xfrm flipH="1">
            <a:off x="9664700" y="5292909"/>
            <a:ext cx="1152524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1" name="Symbol zastępczy tekstu 3">
            <a:extLst>
              <a:ext uri="{FF2B5EF4-FFF2-40B4-BE49-F238E27FC236}">
                <a16:creationId xmlns:a16="http://schemas.microsoft.com/office/drawing/2014/main" id="{284DD6C5-CC79-45DE-B3B5-F00BF09CD755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8983662" y="4315528"/>
            <a:ext cx="2527505" cy="884755"/>
          </a:xfrm>
        </p:spPr>
        <p:txBody>
          <a:bodyPr anchor="b"/>
          <a:lstStyle>
            <a:lvl1pPr marL="0" indent="0" algn="ctr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the </a:t>
            </a:r>
            <a:r>
              <a:rPr lang="pl-PL" dirty="0" err="1"/>
              <a:t>text</a:t>
            </a:r>
            <a:endParaRPr lang="pl-PL" dirty="0"/>
          </a:p>
        </p:txBody>
      </p:sp>
      <p:cxnSp>
        <p:nvCxnSpPr>
          <p:cNvPr id="23" name="Łącznik prosty 22">
            <a:extLst>
              <a:ext uri="{FF2B5EF4-FFF2-40B4-BE49-F238E27FC236}">
                <a16:creationId xmlns:a16="http://schemas.microsoft.com/office/drawing/2014/main" id="{CCDEFA9F-948C-2146-BD8B-D721AF3C1C42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277045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500"/>
                            </p:stCondLst>
                            <p:childTnLst>
                              <p:par>
                                <p:cTn id="17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2500"/>
                            </p:stCondLst>
                            <p:childTnLst>
                              <p:par>
                                <p:cTn id="26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8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3000"/>
                            </p:stCondLst>
                            <p:childTnLst>
                              <p:par>
                                <p:cTn id="30" presetID="1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500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down)">
                                      <p:cBhvr>
                                        <p:cTn id="33" dur="500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1000"/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4000"/>
                            </p:stCondLst>
                            <p:childTnLst>
                              <p:par>
                                <p:cTn id="40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2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4500"/>
                            </p:stCondLst>
                            <p:childTnLst>
                              <p:par>
                                <p:cTn id="44" presetID="1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6" dur="500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down)">
                                      <p:cBhvr>
                                        <p:cTn id="47" dur="500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1000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5500"/>
                            </p:stCondLst>
                            <p:childTnLst>
                              <p:par>
                                <p:cTn id="54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6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7" fill="hold">
                            <p:stCondLst>
                              <p:cond delay="6000"/>
                            </p:stCondLst>
                            <p:childTnLst>
                              <p:par>
                                <p:cTn id="58" presetID="1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0" dur="500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down)">
                                      <p:cBhvr>
                                        <p:cTn id="61" dur="500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2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1000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5" dur="1000" fill="hold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1000" fill="hold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7" fill="hold">
                            <p:stCondLst>
                              <p:cond delay="7000"/>
                            </p:stCondLst>
                            <p:childTnLst>
                              <p:par>
                                <p:cTn id="68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0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1" fill="hold">
                            <p:stCondLst>
                              <p:cond delay="7500"/>
                            </p:stCondLst>
                            <p:childTnLst>
                              <p:par>
                                <p:cTn id="72" presetID="1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4" dur="500"/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down)">
                                      <p:cBhvr>
                                        <p:cTn id="75" dur="500"/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  <p:bldP spid="14" grpId="0" animBg="1"/>
      <p:bldP spid="30" grpId="0" build="p">
        <p:tmplLst>
          <p:tmpl lvl="1">
            <p:tnLst>
              <p:par>
                <p:cTn presetID="12" presetClass="entr" presetSubtype="1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3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-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down)">
                      <p:cBhvr>
                        <p:cTn dur="500"/>
                        <p:tgtEl>
                          <p:spTgt spid="30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2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2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2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2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3" grpId="0" build="p">
        <p:tmplLst>
          <p:tmpl lvl="1">
            <p:tnLst>
              <p:par>
                <p:cTn presetID="12" presetClass="entr" presetSubtype="1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3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-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down)">
                      <p:cBhvr>
                        <p:cTn dur="500"/>
                        <p:tgtEl>
                          <p:spTgt spid="33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5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5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5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5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6" grpId="0" build="p">
        <p:tmplLst>
          <p:tmpl lvl="1">
            <p:tnLst>
              <p:par>
                <p:cTn presetID="12" presetClass="entr" presetSubtype="1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36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-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down)">
                      <p:cBhvr>
                        <p:cTn dur="500"/>
                        <p:tgtEl>
                          <p:spTgt spid="36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8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8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9" grpId="0" build="p">
        <p:tmplLst>
          <p:tmpl lvl="1">
            <p:tnLst>
              <p:par>
                <p:cTn presetID="12" presetClass="entr" presetSubtype="1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39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-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down)">
                      <p:cBhvr>
                        <p:cTn dur="500"/>
                        <p:tgtEl>
                          <p:spTgt spid="39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1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1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1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About - Big Photo [1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Symbol zastępczy obrazu 16">
            <a:extLst>
              <a:ext uri="{FF2B5EF4-FFF2-40B4-BE49-F238E27FC236}">
                <a16:creationId xmlns:a16="http://schemas.microsoft.com/office/drawing/2014/main" id="{245700B2-B55F-7E4B-8C41-AC45F73C2834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3446463" y="2708920"/>
            <a:ext cx="8064501" cy="3600400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</a:t>
            </a:r>
          </a:p>
          <a:p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168ADF7E-C99F-844E-9B5C-7F34E9AD70C4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3446463" y="549491"/>
            <a:ext cx="8064499" cy="1799389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10" name="Łącznik prosty 9">
            <a:extLst>
              <a:ext uri="{FF2B5EF4-FFF2-40B4-BE49-F238E27FC236}">
                <a16:creationId xmlns:a16="http://schemas.microsoft.com/office/drawing/2014/main" id="{4B3275B8-122B-4F4A-AA4F-256BB38EAF21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1255165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" name="Tytuł 1">
            <a:extLst>
              <a:ext uri="{FF2B5EF4-FFF2-40B4-BE49-F238E27FC236}">
                <a16:creationId xmlns:a16="http://schemas.microsoft.com/office/drawing/2014/main" id="{9A8E0D98-A8CB-2A48-AA58-C625B4D1745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2535236" cy="1124980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About</a:t>
            </a:r>
            <a:r>
              <a:rPr lang="pl-PL" dirty="0"/>
              <a:t> </a:t>
            </a:r>
            <a:r>
              <a:rPr lang="pl-PL" dirty="0" err="1"/>
              <a:t>Us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877416631"/>
      </p:ext>
    </p:extLst>
  </p:cSld>
  <p:clrMapOvr>
    <a:masterClrMapping/>
  </p:clrMapOvr>
  <p:transition spd="slow">
    <p:wipe/>
  </p:transition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bout - Big Photo [2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ymbol zastępczy obrazu 16">
            <a:extLst>
              <a:ext uri="{FF2B5EF4-FFF2-40B4-BE49-F238E27FC236}">
                <a16:creationId xmlns:a16="http://schemas.microsoft.com/office/drawing/2014/main" id="{FE17BEC3-746B-1447-8314-CD3CDCF25F25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0" y="2708920"/>
            <a:ext cx="7362825" cy="3600400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3" name="Symbol zastępczy obrazu 16">
            <a:extLst>
              <a:ext uri="{FF2B5EF4-FFF2-40B4-BE49-F238E27FC236}">
                <a16:creationId xmlns:a16="http://schemas.microsoft.com/office/drawing/2014/main" id="{C14F969E-61D2-2F40-87F5-8E8839DC0437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7593013" y="2708920"/>
            <a:ext cx="4598987" cy="3600400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0" name="Symbol zastępczy tekstu 24">
            <a:extLst>
              <a:ext uri="{FF2B5EF4-FFF2-40B4-BE49-F238E27FC236}">
                <a16:creationId xmlns:a16="http://schemas.microsoft.com/office/drawing/2014/main" id="{9712A85A-59CC-3743-9270-70D0950A517A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3446463" y="549491"/>
            <a:ext cx="8064499" cy="1799389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BF8A1FF1-0948-F04A-8EDC-0D3718E03B63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1255165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" name="Tytuł 1">
            <a:extLst>
              <a:ext uri="{FF2B5EF4-FFF2-40B4-BE49-F238E27FC236}">
                <a16:creationId xmlns:a16="http://schemas.microsoft.com/office/drawing/2014/main" id="{FEBCD8C6-12C1-7642-A6D7-C924D24DF83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2535236" cy="1124980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About</a:t>
            </a:r>
            <a:r>
              <a:rPr lang="pl-PL" dirty="0"/>
              <a:t> </a:t>
            </a:r>
            <a:r>
              <a:rPr lang="pl-PL" dirty="0" err="1"/>
              <a:t>Us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695127203"/>
      </p:ext>
    </p:extLst>
  </p:cSld>
  <p:clrMapOvr>
    <a:masterClrMapping/>
  </p:clrMapOvr>
  <p:transition spd="slow">
    <p:wipe/>
  </p:transition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About - Big Photo [3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008113"/>
            <a:ext cx="4608511" cy="1124980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About</a:t>
            </a:r>
            <a:r>
              <a:rPr lang="pl-PL" dirty="0"/>
              <a:t> </a:t>
            </a:r>
            <a:r>
              <a:rPr lang="pl-PL" dirty="0" err="1"/>
              <a:t>Us</a:t>
            </a:r>
            <a:endParaRPr lang="pl-PL" dirty="0"/>
          </a:p>
        </p:txBody>
      </p:sp>
      <p:sp>
        <p:nvSpPr>
          <p:cNvPr id="12" name="Symbol zastępczy obrazu 16">
            <a:extLst>
              <a:ext uri="{FF2B5EF4-FFF2-40B4-BE49-F238E27FC236}">
                <a16:creationId xmlns:a16="http://schemas.microsoft.com/office/drawing/2014/main" id="{245700B2-B55F-7E4B-8C41-AC45F73C2834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5519738" y="0"/>
            <a:ext cx="3226594" cy="3573016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6" name="Symbol zastępczy obrazu 16">
            <a:extLst>
              <a:ext uri="{FF2B5EF4-FFF2-40B4-BE49-F238E27FC236}">
                <a16:creationId xmlns:a16="http://schemas.microsoft.com/office/drawing/2014/main" id="{AFF7E1DA-B650-E64A-9D89-367FB5A20E3C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982258" y="1196753"/>
            <a:ext cx="3226594" cy="2376264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7" name="Symbol zastępczy obrazu 16">
            <a:extLst>
              <a:ext uri="{FF2B5EF4-FFF2-40B4-BE49-F238E27FC236}">
                <a16:creationId xmlns:a16="http://schemas.microsoft.com/office/drawing/2014/main" id="{1E805C37-6DFF-8D4D-B2D3-E4F235564997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5519738" y="3789040"/>
            <a:ext cx="4608512" cy="2376264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0" name="Symbol zastępczy tekstu 24">
            <a:extLst>
              <a:ext uri="{FF2B5EF4-FFF2-40B4-BE49-F238E27FC236}">
                <a16:creationId xmlns:a16="http://schemas.microsoft.com/office/drawing/2014/main" id="{2AFD5255-757D-6D48-9A5E-C3A25354207B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39" y="2492896"/>
            <a:ext cx="4601185" cy="3672408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8" name="Łącznik prosty 7">
            <a:extLst>
              <a:ext uri="{FF2B5EF4-FFF2-40B4-BE49-F238E27FC236}">
                <a16:creationId xmlns:a16="http://schemas.microsoft.com/office/drawing/2014/main" id="{A6007A5A-3FC3-9546-A224-3B4EC35CE94A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2290662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4223259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down)">
                                      <p:cBhvr>
                                        <p:cTn id="8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1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13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6" grpId="0" animBg="1"/>
      <p:bldP spid="17" grpId="0" animBg="1"/>
    </p:bldLst>
  </p:timing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About - Big Photo Title Only [2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ymbol zastępczy obrazu 16">
            <a:extLst>
              <a:ext uri="{FF2B5EF4-FFF2-40B4-BE49-F238E27FC236}">
                <a16:creationId xmlns:a16="http://schemas.microsoft.com/office/drawing/2014/main" id="{FE17BEC3-746B-1447-8314-CD3CDCF25F25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0" y="1700808"/>
            <a:ext cx="7362825" cy="4608512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3" name="Symbol zastępczy obrazu 16">
            <a:extLst>
              <a:ext uri="{FF2B5EF4-FFF2-40B4-BE49-F238E27FC236}">
                <a16:creationId xmlns:a16="http://schemas.microsoft.com/office/drawing/2014/main" id="{C14F969E-61D2-2F40-87F5-8E8839DC0437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7593013" y="1700808"/>
            <a:ext cx="4598987" cy="4608512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BF8A1FF1-0948-F04A-8EDC-0D3718E03B63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1255165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Tytuł 1">
            <a:extLst>
              <a:ext uri="{FF2B5EF4-FFF2-40B4-BE49-F238E27FC236}">
                <a16:creationId xmlns:a16="http://schemas.microsoft.com/office/drawing/2014/main" id="{4B935520-F31C-8042-B73A-5182B13C4A3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2535236" cy="1124980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About</a:t>
            </a:r>
            <a:r>
              <a:rPr lang="pl-PL" dirty="0"/>
              <a:t> </a:t>
            </a:r>
            <a:r>
              <a:rPr lang="pl-PL" dirty="0" err="1"/>
              <a:t>Us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2298631077"/>
      </p:ext>
    </p:extLst>
  </p:cSld>
  <p:clrMapOvr>
    <a:masterClrMapping/>
  </p:clrMapOvr>
  <p:transition spd="slow">
    <p:wipe/>
  </p:transition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About - Big Photo Title Only [3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ymbol zastępczy obrazu 16">
            <a:extLst>
              <a:ext uri="{FF2B5EF4-FFF2-40B4-BE49-F238E27FC236}">
                <a16:creationId xmlns:a16="http://schemas.microsoft.com/office/drawing/2014/main" id="{FE17BEC3-746B-1447-8314-CD3CDCF25F25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1" y="1700808"/>
            <a:ext cx="3906838" cy="4608512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3" name="Symbol zastępczy obrazu 16">
            <a:extLst>
              <a:ext uri="{FF2B5EF4-FFF2-40B4-BE49-F238E27FC236}">
                <a16:creationId xmlns:a16="http://schemas.microsoft.com/office/drawing/2014/main" id="{C14F969E-61D2-2F40-87F5-8E8839DC0437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8285163" y="1700808"/>
            <a:ext cx="3906837" cy="4608512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BF8A1FF1-0948-F04A-8EDC-0D3718E03B63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1255165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" name="Symbol zastępczy obrazu 16">
            <a:extLst>
              <a:ext uri="{FF2B5EF4-FFF2-40B4-BE49-F238E27FC236}">
                <a16:creationId xmlns:a16="http://schemas.microsoft.com/office/drawing/2014/main" id="{5C5D0A80-A70C-D044-BE04-61065F17BFD0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4127789" y="1700808"/>
            <a:ext cx="3906838" cy="4608512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1" name="Tytuł 1">
            <a:extLst>
              <a:ext uri="{FF2B5EF4-FFF2-40B4-BE49-F238E27FC236}">
                <a16:creationId xmlns:a16="http://schemas.microsoft.com/office/drawing/2014/main" id="{47D5A746-E0C9-A149-A39F-3C4D8A5D942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2535236" cy="1124980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About</a:t>
            </a:r>
            <a:r>
              <a:rPr lang="pl-PL" dirty="0"/>
              <a:t> </a:t>
            </a:r>
            <a:r>
              <a:rPr lang="pl-PL" dirty="0" err="1"/>
              <a:t>Us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2579927701"/>
      </p:ext>
    </p:extLst>
  </p:cSld>
  <p:clrMapOvr>
    <a:masterClrMapping/>
  </p:clrMapOvr>
  <p:transition spd="slow">
    <p:wipe/>
  </p:transition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2_About - Big Photo Title Only [4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008113"/>
            <a:ext cx="4608511" cy="1124980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About</a:t>
            </a:r>
            <a:r>
              <a:rPr lang="pl-PL" dirty="0"/>
              <a:t> </a:t>
            </a:r>
            <a:r>
              <a:rPr lang="pl-PL" dirty="0" err="1"/>
              <a:t>Us</a:t>
            </a:r>
            <a:endParaRPr lang="pl-PL" dirty="0"/>
          </a:p>
        </p:txBody>
      </p:sp>
      <p:sp>
        <p:nvSpPr>
          <p:cNvPr id="12" name="Symbol zastępczy obrazu 16">
            <a:extLst>
              <a:ext uri="{FF2B5EF4-FFF2-40B4-BE49-F238E27FC236}">
                <a16:creationId xmlns:a16="http://schemas.microsoft.com/office/drawing/2014/main" id="{245700B2-B55F-7E4B-8C41-AC45F73C2834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5519738" y="0"/>
            <a:ext cx="3226594" cy="3573016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6" name="Symbol zastępczy obrazu 16">
            <a:extLst>
              <a:ext uri="{FF2B5EF4-FFF2-40B4-BE49-F238E27FC236}">
                <a16:creationId xmlns:a16="http://schemas.microsoft.com/office/drawing/2014/main" id="{AFF7E1DA-B650-E64A-9D89-367FB5A20E3C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982258" y="1196753"/>
            <a:ext cx="3226594" cy="2376264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7" name="Symbol zastępczy obrazu 16">
            <a:extLst>
              <a:ext uri="{FF2B5EF4-FFF2-40B4-BE49-F238E27FC236}">
                <a16:creationId xmlns:a16="http://schemas.microsoft.com/office/drawing/2014/main" id="{1E805C37-6DFF-8D4D-B2D3-E4F235564997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5519738" y="3789040"/>
            <a:ext cx="4608512" cy="2376264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cxnSp>
        <p:nvCxnSpPr>
          <p:cNvPr id="8" name="Łącznik prosty 7">
            <a:extLst>
              <a:ext uri="{FF2B5EF4-FFF2-40B4-BE49-F238E27FC236}">
                <a16:creationId xmlns:a16="http://schemas.microsoft.com/office/drawing/2014/main" id="{A6007A5A-3FC3-9546-A224-3B4EC35CE94A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2290662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obrazu 16">
            <a:extLst>
              <a:ext uri="{FF2B5EF4-FFF2-40B4-BE49-F238E27FC236}">
                <a16:creationId xmlns:a16="http://schemas.microsoft.com/office/drawing/2014/main" id="{8A266A24-5975-5048-AFA0-27CE76FA1624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-9524" y="2852935"/>
            <a:ext cx="5293336" cy="3312369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96247959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down)">
                                      <p:cBhvr>
                                        <p:cTn id="8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1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13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6" grpId="0" animBg="1"/>
      <p:bldP spid="17" grpId="0" animBg="1"/>
      <p:bldP spid="9" grpId="0" animBg="1"/>
    </p:bldLst>
  </p:timing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Owal 15">
            <a:extLst>
              <a:ext uri="{FF2B5EF4-FFF2-40B4-BE49-F238E27FC236}">
                <a16:creationId xmlns:a16="http://schemas.microsoft.com/office/drawing/2014/main" id="{58EC8107-A942-497C-8FC2-0B1F3D422733}"/>
              </a:ext>
            </a:extLst>
          </p:cNvPr>
          <p:cNvSpPr/>
          <p:nvPr userDrawn="1"/>
        </p:nvSpPr>
        <p:spPr>
          <a:xfrm>
            <a:off x="9437173" y="2534573"/>
            <a:ext cx="230702" cy="230702"/>
          </a:xfrm>
          <a:prstGeom prst="ellipse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4" name="Grupa 3">
            <a:extLst>
              <a:ext uri="{FF2B5EF4-FFF2-40B4-BE49-F238E27FC236}">
                <a16:creationId xmlns:a16="http://schemas.microsoft.com/office/drawing/2014/main" id="{A69CFE76-9ECC-7C4D-B88E-A96C47906CE5}"/>
              </a:ext>
            </a:extLst>
          </p:cNvPr>
          <p:cNvGrpSpPr/>
          <p:nvPr userDrawn="1"/>
        </p:nvGrpSpPr>
        <p:grpSpPr>
          <a:xfrm>
            <a:off x="8975725" y="1038540"/>
            <a:ext cx="5260979" cy="4780919"/>
            <a:chOff x="8975725" y="1038540"/>
            <a:chExt cx="5260979" cy="4780919"/>
          </a:xfrm>
        </p:grpSpPr>
        <p:sp>
          <p:nvSpPr>
            <p:cNvPr id="10" name="Łuk blokowy 9">
              <a:extLst>
                <a:ext uri="{FF2B5EF4-FFF2-40B4-BE49-F238E27FC236}">
                  <a16:creationId xmlns:a16="http://schemas.microsoft.com/office/drawing/2014/main" id="{B423F8E9-EEC5-4DA5-9609-5026FEE04A3C}"/>
                </a:ext>
              </a:extLst>
            </p:cNvPr>
            <p:cNvSpPr/>
            <p:nvPr userDrawn="1"/>
          </p:nvSpPr>
          <p:spPr>
            <a:xfrm rot="5400000">
              <a:off x="10128249" y="1394163"/>
              <a:ext cx="4108455" cy="4108455"/>
            </a:xfrm>
            <a:prstGeom prst="blockArc">
              <a:avLst>
                <a:gd name="adj1" fmla="val 5422417"/>
                <a:gd name="adj2" fmla="val 10823754"/>
                <a:gd name="adj3" fmla="val 22168"/>
              </a:avLst>
            </a:prstGeom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17" name="Wycinek okręgu 16">
              <a:extLst>
                <a:ext uri="{FF2B5EF4-FFF2-40B4-BE49-F238E27FC236}">
                  <a16:creationId xmlns:a16="http://schemas.microsoft.com/office/drawing/2014/main" id="{A4771A7B-1377-41E5-92D3-B160273951B7}"/>
                </a:ext>
              </a:extLst>
            </p:cNvPr>
            <p:cNvSpPr/>
            <p:nvPr userDrawn="1"/>
          </p:nvSpPr>
          <p:spPr>
            <a:xfrm>
              <a:off x="11592022" y="2920250"/>
              <a:ext cx="1199956" cy="1199956"/>
            </a:xfrm>
            <a:prstGeom prst="pie">
              <a:avLst>
                <a:gd name="adj1" fmla="val 5392385"/>
                <a:gd name="adj2" fmla="val 16200000"/>
              </a:avLst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19" name="Łuk blokowy 18">
              <a:extLst>
                <a:ext uri="{FF2B5EF4-FFF2-40B4-BE49-F238E27FC236}">
                  <a16:creationId xmlns:a16="http://schemas.microsoft.com/office/drawing/2014/main" id="{1935C4AF-399C-41CC-8D6A-03A1EABCB152}"/>
                </a:ext>
              </a:extLst>
            </p:cNvPr>
            <p:cNvSpPr/>
            <p:nvPr userDrawn="1"/>
          </p:nvSpPr>
          <p:spPr>
            <a:xfrm rot="5400000">
              <a:off x="8975725" y="1038540"/>
              <a:ext cx="4780919" cy="4780919"/>
            </a:xfrm>
            <a:prstGeom prst="blockArc">
              <a:avLst>
                <a:gd name="adj1" fmla="val 1307"/>
                <a:gd name="adj2" fmla="val 5414643"/>
                <a:gd name="adj3" fmla="val 24113"/>
              </a:avLst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sp>
        <p:nvSpPr>
          <p:cNvPr id="20" name="Owal 19">
            <a:extLst>
              <a:ext uri="{FF2B5EF4-FFF2-40B4-BE49-F238E27FC236}">
                <a16:creationId xmlns:a16="http://schemas.microsoft.com/office/drawing/2014/main" id="{A93860C5-FEA5-48B4-8530-856E5D3472F9}"/>
              </a:ext>
            </a:extLst>
          </p:cNvPr>
          <p:cNvSpPr/>
          <p:nvPr userDrawn="1"/>
        </p:nvSpPr>
        <p:spPr>
          <a:xfrm>
            <a:off x="8624864" y="5963422"/>
            <a:ext cx="230702" cy="230702"/>
          </a:xfrm>
          <a:prstGeom prst="ellipse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21" name="Owal 20">
            <a:extLst>
              <a:ext uri="{FF2B5EF4-FFF2-40B4-BE49-F238E27FC236}">
                <a16:creationId xmlns:a16="http://schemas.microsoft.com/office/drawing/2014/main" id="{B32320D8-5FCE-47FA-A262-CE0D7CFDACA2}"/>
              </a:ext>
            </a:extLst>
          </p:cNvPr>
          <p:cNvSpPr/>
          <p:nvPr userDrawn="1"/>
        </p:nvSpPr>
        <p:spPr>
          <a:xfrm>
            <a:off x="8169275" y="5271315"/>
            <a:ext cx="116402" cy="116402"/>
          </a:xfrm>
          <a:prstGeom prst="ellipse">
            <a:avLst/>
          </a:prstGeom>
          <a:solidFill>
            <a:schemeClr val="accent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F4F2BA03-DB11-6E43-B8ED-F2B8E3ADE17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373188" y="2780376"/>
            <a:ext cx="6681787" cy="648624"/>
          </a:xfrm>
        </p:spPr>
        <p:txBody>
          <a:bodyPr anchor="b">
            <a:normAutofit/>
          </a:bodyPr>
          <a:lstStyle>
            <a:lvl1pPr>
              <a:defRPr lang="pl-PL" sz="3600" b="1" kern="120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12" name="Text Placeholder 2">
            <a:extLst>
              <a:ext uri="{FF2B5EF4-FFF2-40B4-BE49-F238E27FC236}">
                <a16:creationId xmlns:a16="http://schemas.microsoft.com/office/drawing/2014/main" id="{FD3F9ED7-33D6-6649-A838-67F0E1031FE5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1373188" y="3544201"/>
            <a:ext cx="6681787" cy="1411974"/>
          </a:xfrm>
        </p:spPr>
        <p:txBody>
          <a:bodyPr>
            <a:normAutofit/>
          </a:bodyPr>
          <a:lstStyle>
            <a:lvl1pPr marL="0" indent="0">
              <a:buNone/>
              <a:defRPr lang="pl-PL"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3" name="Symbol zastępczy tekstu 17">
            <a:extLst>
              <a:ext uri="{FF2B5EF4-FFF2-40B4-BE49-F238E27FC236}">
                <a16:creationId xmlns:a16="http://schemas.microsoft.com/office/drawing/2014/main" id="{3A807276-FE61-2F4A-8F6A-7365E3C46144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373188" y="1585784"/>
            <a:ext cx="3216275" cy="1194592"/>
          </a:xfrm>
          <a:effectLst/>
        </p:spPr>
        <p:txBody>
          <a:bodyPr vert="horz" lIns="0" tIns="0" rIns="0" bIns="0" rtlCol="0" anchor="b">
            <a:noAutofit/>
          </a:bodyPr>
          <a:lstStyle>
            <a:lvl1pPr marL="0" indent="0">
              <a:buNone/>
              <a:defRPr lang="pl-PL" sz="9600" cap="none" spc="0" dirty="0">
                <a:ln w="0"/>
                <a:solidFill>
                  <a:schemeClr val="tx1"/>
                </a:solidFill>
                <a:effectLst/>
                <a:latin typeface="Roboto Thin" panose="02000000000000000000" pitchFamily="2" charset="0"/>
                <a:ea typeface="Roboto Thin" panose="02000000000000000000" pitchFamily="2" charset="0"/>
                <a:cs typeface="+mj-cs"/>
              </a:defRPr>
            </a:lvl1pPr>
          </a:lstStyle>
          <a:p>
            <a:pPr marL="914400" lvl="0" indent="-114300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01</a:t>
            </a:r>
          </a:p>
        </p:txBody>
      </p:sp>
    </p:spTree>
    <p:extLst>
      <p:ext uri="{BB962C8B-B14F-4D97-AF65-F5344CB8AC3E}">
        <p14:creationId xmlns:p14="http://schemas.microsoft.com/office/powerpoint/2010/main" val="8050708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2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500"/>
                            </p:stCondLst>
                            <p:childTnLst>
                              <p:par>
                                <p:cTn id="29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3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1000"/>
                            </p:stCondLst>
                            <p:childTnLst>
                              <p:par>
                                <p:cTn id="34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37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20" grpId="0" animBg="1"/>
      <p:bldP spid="21" grpId="0" animBg="1"/>
      <p:bldP spid="11" grpId="0"/>
      <p:bldP spid="12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12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1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3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1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1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hapter Dar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Owal 15">
            <a:extLst>
              <a:ext uri="{FF2B5EF4-FFF2-40B4-BE49-F238E27FC236}">
                <a16:creationId xmlns:a16="http://schemas.microsoft.com/office/drawing/2014/main" id="{58EC8107-A942-497C-8FC2-0B1F3D422733}"/>
              </a:ext>
            </a:extLst>
          </p:cNvPr>
          <p:cNvSpPr/>
          <p:nvPr userDrawn="1"/>
        </p:nvSpPr>
        <p:spPr>
          <a:xfrm>
            <a:off x="9437173" y="2534573"/>
            <a:ext cx="230702" cy="230702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4" name="Grupa 3">
            <a:extLst>
              <a:ext uri="{FF2B5EF4-FFF2-40B4-BE49-F238E27FC236}">
                <a16:creationId xmlns:a16="http://schemas.microsoft.com/office/drawing/2014/main" id="{A69CFE76-9ECC-7C4D-B88E-A96C47906CE5}"/>
              </a:ext>
            </a:extLst>
          </p:cNvPr>
          <p:cNvGrpSpPr/>
          <p:nvPr userDrawn="1"/>
        </p:nvGrpSpPr>
        <p:grpSpPr>
          <a:xfrm>
            <a:off x="8975725" y="1038540"/>
            <a:ext cx="5260979" cy="4780919"/>
            <a:chOff x="8975725" y="1038540"/>
            <a:chExt cx="5260979" cy="4780919"/>
          </a:xfrm>
        </p:grpSpPr>
        <p:sp>
          <p:nvSpPr>
            <p:cNvPr id="10" name="Łuk blokowy 9">
              <a:extLst>
                <a:ext uri="{FF2B5EF4-FFF2-40B4-BE49-F238E27FC236}">
                  <a16:creationId xmlns:a16="http://schemas.microsoft.com/office/drawing/2014/main" id="{B423F8E9-EEC5-4DA5-9609-5026FEE04A3C}"/>
                </a:ext>
              </a:extLst>
            </p:cNvPr>
            <p:cNvSpPr/>
            <p:nvPr userDrawn="1"/>
          </p:nvSpPr>
          <p:spPr>
            <a:xfrm rot="5400000">
              <a:off x="10128249" y="1394163"/>
              <a:ext cx="4108455" cy="4108455"/>
            </a:xfrm>
            <a:prstGeom prst="blockArc">
              <a:avLst>
                <a:gd name="adj1" fmla="val 5422417"/>
                <a:gd name="adj2" fmla="val 10823754"/>
                <a:gd name="adj3" fmla="val 22168"/>
              </a:avLst>
            </a:prstGeom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17" name="Wycinek okręgu 16">
              <a:extLst>
                <a:ext uri="{FF2B5EF4-FFF2-40B4-BE49-F238E27FC236}">
                  <a16:creationId xmlns:a16="http://schemas.microsoft.com/office/drawing/2014/main" id="{A4771A7B-1377-41E5-92D3-B160273951B7}"/>
                </a:ext>
              </a:extLst>
            </p:cNvPr>
            <p:cNvSpPr/>
            <p:nvPr userDrawn="1"/>
          </p:nvSpPr>
          <p:spPr>
            <a:xfrm>
              <a:off x="11592022" y="2920250"/>
              <a:ext cx="1199956" cy="1199956"/>
            </a:xfrm>
            <a:prstGeom prst="pie">
              <a:avLst>
                <a:gd name="adj1" fmla="val 5392385"/>
                <a:gd name="adj2" fmla="val 16200000"/>
              </a:avLst>
            </a:prstGeom>
            <a:solidFill>
              <a:schemeClr val="bg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19" name="Łuk blokowy 18">
              <a:extLst>
                <a:ext uri="{FF2B5EF4-FFF2-40B4-BE49-F238E27FC236}">
                  <a16:creationId xmlns:a16="http://schemas.microsoft.com/office/drawing/2014/main" id="{1935C4AF-399C-41CC-8D6A-03A1EABCB152}"/>
                </a:ext>
              </a:extLst>
            </p:cNvPr>
            <p:cNvSpPr/>
            <p:nvPr userDrawn="1"/>
          </p:nvSpPr>
          <p:spPr>
            <a:xfrm rot="5400000">
              <a:off x="8975725" y="1038540"/>
              <a:ext cx="4780919" cy="4780919"/>
            </a:xfrm>
            <a:prstGeom prst="blockArc">
              <a:avLst>
                <a:gd name="adj1" fmla="val 1307"/>
                <a:gd name="adj2" fmla="val 5414643"/>
                <a:gd name="adj3" fmla="val 24113"/>
              </a:avLst>
            </a:prstGeom>
            <a:solidFill>
              <a:schemeClr val="bg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sp>
        <p:nvSpPr>
          <p:cNvPr id="20" name="Owal 19">
            <a:extLst>
              <a:ext uri="{FF2B5EF4-FFF2-40B4-BE49-F238E27FC236}">
                <a16:creationId xmlns:a16="http://schemas.microsoft.com/office/drawing/2014/main" id="{A93860C5-FEA5-48B4-8530-856E5D3472F9}"/>
              </a:ext>
            </a:extLst>
          </p:cNvPr>
          <p:cNvSpPr/>
          <p:nvPr userDrawn="1"/>
        </p:nvSpPr>
        <p:spPr>
          <a:xfrm>
            <a:off x="8624864" y="5963422"/>
            <a:ext cx="230702" cy="230702"/>
          </a:xfrm>
          <a:prstGeom prst="ellipse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21" name="Owal 20">
            <a:extLst>
              <a:ext uri="{FF2B5EF4-FFF2-40B4-BE49-F238E27FC236}">
                <a16:creationId xmlns:a16="http://schemas.microsoft.com/office/drawing/2014/main" id="{B32320D8-5FCE-47FA-A262-CE0D7CFDACA2}"/>
              </a:ext>
            </a:extLst>
          </p:cNvPr>
          <p:cNvSpPr/>
          <p:nvPr userDrawn="1"/>
        </p:nvSpPr>
        <p:spPr>
          <a:xfrm>
            <a:off x="8169275" y="5271315"/>
            <a:ext cx="116402" cy="116402"/>
          </a:xfrm>
          <a:prstGeom prst="ellipse">
            <a:avLst/>
          </a:prstGeom>
          <a:solidFill>
            <a:schemeClr val="accent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F4F2BA03-DB11-6E43-B8ED-F2B8E3ADE17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373188" y="2780376"/>
            <a:ext cx="6681787" cy="648624"/>
          </a:xfrm>
        </p:spPr>
        <p:txBody>
          <a:bodyPr anchor="b">
            <a:normAutofit/>
          </a:bodyPr>
          <a:lstStyle>
            <a:lvl1pPr>
              <a:defRPr lang="pl-PL" sz="3600" b="1" kern="1200" dirty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12" name="Text Placeholder 2">
            <a:extLst>
              <a:ext uri="{FF2B5EF4-FFF2-40B4-BE49-F238E27FC236}">
                <a16:creationId xmlns:a16="http://schemas.microsoft.com/office/drawing/2014/main" id="{FD3F9ED7-33D6-6649-A838-67F0E1031FE5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1373188" y="3544201"/>
            <a:ext cx="6681787" cy="1411974"/>
          </a:xfrm>
        </p:spPr>
        <p:txBody>
          <a:bodyPr>
            <a:normAutofit/>
          </a:bodyPr>
          <a:lstStyle>
            <a:lvl1pPr marL="0" indent="0">
              <a:buNone/>
              <a:defRPr lang="pl-PL" sz="2400" b="0" kern="120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3" name="Symbol zastępczy tekstu 17">
            <a:extLst>
              <a:ext uri="{FF2B5EF4-FFF2-40B4-BE49-F238E27FC236}">
                <a16:creationId xmlns:a16="http://schemas.microsoft.com/office/drawing/2014/main" id="{3A807276-FE61-2F4A-8F6A-7365E3C46144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373188" y="1585784"/>
            <a:ext cx="3216275" cy="1194592"/>
          </a:xfrm>
          <a:effectLst/>
        </p:spPr>
        <p:txBody>
          <a:bodyPr vert="horz" lIns="0" tIns="0" rIns="0" bIns="0" rtlCol="0" anchor="b">
            <a:noAutofit/>
          </a:bodyPr>
          <a:lstStyle>
            <a:lvl1pPr marL="0" indent="0">
              <a:buNone/>
              <a:defRPr lang="pl-PL" sz="9600" cap="none" spc="0" dirty="0">
                <a:ln w="0"/>
                <a:solidFill>
                  <a:schemeClr val="bg2"/>
                </a:solidFill>
                <a:effectLst/>
                <a:latin typeface="Roboto Thin" panose="02000000000000000000" pitchFamily="2" charset="0"/>
                <a:ea typeface="Roboto Thin" panose="02000000000000000000" pitchFamily="2" charset="0"/>
                <a:cs typeface="+mj-cs"/>
              </a:defRPr>
            </a:lvl1pPr>
          </a:lstStyle>
          <a:p>
            <a:pPr marL="914400" lvl="0" indent="-114300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01</a:t>
            </a:r>
          </a:p>
        </p:txBody>
      </p:sp>
      <p:pic>
        <p:nvPicPr>
          <p:cNvPr id="14" name="Obraz 9">
            <a:extLst>
              <a:ext uri="{FF2B5EF4-FFF2-40B4-BE49-F238E27FC236}">
                <a16:creationId xmlns:a16="http://schemas.microsoft.com/office/drawing/2014/main" id="{7DB4D276-61A1-46FC-B3F7-57757359BDB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21171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2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500"/>
                            </p:stCondLst>
                            <p:childTnLst>
                              <p:par>
                                <p:cTn id="29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3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1000"/>
                            </p:stCondLst>
                            <p:childTnLst>
                              <p:par>
                                <p:cTn id="34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37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20" grpId="0" animBg="1"/>
      <p:bldP spid="21" grpId="0" animBg="1"/>
      <p:bldP spid="11" grpId="0"/>
      <p:bldP spid="12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12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1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3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1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1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 number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1373188" y="744008"/>
            <a:ext cx="6681787" cy="2684992"/>
          </a:xfrm>
        </p:spPr>
        <p:txBody>
          <a:bodyPr anchor="b">
            <a:normAutofit/>
          </a:bodyPr>
          <a:lstStyle>
            <a:lvl1pPr>
              <a:defRPr lang="pl-PL" sz="3600" b="1" kern="120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 hasCustomPrompt="1"/>
          </p:nvPr>
        </p:nvSpPr>
        <p:spPr>
          <a:xfrm>
            <a:off x="1373188" y="3544201"/>
            <a:ext cx="6681787" cy="1411974"/>
          </a:xfrm>
        </p:spPr>
        <p:txBody>
          <a:bodyPr>
            <a:normAutofit/>
          </a:bodyPr>
          <a:lstStyle>
            <a:lvl1pPr marL="0" indent="0">
              <a:buNone/>
              <a:defRPr lang="pl-PL"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8" name="Symbol zastępczy tekstu 17">
            <a:extLst>
              <a:ext uri="{FF2B5EF4-FFF2-40B4-BE49-F238E27FC236}">
                <a16:creationId xmlns:a16="http://schemas.microsoft.com/office/drawing/2014/main" id="{DFB9E859-E121-448E-B9E4-9BB30AF9F9DD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559772" y="-603448"/>
            <a:ext cx="3225801" cy="6048672"/>
          </a:xfrm>
          <a:noFill/>
          <a:ln>
            <a:noFill/>
          </a:ln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lang="pl-PL" sz="59500" b="1" kern="1200" cap="none" spc="0" dirty="0">
                <a:ln w="25400">
                  <a:gradFill>
                    <a:gsLst>
                      <a:gs pos="0">
                        <a:schemeClr val="accent1"/>
                      </a:gs>
                      <a:gs pos="100000">
                        <a:schemeClr val="accent2"/>
                      </a:gs>
                    </a:gsLst>
                    <a:lin ang="5400000" scaled="1"/>
                  </a:gradFill>
                </a:ln>
                <a:solidFill>
                  <a:schemeClr val="bg2"/>
                </a:solidFill>
                <a:effectLst/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pPr lvl="0"/>
            <a:r>
              <a:rPr lang="pl-PL" dirty="0"/>
              <a:t>3</a:t>
            </a:r>
          </a:p>
        </p:txBody>
      </p:sp>
      <p:cxnSp>
        <p:nvCxnSpPr>
          <p:cNvPr id="10" name="Łącznik prosty 9">
            <a:extLst>
              <a:ext uri="{FF2B5EF4-FFF2-40B4-BE49-F238E27FC236}">
                <a16:creationId xmlns:a16="http://schemas.microsoft.com/office/drawing/2014/main" id="{3B1B9D95-86E1-4DAA-A219-C1FCD67E711C}"/>
              </a:ext>
            </a:extLst>
          </p:cNvPr>
          <p:cNvCxnSpPr>
            <a:cxnSpLocks/>
          </p:cNvCxnSpPr>
          <p:nvPr userDrawn="1"/>
        </p:nvCxnSpPr>
        <p:spPr>
          <a:xfrm>
            <a:off x="1373188" y="3429000"/>
            <a:ext cx="1843087" cy="0"/>
          </a:xfrm>
          <a:prstGeom prst="line">
            <a:avLst/>
          </a:prstGeom>
          <a:ln w="19050">
            <a:gradFill flip="none" rotWithShape="1"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10800000" scaled="1"/>
              <a:tileRect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027121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" presetClass="entr" presetSubtype="8" fill="hold" nodeType="withEffect">
                                  <p:stCondLst>
                                    <p:cond delay="70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200"/>
                            </p:stCondLst>
                            <p:childTnLst>
                              <p:par>
                                <p:cTn id="15" presetID="4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"/>
                        </p:tgtEl>
                      </p:cBhvr>
                    </p:animEffect>
                    <p:anim calcmode="lin" valueType="num">
                      <p:cBhvr>
                        <p:cTn dur="500" fill="hold"/>
                        <p:tgtEl>
                          <p:spTgt spid="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500" fill="hold"/>
                        <p:tgtEl>
                          <p:spTgt spid="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8" grpId="0" build="p">
        <p:tmplLst>
          <p:tmpl lvl="1">
            <p:tnLst>
              <p:par>
                <p:cTn presetID="47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8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1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1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-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hapter number dar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1373188" y="744008"/>
            <a:ext cx="6681787" cy="2684992"/>
          </a:xfrm>
        </p:spPr>
        <p:txBody>
          <a:bodyPr anchor="b">
            <a:normAutofit/>
          </a:bodyPr>
          <a:lstStyle>
            <a:lvl1pPr>
              <a:defRPr lang="pl-PL" sz="3600" b="1" kern="1200" dirty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 hasCustomPrompt="1"/>
          </p:nvPr>
        </p:nvSpPr>
        <p:spPr>
          <a:xfrm>
            <a:off x="1373188" y="3544201"/>
            <a:ext cx="6681787" cy="1411974"/>
          </a:xfrm>
        </p:spPr>
        <p:txBody>
          <a:bodyPr>
            <a:normAutofit/>
          </a:bodyPr>
          <a:lstStyle>
            <a:lvl1pPr marL="0" indent="0">
              <a:buNone/>
              <a:defRPr lang="pl-PL" sz="2400" b="0" kern="120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8" name="Symbol zastępczy tekstu 17">
            <a:extLst>
              <a:ext uri="{FF2B5EF4-FFF2-40B4-BE49-F238E27FC236}">
                <a16:creationId xmlns:a16="http://schemas.microsoft.com/office/drawing/2014/main" id="{DFB9E859-E121-448E-B9E4-9BB30AF9F9DD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559772" y="-603448"/>
            <a:ext cx="3225801" cy="6048672"/>
          </a:xfrm>
          <a:noFill/>
          <a:ln>
            <a:noFill/>
          </a:ln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lang="pl-PL" sz="59500" b="1" kern="1200" cap="none" spc="0" dirty="0">
                <a:ln w="25400">
                  <a:gradFill>
                    <a:gsLst>
                      <a:gs pos="0">
                        <a:schemeClr val="accent1"/>
                      </a:gs>
                      <a:gs pos="100000">
                        <a:schemeClr val="tx2"/>
                      </a:gs>
                    </a:gsLst>
                    <a:lin ang="5400000" scaled="1"/>
                  </a:gradFill>
                </a:ln>
                <a:solidFill>
                  <a:schemeClr val="tx2"/>
                </a:solidFill>
                <a:effectLst/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pPr lvl="0"/>
            <a:r>
              <a:rPr lang="pl-PL" dirty="0"/>
              <a:t>3</a:t>
            </a:r>
          </a:p>
        </p:txBody>
      </p:sp>
      <p:cxnSp>
        <p:nvCxnSpPr>
          <p:cNvPr id="10" name="Łącznik prosty 9">
            <a:extLst>
              <a:ext uri="{FF2B5EF4-FFF2-40B4-BE49-F238E27FC236}">
                <a16:creationId xmlns:a16="http://schemas.microsoft.com/office/drawing/2014/main" id="{3B1B9D95-86E1-4DAA-A219-C1FCD67E711C}"/>
              </a:ext>
            </a:extLst>
          </p:cNvPr>
          <p:cNvCxnSpPr>
            <a:cxnSpLocks/>
          </p:cNvCxnSpPr>
          <p:nvPr userDrawn="1"/>
        </p:nvCxnSpPr>
        <p:spPr>
          <a:xfrm>
            <a:off x="1373188" y="3429000"/>
            <a:ext cx="1843087" cy="0"/>
          </a:xfrm>
          <a:prstGeom prst="line">
            <a:avLst/>
          </a:prstGeom>
          <a:ln w="19050">
            <a:gradFill flip="none" rotWithShape="1"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10800000" scaled="1"/>
              <a:tileRect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6" name="Obraz 9">
            <a:extLst>
              <a:ext uri="{FF2B5EF4-FFF2-40B4-BE49-F238E27FC236}">
                <a16:creationId xmlns:a16="http://schemas.microsoft.com/office/drawing/2014/main" id="{7B8569F3-A60E-FC40-AF8D-74C29503428C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498055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" presetClass="entr" presetSubtype="8" fill="hold" nodeType="withEffect">
                                  <p:stCondLst>
                                    <p:cond delay="70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200"/>
                            </p:stCondLst>
                            <p:childTnLst>
                              <p:par>
                                <p:cTn id="15" presetID="47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"/>
                        </p:tgtEl>
                      </p:cBhvr>
                    </p:animEffect>
                    <p:anim calcmode="lin" valueType="num">
                      <p:cBhvr>
                        <p:cTn dur="500" fill="hold"/>
                        <p:tgtEl>
                          <p:spTgt spid="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500" fill="hold"/>
                        <p:tgtEl>
                          <p:spTgt spid="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8" grpId="0" build="p">
        <p:tmplLst>
          <p:tmpl lvl="1">
            <p:tnLst>
              <p:par>
                <p:cTn presetID="47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8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1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1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-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Vertical Start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4884832E-E4B8-4ADC-8A09-F226364D575E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903244" y="1700985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Owal 2">
            <a:extLst>
              <a:ext uri="{FF2B5EF4-FFF2-40B4-BE49-F238E27FC236}">
                <a16:creationId xmlns:a16="http://schemas.microsoft.com/office/drawing/2014/main" id="{213A9413-FE0C-4805-A31A-C833E3814240}"/>
              </a:ext>
            </a:extLst>
          </p:cNvPr>
          <p:cNvSpPr/>
          <p:nvPr userDrawn="1"/>
        </p:nvSpPr>
        <p:spPr>
          <a:xfrm>
            <a:off x="5520530" y="1700984"/>
            <a:ext cx="1152525" cy="1152525"/>
          </a:xfrm>
          <a:prstGeom prst="ellipse">
            <a:avLst/>
          </a:prstGeom>
          <a:noFill/>
          <a:ln w="254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5" name="Symbol zastępczy tekstu 24">
            <a:extLst>
              <a:ext uri="{FF2B5EF4-FFF2-40B4-BE49-F238E27FC236}">
                <a16:creationId xmlns:a16="http://schemas.microsoft.com/office/drawing/2014/main" id="{E1639D43-8164-46CA-8AB6-B76DAC594D0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5520530" y="1700985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Font typeface="Arial" panose="020B0604020202020204" pitchFamily="34" charset="0"/>
              <a:buNone/>
              <a:defRPr sz="4000" b="0" i="0">
                <a:solidFill>
                  <a:schemeClr val="bg1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1</a:t>
            </a:r>
          </a:p>
        </p:txBody>
      </p:sp>
      <p:sp>
        <p:nvSpPr>
          <p:cNvPr id="42" name="Symbol zastępczy tekstu 27">
            <a:extLst>
              <a:ext uri="{FF2B5EF4-FFF2-40B4-BE49-F238E27FC236}">
                <a16:creationId xmlns:a16="http://schemas.microsoft.com/office/drawing/2014/main" id="{75AD1B0D-663F-7644-92A1-EA7C49A123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1372394" y="3429512"/>
            <a:ext cx="3916362" cy="1152524"/>
          </a:xfrm>
        </p:spPr>
        <p:txBody>
          <a:bodyPr anchor="ctr"/>
          <a:lstStyle>
            <a:lvl1pPr marL="0" indent="0" algn="r">
              <a:buNone/>
              <a:defRPr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5" name="Owal 44">
            <a:extLst>
              <a:ext uri="{FF2B5EF4-FFF2-40B4-BE49-F238E27FC236}">
                <a16:creationId xmlns:a16="http://schemas.microsoft.com/office/drawing/2014/main" id="{5D628117-7E78-9443-BA0F-125BD0958061}"/>
              </a:ext>
            </a:extLst>
          </p:cNvPr>
          <p:cNvSpPr/>
          <p:nvPr userDrawn="1"/>
        </p:nvSpPr>
        <p:spPr>
          <a:xfrm>
            <a:off x="5520530" y="3429511"/>
            <a:ext cx="1152525" cy="1152525"/>
          </a:xfrm>
          <a:prstGeom prst="ellipse">
            <a:avLst/>
          </a:prstGeom>
          <a:noFill/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6" name="Symbol zastępczy tekstu 24">
            <a:extLst>
              <a:ext uri="{FF2B5EF4-FFF2-40B4-BE49-F238E27FC236}">
                <a16:creationId xmlns:a16="http://schemas.microsoft.com/office/drawing/2014/main" id="{42890E22-D7C7-3C4B-A0C1-8662D1BC8DA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5520530" y="3429512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Font typeface="Arial" panose="020B0604020202020204" pitchFamily="34" charset="0"/>
              <a:buNone/>
              <a:defRPr sz="4000" b="0" i="0">
                <a:solidFill>
                  <a:schemeClr val="bg1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2</a:t>
            </a:r>
          </a:p>
        </p:txBody>
      </p:sp>
      <p:sp>
        <p:nvSpPr>
          <p:cNvPr id="47" name="Symbol zastępczy tekstu 27">
            <a:extLst>
              <a:ext uri="{FF2B5EF4-FFF2-40B4-BE49-F238E27FC236}">
                <a16:creationId xmlns:a16="http://schemas.microsoft.com/office/drawing/2014/main" id="{920C2DBD-509C-FA4B-B05F-0E2E6081DAE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908210" y="5158038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8" name="Owal 47">
            <a:extLst>
              <a:ext uri="{FF2B5EF4-FFF2-40B4-BE49-F238E27FC236}">
                <a16:creationId xmlns:a16="http://schemas.microsoft.com/office/drawing/2014/main" id="{59CC2BC7-D098-7945-8610-A23A98324D6B}"/>
              </a:ext>
            </a:extLst>
          </p:cNvPr>
          <p:cNvSpPr/>
          <p:nvPr userDrawn="1"/>
        </p:nvSpPr>
        <p:spPr>
          <a:xfrm>
            <a:off x="5525496" y="5158037"/>
            <a:ext cx="1152525" cy="1152525"/>
          </a:xfrm>
          <a:prstGeom prst="ellipse">
            <a:avLst/>
          </a:prstGeom>
          <a:noFill/>
          <a:ln w="254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b="0" i="0">
              <a:solidFill>
                <a:schemeClr val="tx2"/>
              </a:solidFill>
              <a:latin typeface="Roboto Light" panose="02000000000000000000" pitchFamily="2" charset="0"/>
              <a:ea typeface="Roboto Light" panose="02000000000000000000" pitchFamily="2" charset="0"/>
            </a:endParaRPr>
          </a:p>
        </p:txBody>
      </p:sp>
      <p:sp>
        <p:nvSpPr>
          <p:cNvPr id="49" name="Symbol zastępczy tekstu 24">
            <a:extLst>
              <a:ext uri="{FF2B5EF4-FFF2-40B4-BE49-F238E27FC236}">
                <a16:creationId xmlns:a16="http://schemas.microsoft.com/office/drawing/2014/main" id="{C93D98FC-5118-0941-90C9-0BDE927F2FEB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5525496" y="5158038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Font typeface="Arial" panose="020B0604020202020204" pitchFamily="34" charset="0"/>
              <a:buNone/>
              <a:defRPr sz="4000" b="0" i="0">
                <a:solidFill>
                  <a:schemeClr val="bg1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Pct val="78000"/>
              <a:buFont typeface="Arial" panose="020B0604020202020204" pitchFamily="34" charset="0"/>
              <a:buNone/>
              <a:tabLst/>
              <a:defRPr/>
            </a:pPr>
            <a:r>
              <a:rPr lang="pl-PL" dirty="0"/>
              <a:t>3</a:t>
            </a:r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A7D2D666-5EAF-A242-8633-B20A6BC3A498}"/>
              </a:ext>
            </a:extLst>
          </p:cNvPr>
          <p:cNvCxnSpPr>
            <a:cxnSpLocks/>
            <a:stCxn id="25" idx="2"/>
            <a:endCxn id="46" idx="0"/>
          </p:cNvCxnSpPr>
          <p:nvPr userDrawn="1"/>
        </p:nvCxnSpPr>
        <p:spPr>
          <a:xfrm>
            <a:off x="6096792" y="2853509"/>
            <a:ext cx="0" cy="576003"/>
          </a:xfrm>
          <a:prstGeom prst="line">
            <a:avLst/>
          </a:prstGeom>
          <a:solidFill>
            <a:schemeClr val="bg1"/>
          </a:solidFill>
          <a:ln w="254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97EE8DCC-B43D-E145-8877-1089385D219F}"/>
              </a:ext>
            </a:extLst>
          </p:cNvPr>
          <p:cNvCxnSpPr>
            <a:stCxn id="46" idx="2"/>
            <a:endCxn id="48" idx="0"/>
          </p:cNvCxnSpPr>
          <p:nvPr userDrawn="1"/>
        </p:nvCxnSpPr>
        <p:spPr>
          <a:xfrm>
            <a:off x="6096792" y="4582036"/>
            <a:ext cx="4967" cy="576001"/>
          </a:xfrm>
          <a:prstGeom prst="line">
            <a:avLst/>
          </a:prstGeom>
          <a:solidFill>
            <a:schemeClr val="bg1"/>
          </a:solidFill>
          <a:ln w="254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sp>
        <p:nvSpPr>
          <p:cNvPr id="36" name="Tytuł 1">
            <a:extLst>
              <a:ext uri="{FF2B5EF4-FFF2-40B4-BE49-F238E27FC236}">
                <a16:creationId xmlns:a16="http://schemas.microsoft.com/office/drawing/2014/main" id="{E9EB969D-5C7F-7F4F-B5C3-BEC805158BC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10829924" cy="1124980"/>
          </a:xfrm>
        </p:spPr>
        <p:txBody>
          <a:bodyPr lIns="0"/>
          <a:lstStyle>
            <a:lvl1pPr>
              <a:defRPr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pic>
        <p:nvPicPr>
          <p:cNvPr id="17" name="Obraz 9">
            <a:extLst>
              <a:ext uri="{FF2B5EF4-FFF2-40B4-BE49-F238E27FC236}">
                <a16:creationId xmlns:a16="http://schemas.microsoft.com/office/drawing/2014/main" id="{DE5DB8E1-5C8E-9C43-9749-7626C4914DED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  <p:sp>
        <p:nvSpPr>
          <p:cNvPr id="29" name="Łuk blokowy 28">
            <a:extLst>
              <a:ext uri="{FF2B5EF4-FFF2-40B4-BE49-F238E27FC236}">
                <a16:creationId xmlns:a16="http://schemas.microsoft.com/office/drawing/2014/main" id="{F84CE25F-1858-3E47-9E85-E4E6980487C9}"/>
              </a:ext>
            </a:extLst>
          </p:cNvPr>
          <p:cNvSpPr/>
          <p:nvPr userDrawn="1"/>
        </p:nvSpPr>
        <p:spPr>
          <a:xfrm rot="5400000">
            <a:off x="9522" y="5041814"/>
            <a:ext cx="3657986" cy="3657986"/>
          </a:xfrm>
          <a:prstGeom prst="blockArc">
            <a:avLst>
              <a:gd name="adj1" fmla="val 5422417"/>
              <a:gd name="adj2" fmla="val 10800959"/>
              <a:gd name="adj3" fmla="val 19412"/>
            </a:avLst>
          </a:prstGeom>
          <a:gradFill>
            <a:gsLst>
              <a:gs pos="0">
                <a:schemeClr val="accent2"/>
              </a:gs>
              <a:gs pos="100000">
                <a:schemeClr val="tx2">
                  <a:lumMod val="100000"/>
                </a:schemeClr>
              </a:gs>
            </a:gsLst>
            <a:lin ang="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30" name="Owal 29">
            <a:extLst>
              <a:ext uri="{FF2B5EF4-FFF2-40B4-BE49-F238E27FC236}">
                <a16:creationId xmlns:a16="http://schemas.microsoft.com/office/drawing/2014/main" id="{71E3C57F-5DCA-2B4C-A1BD-459EE8103D0C}"/>
              </a:ext>
            </a:extLst>
          </p:cNvPr>
          <p:cNvSpPr/>
          <p:nvPr userDrawn="1"/>
        </p:nvSpPr>
        <p:spPr>
          <a:xfrm>
            <a:off x="1040296" y="4707543"/>
            <a:ext cx="205407" cy="205407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31" name="Owal 30">
            <a:extLst>
              <a:ext uri="{FF2B5EF4-FFF2-40B4-BE49-F238E27FC236}">
                <a16:creationId xmlns:a16="http://schemas.microsoft.com/office/drawing/2014/main" id="{A051ED85-C535-E846-BBBB-F63E2FA616C7}"/>
              </a:ext>
            </a:extLst>
          </p:cNvPr>
          <p:cNvSpPr/>
          <p:nvPr userDrawn="1"/>
        </p:nvSpPr>
        <p:spPr>
          <a:xfrm>
            <a:off x="2063965" y="5988200"/>
            <a:ext cx="205624" cy="205624"/>
          </a:xfrm>
          <a:prstGeom prst="ellips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32" name="Owal 31">
            <a:extLst>
              <a:ext uri="{FF2B5EF4-FFF2-40B4-BE49-F238E27FC236}">
                <a16:creationId xmlns:a16="http://schemas.microsoft.com/office/drawing/2014/main" id="{7D8E2768-EDF6-1241-9F70-FAC95074351E}"/>
              </a:ext>
            </a:extLst>
          </p:cNvPr>
          <p:cNvSpPr/>
          <p:nvPr userDrawn="1"/>
        </p:nvSpPr>
        <p:spPr>
          <a:xfrm>
            <a:off x="1591486" y="6412551"/>
            <a:ext cx="126876" cy="126876"/>
          </a:xfrm>
          <a:prstGeom prst="ellipse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33" name="Grupa 32">
            <a:extLst>
              <a:ext uri="{FF2B5EF4-FFF2-40B4-BE49-F238E27FC236}">
                <a16:creationId xmlns:a16="http://schemas.microsoft.com/office/drawing/2014/main" id="{536EEF02-5949-5D48-AAAF-3FD1430CA1E6}"/>
              </a:ext>
            </a:extLst>
          </p:cNvPr>
          <p:cNvGrpSpPr/>
          <p:nvPr userDrawn="1"/>
        </p:nvGrpSpPr>
        <p:grpSpPr>
          <a:xfrm>
            <a:off x="-1041430" y="3091018"/>
            <a:ext cx="2081726" cy="2081726"/>
            <a:chOff x="-1041430" y="3091018"/>
            <a:chExt cx="2081726" cy="2081726"/>
          </a:xfrm>
        </p:grpSpPr>
        <p:sp>
          <p:nvSpPr>
            <p:cNvPr id="34" name="Łuk blokowy 33">
              <a:extLst>
                <a:ext uri="{FF2B5EF4-FFF2-40B4-BE49-F238E27FC236}">
                  <a16:creationId xmlns:a16="http://schemas.microsoft.com/office/drawing/2014/main" id="{9F35AFD4-170C-9044-82BC-DA809108D7E1}"/>
                </a:ext>
              </a:extLst>
            </p:cNvPr>
            <p:cNvSpPr/>
            <p:nvPr userDrawn="1"/>
          </p:nvSpPr>
          <p:spPr>
            <a:xfrm rot="5400000">
              <a:off x="-1041430" y="3091018"/>
              <a:ext cx="2081726" cy="2081726"/>
            </a:xfrm>
            <a:prstGeom prst="blockArc">
              <a:avLst>
                <a:gd name="adj1" fmla="val 16183789"/>
                <a:gd name="adj2" fmla="val 15973"/>
                <a:gd name="adj3" fmla="val 24515"/>
              </a:avLst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35" name="Wycinek okręgu 16">
              <a:extLst>
                <a:ext uri="{FF2B5EF4-FFF2-40B4-BE49-F238E27FC236}">
                  <a16:creationId xmlns:a16="http://schemas.microsoft.com/office/drawing/2014/main" id="{1F18DE86-6964-C24D-B275-AEB8AC9755A2}"/>
                </a:ext>
              </a:extLst>
            </p:cNvPr>
            <p:cNvSpPr/>
            <p:nvPr userDrawn="1"/>
          </p:nvSpPr>
          <p:spPr>
            <a:xfrm>
              <a:off x="-522463" y="3609418"/>
              <a:ext cx="1044925" cy="1044925"/>
            </a:xfrm>
            <a:prstGeom prst="pie">
              <a:avLst>
                <a:gd name="adj1" fmla="val 16210634"/>
                <a:gd name="adj2" fmla="val 11496"/>
              </a:avLst>
            </a:prstGeom>
            <a:solidFill>
              <a:schemeClr val="bg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cxnSp>
        <p:nvCxnSpPr>
          <p:cNvPr id="22" name="Łącznik prosty 21">
            <a:extLst>
              <a:ext uri="{FF2B5EF4-FFF2-40B4-BE49-F238E27FC236}">
                <a16:creationId xmlns:a16="http://schemas.microsoft.com/office/drawing/2014/main" id="{CB4E2A4D-9473-0D43-9914-E5A725878EFB}"/>
              </a:ext>
            </a:extLst>
          </p:cNvPr>
          <p:cNvCxnSpPr>
            <a:cxnSpLocks/>
          </p:cNvCxnSpPr>
          <p:nvPr userDrawn="1"/>
        </p:nvCxnSpPr>
        <p:spPr>
          <a:xfrm>
            <a:off x="6096000" y="6321930"/>
            <a:ext cx="1" cy="536070"/>
          </a:xfrm>
          <a:prstGeom prst="line">
            <a:avLst/>
          </a:prstGeom>
          <a:solidFill>
            <a:schemeClr val="bg1"/>
          </a:solidFill>
          <a:ln w="254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</p:spTree>
    <p:extLst>
      <p:ext uri="{BB962C8B-B14F-4D97-AF65-F5344CB8AC3E}">
        <p14:creationId xmlns:p14="http://schemas.microsoft.com/office/powerpoint/2010/main" val="314681065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1500"/>
                            </p:stCondLst>
                            <p:childTnLst>
                              <p:par>
                                <p:cTn id="2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3000"/>
                            </p:stCondLst>
                            <p:childTnLst>
                              <p:par>
                                <p:cTn id="33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4000"/>
                            </p:stCondLst>
                            <p:childTnLst>
                              <p:par>
                                <p:cTn id="39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4500"/>
                            </p:stCondLst>
                            <p:childTnLst>
                              <p:par>
                                <p:cTn id="4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4500"/>
                            </p:stCondLst>
                            <p:childTnLst>
                              <p:par>
                                <p:cTn id="48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0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1" fill="hold">
                            <p:stCondLst>
                              <p:cond delay="5000"/>
                            </p:stCondLst>
                            <p:childTnLst>
                              <p:par>
                                <p:cTn id="52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5" fill="hold">
                            <p:stCondLst>
                              <p:cond delay="5500"/>
                            </p:stCondLst>
                            <p:childTnLst>
                              <p:par>
                                <p:cTn id="56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6000"/>
                            </p:stCondLst>
                            <p:childTnLst>
                              <p:par>
                                <p:cTn id="6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6000"/>
                            </p:stCondLst>
                            <p:childTnLst>
                              <p:par>
                                <p:cTn id="65" presetID="2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67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8" fill="hold">
                            <p:stCondLst>
                              <p:cond delay="6500"/>
                            </p:stCondLst>
                            <p:childTnLst>
                              <p:par>
                                <p:cTn id="6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2" fill="hold">
                            <p:stCondLst>
                              <p:cond delay="7000"/>
                            </p:stCondLst>
                            <p:childTnLst>
                              <p:par>
                                <p:cTn id="73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5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7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8" fill="hold">
                            <p:stCondLst>
                              <p:cond delay="7500"/>
                            </p:stCondLst>
                            <p:childTnLst>
                              <p:par>
                                <p:cTn id="7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1" fill="hold">
                            <p:stCondLst>
                              <p:cond delay="7500"/>
                            </p:stCondLst>
                            <p:childTnLst>
                              <p:par>
                                <p:cTn id="82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84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5" fill="hold">
                            <p:stCondLst>
                              <p:cond delay="8000"/>
                            </p:stCondLst>
                            <p:childTnLst>
                              <p:par>
                                <p:cTn id="86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88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>
        <p:tmplLst>
          <p:tmpl>
            <p:tnLst>
              <p:par>
                <p:cTn presetID="2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wipe(left)">
                      <p:cBhvr>
                        <p:cTn dur="500"/>
                        <p:tgtEl>
                          <p:spTgt spid="28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" grpId="0" animBg="1"/>
      <p:bldP spid="25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2" grpId="0">
        <p:tmplLst>
          <p:tmpl>
            <p:tnLst>
              <p:par>
                <p:cTn presetID="22" presetClass="entr" presetSubtype="2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wipe(right)">
                      <p:cBhvr>
                        <p:cTn dur="500"/>
                        <p:tgtEl>
                          <p:spTgt spid="4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5" grpId="0" animBg="1"/>
      <p:bldP spid="46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7" grpId="0">
        <p:tmplLst>
          <p:tmpl>
            <p:tnLst>
              <p:par>
                <p:cTn presetID="2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wipe(left)">
                      <p:cBhvr>
                        <p:cTn dur="500"/>
                        <p:tgtEl>
                          <p:spTgt spid="47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8" grpId="0" animBg="1"/>
      <p:bldP spid="49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36" grpId="0"/>
      <p:bldP spid="29" grpId="0" animBg="1"/>
      <p:bldP spid="30" grpId="0" animBg="1"/>
      <p:bldP spid="31" grpId="0" animBg="1"/>
      <p:bldP spid="32" grpId="0" animBg="1"/>
    </p:bldLst>
  </p:timing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Vertical Content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4884832E-E4B8-4ADC-8A09-F226364D575E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903244" y="1052067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Owal 2">
            <a:extLst>
              <a:ext uri="{FF2B5EF4-FFF2-40B4-BE49-F238E27FC236}">
                <a16:creationId xmlns:a16="http://schemas.microsoft.com/office/drawing/2014/main" id="{213A9413-FE0C-4805-A31A-C833E3814240}"/>
              </a:ext>
            </a:extLst>
          </p:cNvPr>
          <p:cNvSpPr/>
          <p:nvPr userDrawn="1"/>
        </p:nvSpPr>
        <p:spPr>
          <a:xfrm>
            <a:off x="5520530" y="1052066"/>
            <a:ext cx="1152525" cy="1152525"/>
          </a:xfrm>
          <a:prstGeom prst="ellipse">
            <a:avLst/>
          </a:prstGeom>
          <a:noFill/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5" name="Symbol zastępczy tekstu 24">
            <a:extLst>
              <a:ext uri="{FF2B5EF4-FFF2-40B4-BE49-F238E27FC236}">
                <a16:creationId xmlns:a16="http://schemas.microsoft.com/office/drawing/2014/main" id="{E1639D43-8164-46CA-8AB6-B76DAC594D0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5520530" y="1052067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Font typeface="Arial" panose="020B0604020202020204" pitchFamily="34" charset="0"/>
              <a:buNone/>
              <a:defRPr sz="4000" b="0" i="0">
                <a:solidFill>
                  <a:schemeClr val="bg1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4</a:t>
            </a:r>
          </a:p>
        </p:txBody>
      </p:sp>
      <p:sp>
        <p:nvSpPr>
          <p:cNvPr id="42" name="Symbol zastępczy tekstu 27">
            <a:extLst>
              <a:ext uri="{FF2B5EF4-FFF2-40B4-BE49-F238E27FC236}">
                <a16:creationId xmlns:a16="http://schemas.microsoft.com/office/drawing/2014/main" id="{75AD1B0D-663F-7644-92A1-EA7C49A123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1372394" y="2780594"/>
            <a:ext cx="3916362" cy="1152524"/>
          </a:xfrm>
        </p:spPr>
        <p:txBody>
          <a:bodyPr anchor="ctr"/>
          <a:lstStyle>
            <a:lvl1pPr marL="0" indent="0" algn="r">
              <a:buNone/>
              <a:defRPr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5" name="Owal 44">
            <a:extLst>
              <a:ext uri="{FF2B5EF4-FFF2-40B4-BE49-F238E27FC236}">
                <a16:creationId xmlns:a16="http://schemas.microsoft.com/office/drawing/2014/main" id="{5D628117-7E78-9443-BA0F-125BD0958061}"/>
              </a:ext>
            </a:extLst>
          </p:cNvPr>
          <p:cNvSpPr/>
          <p:nvPr userDrawn="1"/>
        </p:nvSpPr>
        <p:spPr>
          <a:xfrm>
            <a:off x="5520530" y="2780593"/>
            <a:ext cx="1152525" cy="1152525"/>
          </a:xfrm>
          <a:prstGeom prst="ellipse">
            <a:avLst/>
          </a:prstGeom>
          <a:noFill/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6" name="Symbol zastępczy tekstu 24">
            <a:extLst>
              <a:ext uri="{FF2B5EF4-FFF2-40B4-BE49-F238E27FC236}">
                <a16:creationId xmlns:a16="http://schemas.microsoft.com/office/drawing/2014/main" id="{42890E22-D7C7-3C4B-A0C1-8662D1BC8DA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5520530" y="2780594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Font typeface="Arial" panose="020B0604020202020204" pitchFamily="34" charset="0"/>
              <a:buNone/>
              <a:defRPr sz="4000" b="0" i="0">
                <a:solidFill>
                  <a:schemeClr val="bg1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5</a:t>
            </a:r>
          </a:p>
        </p:txBody>
      </p:sp>
      <p:sp>
        <p:nvSpPr>
          <p:cNvPr id="47" name="Symbol zastępczy tekstu 27">
            <a:extLst>
              <a:ext uri="{FF2B5EF4-FFF2-40B4-BE49-F238E27FC236}">
                <a16:creationId xmlns:a16="http://schemas.microsoft.com/office/drawing/2014/main" id="{920C2DBD-509C-FA4B-B05F-0E2E6081DAE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908210" y="4509120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8" name="Owal 47">
            <a:extLst>
              <a:ext uri="{FF2B5EF4-FFF2-40B4-BE49-F238E27FC236}">
                <a16:creationId xmlns:a16="http://schemas.microsoft.com/office/drawing/2014/main" id="{59CC2BC7-D098-7945-8610-A23A98324D6B}"/>
              </a:ext>
            </a:extLst>
          </p:cNvPr>
          <p:cNvSpPr/>
          <p:nvPr userDrawn="1"/>
        </p:nvSpPr>
        <p:spPr>
          <a:xfrm>
            <a:off x="5525496" y="4509119"/>
            <a:ext cx="1152525" cy="1152525"/>
          </a:xfrm>
          <a:prstGeom prst="ellipse">
            <a:avLst/>
          </a:prstGeom>
          <a:noFill/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b="0" i="0">
              <a:solidFill>
                <a:schemeClr val="tx2"/>
              </a:solidFill>
              <a:latin typeface="Roboto Light" panose="02000000000000000000" pitchFamily="2" charset="0"/>
              <a:ea typeface="Roboto Light" panose="02000000000000000000" pitchFamily="2" charset="0"/>
            </a:endParaRPr>
          </a:p>
        </p:txBody>
      </p:sp>
      <p:sp>
        <p:nvSpPr>
          <p:cNvPr id="49" name="Symbol zastępczy tekstu 24">
            <a:extLst>
              <a:ext uri="{FF2B5EF4-FFF2-40B4-BE49-F238E27FC236}">
                <a16:creationId xmlns:a16="http://schemas.microsoft.com/office/drawing/2014/main" id="{C93D98FC-5118-0941-90C9-0BDE927F2FEB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5525496" y="4509120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Font typeface="Arial" panose="020B0604020202020204" pitchFamily="34" charset="0"/>
              <a:buNone/>
              <a:defRPr sz="4000" b="0" i="0">
                <a:solidFill>
                  <a:schemeClr val="bg1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Pct val="78000"/>
              <a:buFont typeface="Arial" panose="020B0604020202020204" pitchFamily="34" charset="0"/>
              <a:buNone/>
              <a:tabLst/>
              <a:defRPr/>
            </a:pPr>
            <a:r>
              <a:rPr lang="pl-PL" dirty="0"/>
              <a:t>6</a:t>
            </a:r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A7D2D666-5EAF-A242-8633-B20A6BC3A498}"/>
              </a:ext>
            </a:extLst>
          </p:cNvPr>
          <p:cNvCxnSpPr>
            <a:cxnSpLocks/>
            <a:stCxn id="25" idx="2"/>
            <a:endCxn id="46" idx="0"/>
          </p:cNvCxnSpPr>
          <p:nvPr userDrawn="1"/>
        </p:nvCxnSpPr>
        <p:spPr>
          <a:xfrm>
            <a:off x="6096792" y="2204591"/>
            <a:ext cx="0" cy="576003"/>
          </a:xfrm>
          <a:prstGeom prst="line">
            <a:avLst/>
          </a:prstGeom>
          <a:solidFill>
            <a:schemeClr val="bg1"/>
          </a:solidFill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97EE8DCC-B43D-E145-8877-1089385D219F}"/>
              </a:ext>
            </a:extLst>
          </p:cNvPr>
          <p:cNvCxnSpPr>
            <a:stCxn id="46" idx="2"/>
            <a:endCxn id="48" idx="0"/>
          </p:cNvCxnSpPr>
          <p:nvPr userDrawn="1"/>
        </p:nvCxnSpPr>
        <p:spPr>
          <a:xfrm>
            <a:off x="6096792" y="3933118"/>
            <a:ext cx="4967" cy="576001"/>
          </a:xfrm>
          <a:prstGeom prst="line">
            <a:avLst/>
          </a:prstGeom>
          <a:solidFill>
            <a:schemeClr val="bg1"/>
          </a:solidFill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6C9AB59D-AB98-334C-B953-04960D05D193}"/>
              </a:ext>
            </a:extLst>
          </p:cNvPr>
          <p:cNvCxnSpPr>
            <a:cxnSpLocks/>
            <a:endCxn id="25" idx="0"/>
          </p:cNvCxnSpPr>
          <p:nvPr userDrawn="1"/>
        </p:nvCxnSpPr>
        <p:spPr>
          <a:xfrm>
            <a:off x="6096792" y="0"/>
            <a:ext cx="0" cy="1052067"/>
          </a:xfrm>
          <a:prstGeom prst="line">
            <a:avLst/>
          </a:prstGeom>
          <a:solidFill>
            <a:schemeClr val="bg1"/>
          </a:solidFill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7" name="Łącznik prosty 16">
            <a:extLst>
              <a:ext uri="{FF2B5EF4-FFF2-40B4-BE49-F238E27FC236}">
                <a16:creationId xmlns:a16="http://schemas.microsoft.com/office/drawing/2014/main" id="{DAC70D42-F84F-A740-A3DF-26E7550C183B}"/>
              </a:ext>
            </a:extLst>
          </p:cNvPr>
          <p:cNvCxnSpPr>
            <a:cxnSpLocks/>
            <a:stCxn id="48" idx="4"/>
          </p:cNvCxnSpPr>
          <p:nvPr userDrawn="1"/>
        </p:nvCxnSpPr>
        <p:spPr>
          <a:xfrm flipH="1">
            <a:off x="6096793" y="5661644"/>
            <a:ext cx="4966" cy="1196356"/>
          </a:xfrm>
          <a:prstGeom prst="line">
            <a:avLst/>
          </a:prstGeom>
          <a:solidFill>
            <a:schemeClr val="bg1"/>
          </a:solidFill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pic>
        <p:nvPicPr>
          <p:cNvPr id="18" name="Obraz 9">
            <a:extLst>
              <a:ext uri="{FF2B5EF4-FFF2-40B4-BE49-F238E27FC236}">
                <a16:creationId xmlns:a16="http://schemas.microsoft.com/office/drawing/2014/main" id="{E3B066A3-4329-A14D-9992-292F20F1F3AC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  <p:grpSp>
        <p:nvGrpSpPr>
          <p:cNvPr id="19" name="Grupa 18">
            <a:extLst>
              <a:ext uri="{FF2B5EF4-FFF2-40B4-BE49-F238E27FC236}">
                <a16:creationId xmlns:a16="http://schemas.microsoft.com/office/drawing/2014/main" id="{1F3DC319-4FC5-7944-A251-511F7DFDB7EC}"/>
              </a:ext>
            </a:extLst>
          </p:cNvPr>
          <p:cNvGrpSpPr/>
          <p:nvPr userDrawn="1"/>
        </p:nvGrpSpPr>
        <p:grpSpPr>
          <a:xfrm>
            <a:off x="10137959" y="2357862"/>
            <a:ext cx="3768739" cy="3531378"/>
            <a:chOff x="10137959" y="562195"/>
            <a:chExt cx="3768739" cy="3531378"/>
          </a:xfrm>
        </p:grpSpPr>
        <p:sp>
          <p:nvSpPr>
            <p:cNvPr id="20" name="Wycinek okręgu 10">
              <a:extLst>
                <a:ext uri="{FF2B5EF4-FFF2-40B4-BE49-F238E27FC236}">
                  <a16:creationId xmlns:a16="http://schemas.microsoft.com/office/drawing/2014/main" id="{5A890E55-EF5D-7140-A748-5801D0D81D9F}"/>
                </a:ext>
              </a:extLst>
            </p:cNvPr>
            <p:cNvSpPr/>
            <p:nvPr userDrawn="1"/>
          </p:nvSpPr>
          <p:spPr>
            <a:xfrm>
              <a:off x="11500428" y="1700620"/>
              <a:ext cx="1383141" cy="1383141"/>
            </a:xfrm>
            <a:prstGeom prst="pie">
              <a:avLst>
                <a:gd name="adj1" fmla="val 5379529"/>
                <a:gd name="adj2" fmla="val 10812821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1" name="Owal 20">
              <a:extLst>
                <a:ext uri="{FF2B5EF4-FFF2-40B4-BE49-F238E27FC236}">
                  <a16:creationId xmlns:a16="http://schemas.microsoft.com/office/drawing/2014/main" id="{6FA21912-99B4-9D4A-8453-2A6E45D90E3E}"/>
                </a:ext>
              </a:extLst>
            </p:cNvPr>
            <p:cNvSpPr/>
            <p:nvPr userDrawn="1"/>
          </p:nvSpPr>
          <p:spPr>
            <a:xfrm>
              <a:off x="10821765" y="2737794"/>
              <a:ext cx="230402" cy="230402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latin typeface="Roboto" panose="02000000000000000000" pitchFamily="2" charset="0"/>
              </a:endParaRPr>
            </a:p>
          </p:txBody>
        </p:sp>
        <p:sp>
          <p:nvSpPr>
            <p:cNvPr id="22" name="Łuk blokowy 21">
              <a:extLst>
                <a:ext uri="{FF2B5EF4-FFF2-40B4-BE49-F238E27FC236}">
                  <a16:creationId xmlns:a16="http://schemas.microsoft.com/office/drawing/2014/main" id="{BBF460B5-BAE2-A448-A982-3D29D5D4F391}"/>
                </a:ext>
              </a:extLst>
            </p:cNvPr>
            <p:cNvSpPr/>
            <p:nvPr userDrawn="1"/>
          </p:nvSpPr>
          <p:spPr>
            <a:xfrm rot="5400000">
              <a:off x="10477301" y="664176"/>
              <a:ext cx="3429397" cy="3429397"/>
            </a:xfrm>
            <a:prstGeom prst="blockArc">
              <a:avLst>
                <a:gd name="adj1" fmla="val 5422417"/>
                <a:gd name="adj2" fmla="val 10823754"/>
                <a:gd name="adj3" fmla="val 22168"/>
              </a:avLst>
            </a:prstGeom>
            <a:gradFill>
              <a:gsLst>
                <a:gs pos="0">
                  <a:schemeClr val="accent2"/>
                </a:gs>
                <a:gs pos="100000">
                  <a:schemeClr val="tx2">
                    <a:lumMod val="100000"/>
                  </a:schemeClr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4" name="Owal 23">
              <a:extLst>
                <a:ext uri="{FF2B5EF4-FFF2-40B4-BE49-F238E27FC236}">
                  <a16:creationId xmlns:a16="http://schemas.microsoft.com/office/drawing/2014/main" id="{87D49DF6-6C0E-5E4C-B249-BDC37D2F386C}"/>
                </a:ext>
              </a:extLst>
            </p:cNvPr>
            <p:cNvSpPr/>
            <p:nvPr userDrawn="1"/>
          </p:nvSpPr>
          <p:spPr>
            <a:xfrm>
              <a:off x="10137959" y="562195"/>
              <a:ext cx="230402" cy="230402"/>
            </a:xfrm>
            <a:prstGeom prst="ellips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latin typeface="Roboto" panose="02000000000000000000" pitchFamily="2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56847060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0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1500"/>
                            </p:stCondLst>
                            <p:childTnLst>
                              <p:par>
                                <p:cTn id="22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2000"/>
                            </p:stCondLst>
                            <p:childTnLst>
                              <p:par>
                                <p:cTn id="26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2500"/>
                            </p:stCondLst>
                            <p:childTnLst>
                              <p:par>
                                <p:cTn id="3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2500"/>
                            </p:stCondLst>
                            <p:childTnLst>
                              <p:par>
                                <p:cTn id="35" presetID="2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37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3000"/>
                            </p:stCondLst>
                            <p:childTnLst>
                              <p:par>
                                <p:cTn id="3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3500"/>
                            </p:stCondLst>
                            <p:childTnLst>
                              <p:par>
                                <p:cTn id="43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4000"/>
                            </p:stCondLst>
                            <p:childTnLst>
                              <p:par>
                                <p:cTn id="4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1" fill="hold">
                            <p:stCondLst>
                              <p:cond delay="4000"/>
                            </p:stCondLst>
                            <p:childTnLst>
                              <p:par>
                                <p:cTn id="52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4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5" fill="hold">
                            <p:stCondLst>
                              <p:cond delay="4500"/>
                            </p:stCondLst>
                            <p:childTnLst>
                              <p:par>
                                <p:cTn id="56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8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9" fill="hold">
                            <p:stCondLst>
                              <p:cond delay="5000"/>
                            </p:stCondLst>
                            <p:childTnLst>
                              <p:par>
                                <p:cTn id="60" presetID="16" presetClass="entr" presetSubtype="4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Horizontal)">
                                      <p:cBhvr>
                                        <p:cTn id="62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>
        <p:tmplLst>
          <p:tmpl>
            <p:tnLst>
              <p:par>
                <p:cTn presetID="2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wipe(left)">
                      <p:cBhvr>
                        <p:cTn dur="500"/>
                        <p:tgtEl>
                          <p:spTgt spid="28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" grpId="0" animBg="1"/>
      <p:bldP spid="25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2" grpId="0">
        <p:tmplLst>
          <p:tmpl>
            <p:tnLst>
              <p:par>
                <p:cTn presetID="22" presetClass="entr" presetSubtype="2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wipe(right)">
                      <p:cBhvr>
                        <p:cTn dur="500"/>
                        <p:tgtEl>
                          <p:spTgt spid="4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5" grpId="0" animBg="1"/>
      <p:bldP spid="46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7" grpId="0">
        <p:tmplLst>
          <p:tmpl>
            <p:tnLst>
              <p:par>
                <p:cTn presetID="2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wipe(left)">
                      <p:cBhvr>
                        <p:cTn dur="500"/>
                        <p:tgtEl>
                          <p:spTgt spid="47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8" grpId="0" animBg="1"/>
      <p:bldP spid="49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Vertical End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4884832E-E4B8-4ADC-8A09-F226364D575E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903244" y="1052067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Owal 2">
            <a:extLst>
              <a:ext uri="{FF2B5EF4-FFF2-40B4-BE49-F238E27FC236}">
                <a16:creationId xmlns:a16="http://schemas.microsoft.com/office/drawing/2014/main" id="{213A9413-FE0C-4805-A31A-C833E3814240}"/>
              </a:ext>
            </a:extLst>
          </p:cNvPr>
          <p:cNvSpPr/>
          <p:nvPr userDrawn="1"/>
        </p:nvSpPr>
        <p:spPr>
          <a:xfrm>
            <a:off x="5520530" y="1052066"/>
            <a:ext cx="1152525" cy="1152525"/>
          </a:xfrm>
          <a:prstGeom prst="ellipse">
            <a:avLst/>
          </a:prstGeom>
          <a:noFill/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5" name="Symbol zastępczy tekstu 24">
            <a:extLst>
              <a:ext uri="{FF2B5EF4-FFF2-40B4-BE49-F238E27FC236}">
                <a16:creationId xmlns:a16="http://schemas.microsoft.com/office/drawing/2014/main" id="{E1639D43-8164-46CA-8AB6-B76DAC594D0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5520530" y="1052067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Font typeface="Arial" panose="020B0604020202020204" pitchFamily="34" charset="0"/>
              <a:buNone/>
              <a:defRPr sz="4000" b="0" i="0">
                <a:solidFill>
                  <a:schemeClr val="bg1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7</a:t>
            </a:r>
          </a:p>
        </p:txBody>
      </p:sp>
      <p:sp>
        <p:nvSpPr>
          <p:cNvPr id="42" name="Symbol zastępczy tekstu 27">
            <a:extLst>
              <a:ext uri="{FF2B5EF4-FFF2-40B4-BE49-F238E27FC236}">
                <a16:creationId xmlns:a16="http://schemas.microsoft.com/office/drawing/2014/main" id="{75AD1B0D-663F-7644-92A1-EA7C49A123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1372394" y="2780594"/>
            <a:ext cx="3916362" cy="1152524"/>
          </a:xfrm>
        </p:spPr>
        <p:txBody>
          <a:bodyPr anchor="ctr"/>
          <a:lstStyle>
            <a:lvl1pPr marL="0" indent="0" algn="r">
              <a:buNone/>
              <a:defRPr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5" name="Owal 44">
            <a:extLst>
              <a:ext uri="{FF2B5EF4-FFF2-40B4-BE49-F238E27FC236}">
                <a16:creationId xmlns:a16="http://schemas.microsoft.com/office/drawing/2014/main" id="{5D628117-7E78-9443-BA0F-125BD0958061}"/>
              </a:ext>
            </a:extLst>
          </p:cNvPr>
          <p:cNvSpPr/>
          <p:nvPr userDrawn="1"/>
        </p:nvSpPr>
        <p:spPr>
          <a:xfrm>
            <a:off x="5520530" y="2780593"/>
            <a:ext cx="1152525" cy="1152525"/>
          </a:xfrm>
          <a:prstGeom prst="ellipse">
            <a:avLst/>
          </a:prstGeom>
          <a:noFill/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6" name="Symbol zastępczy tekstu 24">
            <a:extLst>
              <a:ext uri="{FF2B5EF4-FFF2-40B4-BE49-F238E27FC236}">
                <a16:creationId xmlns:a16="http://schemas.microsoft.com/office/drawing/2014/main" id="{42890E22-D7C7-3C4B-A0C1-8662D1BC8DA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5520530" y="2780594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Font typeface="Arial" panose="020B0604020202020204" pitchFamily="34" charset="0"/>
              <a:buNone/>
              <a:defRPr sz="4000" b="0" i="0">
                <a:solidFill>
                  <a:schemeClr val="bg1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8</a:t>
            </a:r>
          </a:p>
        </p:txBody>
      </p:sp>
      <p:sp>
        <p:nvSpPr>
          <p:cNvPr id="47" name="Symbol zastępczy tekstu 27">
            <a:extLst>
              <a:ext uri="{FF2B5EF4-FFF2-40B4-BE49-F238E27FC236}">
                <a16:creationId xmlns:a16="http://schemas.microsoft.com/office/drawing/2014/main" id="{920C2DBD-509C-FA4B-B05F-0E2E6081DAE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908210" y="4509120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8" name="Owal 47">
            <a:extLst>
              <a:ext uri="{FF2B5EF4-FFF2-40B4-BE49-F238E27FC236}">
                <a16:creationId xmlns:a16="http://schemas.microsoft.com/office/drawing/2014/main" id="{59CC2BC7-D098-7945-8610-A23A98324D6B}"/>
              </a:ext>
            </a:extLst>
          </p:cNvPr>
          <p:cNvSpPr/>
          <p:nvPr userDrawn="1"/>
        </p:nvSpPr>
        <p:spPr>
          <a:xfrm>
            <a:off x="5525496" y="4509119"/>
            <a:ext cx="1152525" cy="1152525"/>
          </a:xfrm>
          <a:prstGeom prst="ellipse">
            <a:avLst/>
          </a:prstGeom>
          <a:noFill/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b="0" i="0">
              <a:solidFill>
                <a:schemeClr val="tx2"/>
              </a:solidFill>
              <a:latin typeface="Roboto Light" panose="02000000000000000000" pitchFamily="2" charset="0"/>
              <a:ea typeface="Roboto Light" panose="02000000000000000000" pitchFamily="2" charset="0"/>
            </a:endParaRPr>
          </a:p>
        </p:txBody>
      </p:sp>
      <p:sp>
        <p:nvSpPr>
          <p:cNvPr id="49" name="Symbol zastępczy tekstu 24">
            <a:extLst>
              <a:ext uri="{FF2B5EF4-FFF2-40B4-BE49-F238E27FC236}">
                <a16:creationId xmlns:a16="http://schemas.microsoft.com/office/drawing/2014/main" id="{C93D98FC-5118-0941-90C9-0BDE927F2FEB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5525496" y="4509120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Font typeface="Arial" panose="020B0604020202020204" pitchFamily="34" charset="0"/>
              <a:buNone/>
              <a:defRPr sz="4000" b="0" i="0">
                <a:solidFill>
                  <a:schemeClr val="bg1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Pct val="78000"/>
              <a:buFont typeface="Arial" panose="020B0604020202020204" pitchFamily="34" charset="0"/>
              <a:buNone/>
              <a:tabLst/>
              <a:defRPr/>
            </a:pPr>
            <a:r>
              <a:rPr lang="pl-PL" dirty="0"/>
              <a:t>9</a:t>
            </a:r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A7D2D666-5EAF-A242-8633-B20A6BC3A498}"/>
              </a:ext>
            </a:extLst>
          </p:cNvPr>
          <p:cNvCxnSpPr>
            <a:cxnSpLocks/>
            <a:stCxn id="25" idx="2"/>
            <a:endCxn id="46" idx="0"/>
          </p:cNvCxnSpPr>
          <p:nvPr userDrawn="1"/>
        </p:nvCxnSpPr>
        <p:spPr>
          <a:xfrm>
            <a:off x="6096792" y="2204591"/>
            <a:ext cx="0" cy="576003"/>
          </a:xfrm>
          <a:prstGeom prst="line">
            <a:avLst/>
          </a:prstGeom>
          <a:solidFill>
            <a:schemeClr val="bg1"/>
          </a:solidFill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97EE8DCC-B43D-E145-8877-1089385D219F}"/>
              </a:ext>
            </a:extLst>
          </p:cNvPr>
          <p:cNvCxnSpPr>
            <a:stCxn id="46" idx="2"/>
            <a:endCxn id="48" idx="0"/>
          </p:cNvCxnSpPr>
          <p:nvPr userDrawn="1"/>
        </p:nvCxnSpPr>
        <p:spPr>
          <a:xfrm>
            <a:off x="6096792" y="3933118"/>
            <a:ext cx="4967" cy="576001"/>
          </a:xfrm>
          <a:prstGeom prst="line">
            <a:avLst/>
          </a:prstGeom>
          <a:solidFill>
            <a:schemeClr val="bg1"/>
          </a:solidFill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6C9AB59D-AB98-334C-B953-04960D05D193}"/>
              </a:ext>
            </a:extLst>
          </p:cNvPr>
          <p:cNvCxnSpPr>
            <a:cxnSpLocks/>
            <a:endCxn id="25" idx="0"/>
          </p:cNvCxnSpPr>
          <p:nvPr userDrawn="1"/>
        </p:nvCxnSpPr>
        <p:spPr>
          <a:xfrm>
            <a:off x="6096792" y="0"/>
            <a:ext cx="0" cy="1052067"/>
          </a:xfrm>
          <a:prstGeom prst="line">
            <a:avLst/>
          </a:prstGeom>
          <a:solidFill>
            <a:schemeClr val="bg1"/>
          </a:solidFill>
          <a:ln w="254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pic>
        <p:nvPicPr>
          <p:cNvPr id="16" name="Obraz 9">
            <a:extLst>
              <a:ext uri="{FF2B5EF4-FFF2-40B4-BE49-F238E27FC236}">
                <a16:creationId xmlns:a16="http://schemas.microsoft.com/office/drawing/2014/main" id="{A664D265-3054-CE45-A0D6-1BE5FF2C0AA4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  <p:sp>
        <p:nvSpPr>
          <p:cNvPr id="21" name="Owal 20">
            <a:extLst>
              <a:ext uri="{FF2B5EF4-FFF2-40B4-BE49-F238E27FC236}">
                <a16:creationId xmlns:a16="http://schemas.microsoft.com/office/drawing/2014/main" id="{7C583A6F-E64E-CB4E-81BF-DE57F969177C}"/>
              </a:ext>
            </a:extLst>
          </p:cNvPr>
          <p:cNvSpPr/>
          <p:nvPr userDrawn="1"/>
        </p:nvSpPr>
        <p:spPr>
          <a:xfrm>
            <a:off x="10821765" y="4533461"/>
            <a:ext cx="230402" cy="230402"/>
          </a:xfrm>
          <a:prstGeom prst="ellipse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2" name="Grupa 1">
            <a:extLst>
              <a:ext uri="{FF2B5EF4-FFF2-40B4-BE49-F238E27FC236}">
                <a16:creationId xmlns:a16="http://schemas.microsoft.com/office/drawing/2014/main" id="{D5B6ACFE-A504-412B-AF6E-D91B1FA28CD2}"/>
              </a:ext>
            </a:extLst>
          </p:cNvPr>
          <p:cNvGrpSpPr/>
          <p:nvPr userDrawn="1"/>
        </p:nvGrpSpPr>
        <p:grpSpPr>
          <a:xfrm>
            <a:off x="-1715467" y="2486285"/>
            <a:ext cx="3402955" cy="3402955"/>
            <a:chOff x="-1715467" y="2486285"/>
            <a:chExt cx="3402955" cy="3402955"/>
          </a:xfrm>
        </p:grpSpPr>
        <p:sp>
          <p:nvSpPr>
            <p:cNvPr id="17" name="Łuk blokowy 16">
              <a:extLst>
                <a:ext uri="{FF2B5EF4-FFF2-40B4-BE49-F238E27FC236}">
                  <a16:creationId xmlns:a16="http://schemas.microsoft.com/office/drawing/2014/main" id="{BC8C5911-BFE4-794A-A48E-E22325524537}"/>
                </a:ext>
              </a:extLst>
            </p:cNvPr>
            <p:cNvSpPr/>
            <p:nvPr userDrawn="1"/>
          </p:nvSpPr>
          <p:spPr>
            <a:xfrm rot="5400000">
              <a:off x="-1715467" y="2486285"/>
              <a:ext cx="3402955" cy="3402955"/>
            </a:xfrm>
            <a:prstGeom prst="blockArc">
              <a:avLst>
                <a:gd name="adj1" fmla="val 16183789"/>
                <a:gd name="adj2" fmla="val 15973"/>
                <a:gd name="adj3" fmla="val 24515"/>
              </a:avLst>
            </a:prstGeom>
            <a:gradFill>
              <a:gsLst>
                <a:gs pos="0">
                  <a:schemeClr val="accent2"/>
                </a:gs>
                <a:gs pos="100000">
                  <a:schemeClr val="tx2">
                    <a:lumMod val="100000"/>
                  </a:schemeClr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lvl="0"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18" name="Wycinek okręgu 13">
              <a:extLst>
                <a:ext uri="{FF2B5EF4-FFF2-40B4-BE49-F238E27FC236}">
                  <a16:creationId xmlns:a16="http://schemas.microsoft.com/office/drawing/2014/main" id="{145CC751-9976-774A-96E1-53CDE78DEC31}"/>
                </a:ext>
              </a:extLst>
            </p:cNvPr>
            <p:cNvSpPr/>
            <p:nvPr userDrawn="1"/>
          </p:nvSpPr>
          <p:spPr>
            <a:xfrm>
              <a:off x="-578029" y="3612068"/>
              <a:ext cx="1151795" cy="1151795"/>
            </a:xfrm>
            <a:prstGeom prst="pie">
              <a:avLst>
                <a:gd name="adj1" fmla="val 16210634"/>
                <a:gd name="adj2" fmla="val 11496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sp>
        <p:nvSpPr>
          <p:cNvPr id="20" name="Owal 19">
            <a:extLst>
              <a:ext uri="{FF2B5EF4-FFF2-40B4-BE49-F238E27FC236}">
                <a16:creationId xmlns:a16="http://schemas.microsoft.com/office/drawing/2014/main" id="{2CDDA8A8-1B5D-4CDB-909F-1A3799C4E93A}"/>
              </a:ext>
            </a:extLst>
          </p:cNvPr>
          <p:cNvSpPr/>
          <p:nvPr userDrawn="1"/>
        </p:nvSpPr>
        <p:spPr>
          <a:xfrm>
            <a:off x="1603161" y="5774039"/>
            <a:ext cx="230402" cy="230402"/>
          </a:xfrm>
          <a:prstGeom prst="ellips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29054659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0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1500"/>
                            </p:stCondLst>
                            <p:childTnLst>
                              <p:par>
                                <p:cTn id="22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2000"/>
                            </p:stCondLst>
                            <p:childTnLst>
                              <p:par>
                                <p:cTn id="26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2500"/>
                            </p:stCondLst>
                            <p:childTnLst>
                              <p:par>
                                <p:cTn id="3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2500"/>
                            </p:stCondLst>
                            <p:childTnLst>
                              <p:par>
                                <p:cTn id="35" presetID="2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37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3000"/>
                            </p:stCondLst>
                            <p:childTnLst>
                              <p:par>
                                <p:cTn id="3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2" fill="hold">
                            <p:stCondLst>
                              <p:cond delay="3500"/>
                            </p:stCondLst>
                            <p:childTnLst>
                              <p:par>
                                <p:cTn id="43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4000"/>
                            </p:stCondLst>
                            <p:childTnLst>
                              <p:par>
                                <p:cTn id="4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1" fill="hold">
                            <p:stCondLst>
                              <p:cond delay="4000"/>
                            </p:stCondLst>
                            <p:childTnLst>
                              <p:par>
                                <p:cTn id="52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54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5" fill="hold">
                            <p:stCondLst>
                              <p:cond delay="4500"/>
                            </p:stCondLst>
                            <p:childTnLst>
                              <p:par>
                                <p:cTn id="56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8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9" fill="hold">
                            <p:stCondLst>
                              <p:cond delay="5000"/>
                            </p:stCondLst>
                            <p:childTnLst>
                              <p:par>
                                <p:cTn id="60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2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>
        <p:tmplLst>
          <p:tmpl>
            <p:tnLst>
              <p:par>
                <p:cTn presetID="2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wipe(left)">
                      <p:cBhvr>
                        <p:cTn dur="500"/>
                        <p:tgtEl>
                          <p:spTgt spid="28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" grpId="0" animBg="1"/>
      <p:bldP spid="25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2" grpId="0">
        <p:tmplLst>
          <p:tmpl>
            <p:tnLst>
              <p:par>
                <p:cTn presetID="22" presetClass="entr" presetSubtype="2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wipe(right)">
                      <p:cBhvr>
                        <p:cTn dur="500"/>
                        <p:tgtEl>
                          <p:spTgt spid="4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5" grpId="0" animBg="1"/>
      <p:bldP spid="46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7" grpId="0">
        <p:tmplLst>
          <p:tmpl>
            <p:tnLst>
              <p:par>
                <p:cTn presetID="2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wipe(left)">
                      <p:cBhvr>
                        <p:cTn dur="500"/>
                        <p:tgtEl>
                          <p:spTgt spid="47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8" grpId="0" animBg="1"/>
      <p:bldP spid="49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20" grpId="0" animBg="1"/>
    </p:bldLst>
  </p:timing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Vertical Start L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4884832E-E4B8-4ADC-8A09-F226364D575E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903244" y="1700985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Owal 2">
            <a:extLst>
              <a:ext uri="{FF2B5EF4-FFF2-40B4-BE49-F238E27FC236}">
                <a16:creationId xmlns:a16="http://schemas.microsoft.com/office/drawing/2014/main" id="{213A9413-FE0C-4805-A31A-C833E3814240}"/>
              </a:ext>
            </a:extLst>
          </p:cNvPr>
          <p:cNvSpPr/>
          <p:nvPr userDrawn="1"/>
        </p:nvSpPr>
        <p:spPr>
          <a:xfrm>
            <a:off x="5520530" y="1700984"/>
            <a:ext cx="1152525" cy="1152525"/>
          </a:xfrm>
          <a:prstGeom prst="ellipse">
            <a:avLst/>
          </a:pr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13500000" scaled="1"/>
              <a:tileRect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5" name="Symbol zastępczy tekstu 24">
            <a:extLst>
              <a:ext uri="{FF2B5EF4-FFF2-40B4-BE49-F238E27FC236}">
                <a16:creationId xmlns:a16="http://schemas.microsoft.com/office/drawing/2014/main" id="{E1639D43-8164-46CA-8AB6-B76DAC594D0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5520530" y="1700985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sz="4000" b="0" i="0">
                <a:solidFill>
                  <a:schemeClr val="tx2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1</a:t>
            </a:r>
          </a:p>
        </p:txBody>
      </p:sp>
      <p:sp>
        <p:nvSpPr>
          <p:cNvPr id="42" name="Symbol zastępczy tekstu 27">
            <a:extLst>
              <a:ext uri="{FF2B5EF4-FFF2-40B4-BE49-F238E27FC236}">
                <a16:creationId xmlns:a16="http://schemas.microsoft.com/office/drawing/2014/main" id="{75AD1B0D-663F-7644-92A1-EA7C49A123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1372394" y="3429512"/>
            <a:ext cx="3916362" cy="1152524"/>
          </a:xfrm>
        </p:spPr>
        <p:txBody>
          <a:bodyPr anchor="ctr"/>
          <a:lstStyle>
            <a:lvl1pPr marL="0" indent="0" algn="r">
              <a:buNone/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5" name="Owal 44">
            <a:extLst>
              <a:ext uri="{FF2B5EF4-FFF2-40B4-BE49-F238E27FC236}">
                <a16:creationId xmlns:a16="http://schemas.microsoft.com/office/drawing/2014/main" id="{5D628117-7E78-9443-BA0F-125BD0958061}"/>
              </a:ext>
            </a:extLst>
          </p:cNvPr>
          <p:cNvSpPr/>
          <p:nvPr userDrawn="1"/>
        </p:nvSpPr>
        <p:spPr>
          <a:xfrm>
            <a:off x="5520530" y="3429511"/>
            <a:ext cx="1152525" cy="1152525"/>
          </a:xfrm>
          <a:prstGeom prst="ellipse">
            <a:avLst/>
          </a:pr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13500000" scaled="1"/>
              <a:tileRect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6" name="Symbol zastępczy tekstu 24">
            <a:extLst>
              <a:ext uri="{FF2B5EF4-FFF2-40B4-BE49-F238E27FC236}">
                <a16:creationId xmlns:a16="http://schemas.microsoft.com/office/drawing/2014/main" id="{42890E22-D7C7-3C4B-A0C1-8662D1BC8DA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5520530" y="3429512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sz="4000" b="0" i="0">
                <a:solidFill>
                  <a:schemeClr val="tx2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2</a:t>
            </a:r>
          </a:p>
        </p:txBody>
      </p:sp>
      <p:sp>
        <p:nvSpPr>
          <p:cNvPr id="47" name="Symbol zastępczy tekstu 27">
            <a:extLst>
              <a:ext uri="{FF2B5EF4-FFF2-40B4-BE49-F238E27FC236}">
                <a16:creationId xmlns:a16="http://schemas.microsoft.com/office/drawing/2014/main" id="{920C2DBD-509C-FA4B-B05F-0E2E6081DAE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908210" y="5158038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8" name="Owal 47">
            <a:extLst>
              <a:ext uri="{FF2B5EF4-FFF2-40B4-BE49-F238E27FC236}">
                <a16:creationId xmlns:a16="http://schemas.microsoft.com/office/drawing/2014/main" id="{59CC2BC7-D098-7945-8610-A23A98324D6B}"/>
              </a:ext>
            </a:extLst>
          </p:cNvPr>
          <p:cNvSpPr/>
          <p:nvPr userDrawn="1"/>
        </p:nvSpPr>
        <p:spPr>
          <a:xfrm>
            <a:off x="5525496" y="5158037"/>
            <a:ext cx="1152525" cy="1152525"/>
          </a:xfrm>
          <a:prstGeom prst="ellipse">
            <a:avLst/>
          </a:pr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13500000" scaled="1"/>
              <a:tileRect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9" name="Symbol zastępczy tekstu 24">
            <a:extLst>
              <a:ext uri="{FF2B5EF4-FFF2-40B4-BE49-F238E27FC236}">
                <a16:creationId xmlns:a16="http://schemas.microsoft.com/office/drawing/2014/main" id="{C93D98FC-5118-0941-90C9-0BDE927F2FEB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5525496" y="5158038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sz="4000" b="0" i="0">
                <a:solidFill>
                  <a:schemeClr val="tx2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Pct val="78000"/>
              <a:buFont typeface="Arial" panose="020B0604020202020204" pitchFamily="34" charset="0"/>
              <a:buNone/>
              <a:tabLst/>
              <a:defRPr/>
            </a:pPr>
            <a:r>
              <a:rPr lang="pl-PL" dirty="0"/>
              <a:t>3</a:t>
            </a:r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A7D2D666-5EAF-A242-8633-B20A6BC3A498}"/>
              </a:ext>
            </a:extLst>
          </p:cNvPr>
          <p:cNvCxnSpPr>
            <a:cxnSpLocks/>
            <a:stCxn id="25" idx="2"/>
            <a:endCxn id="46" idx="0"/>
          </p:cNvCxnSpPr>
          <p:nvPr userDrawn="1"/>
        </p:nvCxnSpPr>
        <p:spPr>
          <a:xfrm>
            <a:off x="6096792" y="2853509"/>
            <a:ext cx="0" cy="576003"/>
          </a:xfrm>
          <a:prstGeom prst="line">
            <a:avLst/>
          </a:prstGeom>
          <a:solidFill>
            <a:schemeClr val="bg1"/>
          </a:solidFill>
          <a:ln w="25400">
            <a:gradFill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97EE8DCC-B43D-E145-8877-1089385D219F}"/>
              </a:ext>
            </a:extLst>
          </p:cNvPr>
          <p:cNvCxnSpPr>
            <a:stCxn id="46" idx="2"/>
            <a:endCxn id="48" idx="0"/>
          </p:cNvCxnSpPr>
          <p:nvPr userDrawn="1"/>
        </p:nvCxnSpPr>
        <p:spPr>
          <a:xfrm>
            <a:off x="6096792" y="4582036"/>
            <a:ext cx="4967" cy="576001"/>
          </a:xfrm>
          <a:prstGeom prst="line">
            <a:avLst/>
          </a:prstGeom>
          <a:solidFill>
            <a:schemeClr val="bg1"/>
          </a:solidFill>
          <a:ln w="25400">
            <a:gradFill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sp>
        <p:nvSpPr>
          <p:cNvPr id="36" name="Tytuł 1">
            <a:extLst>
              <a:ext uri="{FF2B5EF4-FFF2-40B4-BE49-F238E27FC236}">
                <a16:creationId xmlns:a16="http://schemas.microsoft.com/office/drawing/2014/main" id="{E9EB969D-5C7F-7F4F-B5C3-BEC805158BC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10829924" cy="1124980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37" name="Łącznik prosty 36">
            <a:extLst>
              <a:ext uri="{FF2B5EF4-FFF2-40B4-BE49-F238E27FC236}">
                <a16:creationId xmlns:a16="http://schemas.microsoft.com/office/drawing/2014/main" id="{83EB446E-A7CB-FC4F-B8DD-9723948DA9F5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5" name="Łącznik prosty 14">
            <a:extLst>
              <a:ext uri="{FF2B5EF4-FFF2-40B4-BE49-F238E27FC236}">
                <a16:creationId xmlns:a16="http://schemas.microsoft.com/office/drawing/2014/main" id="{A232BA1B-B26E-1E47-BF00-F6E198472E45}"/>
              </a:ext>
            </a:extLst>
          </p:cNvPr>
          <p:cNvCxnSpPr>
            <a:cxnSpLocks/>
          </p:cNvCxnSpPr>
          <p:nvPr userDrawn="1"/>
        </p:nvCxnSpPr>
        <p:spPr>
          <a:xfrm>
            <a:off x="6096000" y="6321930"/>
            <a:ext cx="1" cy="536070"/>
          </a:xfrm>
          <a:prstGeom prst="line">
            <a:avLst/>
          </a:prstGeom>
          <a:solidFill>
            <a:schemeClr val="bg1"/>
          </a:solidFill>
          <a:ln w="25400">
            <a:gradFill>
              <a:gsLst>
                <a:gs pos="0">
                  <a:schemeClr val="accent2"/>
                </a:gs>
                <a:gs pos="100000">
                  <a:schemeClr val="accent1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</p:spTree>
    <p:extLst>
      <p:ext uri="{BB962C8B-B14F-4D97-AF65-F5344CB8AC3E}">
        <p14:creationId xmlns:p14="http://schemas.microsoft.com/office/powerpoint/2010/main" val="1577231806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1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17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1000"/>
                            </p:stCondLst>
                            <p:childTnLst>
                              <p:par>
                                <p:cTn id="1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1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500"/>
                            </p:stCondLst>
                            <p:childTnLst>
                              <p:par>
                                <p:cTn id="23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2000"/>
                            </p:stCondLst>
                            <p:childTnLst>
                              <p:par>
                                <p:cTn id="2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2000"/>
                            </p:stCondLst>
                            <p:childTnLst>
                              <p:par>
                                <p:cTn id="32" presetID="1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4" dur="500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35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2500"/>
                            </p:stCondLst>
                            <p:childTnLst>
                              <p:par>
                                <p:cTn id="37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9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3000"/>
                            </p:stCondLst>
                            <p:childTnLst>
                              <p:par>
                                <p:cTn id="4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3500"/>
                            </p:stCondLst>
                            <p:childTnLst>
                              <p:par>
                                <p:cTn id="47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9" fill="hold">
                            <p:stCondLst>
                              <p:cond delay="3500"/>
                            </p:stCondLst>
                            <p:childTnLst>
                              <p:par>
                                <p:cTn id="50" presetID="1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2" dur="500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53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4" fill="hold">
                            <p:stCondLst>
                              <p:cond delay="4000"/>
                            </p:stCondLst>
                            <p:childTnLst>
                              <p:par>
                                <p:cTn id="55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5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>
        <p:tmplLst>
          <p:tmpl>
            <p:tnLst>
              <p:par>
                <p:cTn presetID="1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2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-#ppt_w*1.125000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Effect transition="in" filter="wipe(right)">
                      <p:cBhvr>
                        <p:cTn dur="500"/>
                        <p:tgtEl>
                          <p:spTgt spid="28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" grpId="0" animBg="1"/>
      <p:bldP spid="25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2" grpId="0">
        <p:tmplLst>
          <p:tmpl>
            <p:tnLst>
              <p:par>
                <p:cTn presetID="1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42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-#ppt_w*1.125000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Effect transition="in" filter="wipe(right)">
                      <p:cBhvr>
                        <p:cTn dur="500"/>
                        <p:tgtEl>
                          <p:spTgt spid="4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5" grpId="0" animBg="1"/>
      <p:bldP spid="46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7" grpId="0">
        <p:tmplLst>
          <p:tmpl>
            <p:tnLst>
              <p:par>
                <p:cTn presetID="1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4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-#ppt_w*1.125000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Effect transition="in" filter="wipe(right)">
                      <p:cBhvr>
                        <p:cTn dur="500"/>
                        <p:tgtEl>
                          <p:spTgt spid="47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8" grpId="0" animBg="1"/>
      <p:bldP spid="49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Vertical Content L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wal 2">
            <a:extLst>
              <a:ext uri="{FF2B5EF4-FFF2-40B4-BE49-F238E27FC236}">
                <a16:creationId xmlns:a16="http://schemas.microsoft.com/office/drawing/2014/main" id="{213A9413-FE0C-4805-A31A-C833E3814240}"/>
              </a:ext>
            </a:extLst>
          </p:cNvPr>
          <p:cNvSpPr/>
          <p:nvPr userDrawn="1"/>
        </p:nvSpPr>
        <p:spPr>
          <a:xfrm>
            <a:off x="5520530" y="1052066"/>
            <a:ext cx="1152525" cy="1152525"/>
          </a:xfrm>
          <a:prstGeom prst="ellipse">
            <a:avLst/>
          </a:pr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13500000" scaled="1"/>
              <a:tileRect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5" name="Owal 44">
            <a:extLst>
              <a:ext uri="{FF2B5EF4-FFF2-40B4-BE49-F238E27FC236}">
                <a16:creationId xmlns:a16="http://schemas.microsoft.com/office/drawing/2014/main" id="{5D628117-7E78-9443-BA0F-125BD0958061}"/>
              </a:ext>
            </a:extLst>
          </p:cNvPr>
          <p:cNvSpPr/>
          <p:nvPr userDrawn="1"/>
        </p:nvSpPr>
        <p:spPr>
          <a:xfrm>
            <a:off x="5520530" y="2780593"/>
            <a:ext cx="1152525" cy="1152525"/>
          </a:xfrm>
          <a:prstGeom prst="ellipse">
            <a:avLst/>
          </a:pr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13500000" scaled="1"/>
              <a:tileRect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8" name="Owal 47">
            <a:extLst>
              <a:ext uri="{FF2B5EF4-FFF2-40B4-BE49-F238E27FC236}">
                <a16:creationId xmlns:a16="http://schemas.microsoft.com/office/drawing/2014/main" id="{59CC2BC7-D098-7945-8610-A23A98324D6B}"/>
              </a:ext>
            </a:extLst>
          </p:cNvPr>
          <p:cNvSpPr/>
          <p:nvPr userDrawn="1"/>
        </p:nvSpPr>
        <p:spPr>
          <a:xfrm>
            <a:off x="5525496" y="4509119"/>
            <a:ext cx="1152525" cy="1152525"/>
          </a:xfrm>
          <a:prstGeom prst="ellipse">
            <a:avLst/>
          </a:pr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13500000" scaled="1"/>
              <a:tileRect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4884832E-E4B8-4ADC-8A09-F226364D575E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903244" y="1052067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25" name="Symbol zastępczy tekstu 24">
            <a:extLst>
              <a:ext uri="{FF2B5EF4-FFF2-40B4-BE49-F238E27FC236}">
                <a16:creationId xmlns:a16="http://schemas.microsoft.com/office/drawing/2014/main" id="{E1639D43-8164-46CA-8AB6-B76DAC594D0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5520530" y="1052067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sz="4000" b="0" i="0">
                <a:solidFill>
                  <a:schemeClr val="tx2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4</a:t>
            </a:r>
          </a:p>
        </p:txBody>
      </p:sp>
      <p:sp>
        <p:nvSpPr>
          <p:cNvPr id="42" name="Symbol zastępczy tekstu 27">
            <a:extLst>
              <a:ext uri="{FF2B5EF4-FFF2-40B4-BE49-F238E27FC236}">
                <a16:creationId xmlns:a16="http://schemas.microsoft.com/office/drawing/2014/main" id="{75AD1B0D-663F-7644-92A1-EA7C49A123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1372394" y="2780594"/>
            <a:ext cx="3916362" cy="1152524"/>
          </a:xfrm>
        </p:spPr>
        <p:txBody>
          <a:bodyPr anchor="ctr"/>
          <a:lstStyle>
            <a:lvl1pPr marL="0" indent="0" algn="r">
              <a:buNone/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6" name="Symbol zastępczy tekstu 24">
            <a:extLst>
              <a:ext uri="{FF2B5EF4-FFF2-40B4-BE49-F238E27FC236}">
                <a16:creationId xmlns:a16="http://schemas.microsoft.com/office/drawing/2014/main" id="{42890E22-D7C7-3C4B-A0C1-8662D1BC8DA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5520530" y="2780594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sz="4000" b="0" i="0">
                <a:solidFill>
                  <a:schemeClr val="tx2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5</a:t>
            </a:r>
          </a:p>
        </p:txBody>
      </p:sp>
      <p:sp>
        <p:nvSpPr>
          <p:cNvPr id="47" name="Symbol zastępczy tekstu 27">
            <a:extLst>
              <a:ext uri="{FF2B5EF4-FFF2-40B4-BE49-F238E27FC236}">
                <a16:creationId xmlns:a16="http://schemas.microsoft.com/office/drawing/2014/main" id="{920C2DBD-509C-FA4B-B05F-0E2E6081DAE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908210" y="4509120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9" name="Symbol zastępczy tekstu 24">
            <a:extLst>
              <a:ext uri="{FF2B5EF4-FFF2-40B4-BE49-F238E27FC236}">
                <a16:creationId xmlns:a16="http://schemas.microsoft.com/office/drawing/2014/main" id="{C93D98FC-5118-0941-90C9-0BDE927F2FEB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5525496" y="4509120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sz="4000" b="0" i="0">
                <a:solidFill>
                  <a:schemeClr val="tx2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Pct val="78000"/>
              <a:buFont typeface="Arial" panose="020B0604020202020204" pitchFamily="34" charset="0"/>
              <a:buNone/>
              <a:tabLst/>
              <a:defRPr/>
            </a:pPr>
            <a:r>
              <a:rPr lang="pl-PL" dirty="0"/>
              <a:t>6</a:t>
            </a:r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A7D2D666-5EAF-A242-8633-B20A6BC3A498}"/>
              </a:ext>
            </a:extLst>
          </p:cNvPr>
          <p:cNvCxnSpPr>
            <a:cxnSpLocks/>
            <a:stCxn id="25" idx="2"/>
            <a:endCxn id="46" idx="0"/>
          </p:cNvCxnSpPr>
          <p:nvPr userDrawn="1"/>
        </p:nvCxnSpPr>
        <p:spPr>
          <a:xfrm>
            <a:off x="6096792" y="2204591"/>
            <a:ext cx="0" cy="576003"/>
          </a:xfrm>
          <a:prstGeom prst="line">
            <a:avLst/>
          </a:prstGeom>
          <a:solidFill>
            <a:schemeClr val="bg1"/>
          </a:solidFill>
          <a:ln w="25400">
            <a:gradFill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97EE8DCC-B43D-E145-8877-1089385D219F}"/>
              </a:ext>
            </a:extLst>
          </p:cNvPr>
          <p:cNvCxnSpPr>
            <a:stCxn id="46" idx="2"/>
            <a:endCxn id="48" idx="0"/>
          </p:cNvCxnSpPr>
          <p:nvPr userDrawn="1"/>
        </p:nvCxnSpPr>
        <p:spPr>
          <a:xfrm>
            <a:off x="6096792" y="3933118"/>
            <a:ext cx="4967" cy="576001"/>
          </a:xfrm>
          <a:prstGeom prst="line">
            <a:avLst/>
          </a:prstGeom>
          <a:solidFill>
            <a:schemeClr val="bg1"/>
          </a:solidFill>
          <a:ln w="25400">
            <a:gradFill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6C9AB59D-AB98-334C-B953-04960D05D193}"/>
              </a:ext>
            </a:extLst>
          </p:cNvPr>
          <p:cNvCxnSpPr>
            <a:cxnSpLocks/>
            <a:endCxn id="25" idx="0"/>
          </p:cNvCxnSpPr>
          <p:nvPr userDrawn="1"/>
        </p:nvCxnSpPr>
        <p:spPr>
          <a:xfrm>
            <a:off x="6096792" y="0"/>
            <a:ext cx="0" cy="1052067"/>
          </a:xfrm>
          <a:prstGeom prst="line">
            <a:avLst/>
          </a:prstGeom>
          <a:solidFill>
            <a:schemeClr val="bg1"/>
          </a:solidFill>
          <a:ln w="25400">
            <a:gradFill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7" name="Łącznik prosty 16">
            <a:extLst>
              <a:ext uri="{FF2B5EF4-FFF2-40B4-BE49-F238E27FC236}">
                <a16:creationId xmlns:a16="http://schemas.microsoft.com/office/drawing/2014/main" id="{DAC70D42-F84F-A740-A3DF-26E7550C183B}"/>
              </a:ext>
            </a:extLst>
          </p:cNvPr>
          <p:cNvCxnSpPr>
            <a:cxnSpLocks/>
            <a:stCxn id="48" idx="4"/>
          </p:cNvCxnSpPr>
          <p:nvPr userDrawn="1"/>
        </p:nvCxnSpPr>
        <p:spPr>
          <a:xfrm flipH="1">
            <a:off x="6096793" y="5661644"/>
            <a:ext cx="4966" cy="1196356"/>
          </a:xfrm>
          <a:prstGeom prst="line">
            <a:avLst/>
          </a:prstGeom>
          <a:solidFill>
            <a:schemeClr val="bg1"/>
          </a:solidFill>
          <a:ln w="25400">
            <a:gradFill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</p:spTree>
    <p:extLst>
      <p:ext uri="{BB962C8B-B14F-4D97-AF65-F5344CB8AC3E}">
        <p14:creationId xmlns:p14="http://schemas.microsoft.com/office/powerpoint/2010/main" val="25596219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1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21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500"/>
                            </p:stCondLst>
                            <p:childTnLst>
                              <p:par>
                                <p:cTn id="23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5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2500"/>
                            </p:stCondLst>
                            <p:childTnLst>
                              <p:par>
                                <p:cTn id="33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2500"/>
                            </p:stCondLst>
                            <p:childTnLst>
                              <p:par>
                                <p:cTn id="36" presetID="1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8" dur="500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39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3000"/>
                            </p:stCondLst>
                            <p:childTnLst>
                              <p:par>
                                <p:cTn id="41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3500"/>
                            </p:stCondLst>
                            <p:childTnLst>
                              <p:par>
                                <p:cTn id="4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0" fill="hold">
                            <p:stCondLst>
                              <p:cond delay="4000"/>
                            </p:stCondLst>
                            <p:childTnLst>
                              <p:par>
                                <p:cTn id="5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4000"/>
                            </p:stCondLst>
                            <p:childTnLst>
                              <p:par>
                                <p:cTn id="54" presetID="1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6" dur="500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57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8" fill="hold">
                            <p:stCondLst>
                              <p:cond delay="4500"/>
                            </p:stCondLst>
                            <p:childTnLst>
                              <p:par>
                                <p:cTn id="59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61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5" grpId="0" animBg="1"/>
      <p:bldP spid="48" grpId="0" animBg="1"/>
      <p:bldP spid="28" grpId="0">
        <p:tmplLst>
          <p:tmpl>
            <p:tnLst>
              <p:par>
                <p:cTn presetID="1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2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-#ppt_w*1.125000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Effect transition="in" filter="wipe(right)">
                      <p:cBhvr>
                        <p:cTn dur="500"/>
                        <p:tgtEl>
                          <p:spTgt spid="28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25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2" grpId="0">
        <p:tmplLst>
          <p:tmpl>
            <p:tnLst>
              <p:par>
                <p:cTn presetID="1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42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-#ppt_w*1.125000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Effect transition="in" filter="wipe(right)">
                      <p:cBhvr>
                        <p:cTn dur="500"/>
                        <p:tgtEl>
                          <p:spTgt spid="4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6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7" grpId="0">
        <p:tmplLst>
          <p:tmpl>
            <p:tnLst>
              <p:par>
                <p:cTn presetID="1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4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-#ppt_w*1.125000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Effect transition="in" filter="wipe(right)">
                      <p:cBhvr>
                        <p:cTn dur="500"/>
                        <p:tgtEl>
                          <p:spTgt spid="47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9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Vertical End L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4884832E-E4B8-4ADC-8A09-F226364D575E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903244" y="1052067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Owal 2">
            <a:extLst>
              <a:ext uri="{FF2B5EF4-FFF2-40B4-BE49-F238E27FC236}">
                <a16:creationId xmlns:a16="http://schemas.microsoft.com/office/drawing/2014/main" id="{213A9413-FE0C-4805-A31A-C833E3814240}"/>
              </a:ext>
            </a:extLst>
          </p:cNvPr>
          <p:cNvSpPr/>
          <p:nvPr userDrawn="1"/>
        </p:nvSpPr>
        <p:spPr>
          <a:xfrm>
            <a:off x="5520530" y="1052066"/>
            <a:ext cx="1152525" cy="1152525"/>
          </a:xfrm>
          <a:prstGeom prst="ellipse">
            <a:avLst/>
          </a:pr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13500000" scaled="1"/>
              <a:tileRect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5" name="Symbol zastępczy tekstu 24">
            <a:extLst>
              <a:ext uri="{FF2B5EF4-FFF2-40B4-BE49-F238E27FC236}">
                <a16:creationId xmlns:a16="http://schemas.microsoft.com/office/drawing/2014/main" id="{E1639D43-8164-46CA-8AB6-B76DAC594D0F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5520530" y="1052067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sz="4000" b="0" i="0">
                <a:solidFill>
                  <a:schemeClr val="tx2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7</a:t>
            </a:r>
          </a:p>
        </p:txBody>
      </p:sp>
      <p:sp>
        <p:nvSpPr>
          <p:cNvPr id="42" name="Symbol zastępczy tekstu 27">
            <a:extLst>
              <a:ext uri="{FF2B5EF4-FFF2-40B4-BE49-F238E27FC236}">
                <a16:creationId xmlns:a16="http://schemas.microsoft.com/office/drawing/2014/main" id="{75AD1B0D-663F-7644-92A1-EA7C49A12377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1372394" y="2780594"/>
            <a:ext cx="3916362" cy="1152524"/>
          </a:xfrm>
        </p:spPr>
        <p:txBody>
          <a:bodyPr anchor="ctr"/>
          <a:lstStyle>
            <a:lvl1pPr marL="0" indent="0" algn="r">
              <a:buNone/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5" name="Owal 44">
            <a:extLst>
              <a:ext uri="{FF2B5EF4-FFF2-40B4-BE49-F238E27FC236}">
                <a16:creationId xmlns:a16="http://schemas.microsoft.com/office/drawing/2014/main" id="{5D628117-7E78-9443-BA0F-125BD0958061}"/>
              </a:ext>
            </a:extLst>
          </p:cNvPr>
          <p:cNvSpPr/>
          <p:nvPr userDrawn="1"/>
        </p:nvSpPr>
        <p:spPr>
          <a:xfrm>
            <a:off x="5520530" y="2780593"/>
            <a:ext cx="1152525" cy="1152525"/>
          </a:xfrm>
          <a:prstGeom prst="ellipse">
            <a:avLst/>
          </a:pr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13500000" scaled="1"/>
              <a:tileRect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6" name="Symbol zastępczy tekstu 24">
            <a:extLst>
              <a:ext uri="{FF2B5EF4-FFF2-40B4-BE49-F238E27FC236}">
                <a16:creationId xmlns:a16="http://schemas.microsoft.com/office/drawing/2014/main" id="{42890E22-D7C7-3C4B-A0C1-8662D1BC8DA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5520530" y="2780594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sz="4000" b="0" i="0">
                <a:solidFill>
                  <a:schemeClr val="tx2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lvl="0"/>
            <a:r>
              <a:rPr lang="pl-PL" dirty="0"/>
              <a:t>8</a:t>
            </a:r>
          </a:p>
        </p:txBody>
      </p:sp>
      <p:sp>
        <p:nvSpPr>
          <p:cNvPr id="47" name="Symbol zastępczy tekstu 27">
            <a:extLst>
              <a:ext uri="{FF2B5EF4-FFF2-40B4-BE49-F238E27FC236}">
                <a16:creationId xmlns:a16="http://schemas.microsoft.com/office/drawing/2014/main" id="{920C2DBD-509C-FA4B-B05F-0E2E6081DAE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908210" y="4509120"/>
            <a:ext cx="3916362" cy="1152524"/>
          </a:xfrm>
        </p:spPr>
        <p:txBody>
          <a:bodyPr anchor="ctr"/>
          <a:lstStyle>
            <a:lvl1pPr marL="0" indent="0">
              <a:buNone/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8" name="Owal 47">
            <a:extLst>
              <a:ext uri="{FF2B5EF4-FFF2-40B4-BE49-F238E27FC236}">
                <a16:creationId xmlns:a16="http://schemas.microsoft.com/office/drawing/2014/main" id="{59CC2BC7-D098-7945-8610-A23A98324D6B}"/>
              </a:ext>
            </a:extLst>
          </p:cNvPr>
          <p:cNvSpPr/>
          <p:nvPr userDrawn="1"/>
        </p:nvSpPr>
        <p:spPr>
          <a:xfrm>
            <a:off x="5525496" y="4509119"/>
            <a:ext cx="1152525" cy="1152525"/>
          </a:xfrm>
          <a:prstGeom prst="ellipse">
            <a:avLst/>
          </a:pr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13500000" scaled="1"/>
              <a:tileRect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9" name="Symbol zastępczy tekstu 24">
            <a:extLst>
              <a:ext uri="{FF2B5EF4-FFF2-40B4-BE49-F238E27FC236}">
                <a16:creationId xmlns:a16="http://schemas.microsoft.com/office/drawing/2014/main" id="{C93D98FC-5118-0941-90C9-0BDE927F2FEB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5525496" y="4509120"/>
            <a:ext cx="1152523" cy="1152524"/>
          </a:xfrm>
        </p:spPr>
        <p:txBody>
          <a:bodyPr anchor="ctr">
            <a:noAutofit/>
          </a:bodyPr>
          <a:lstStyle>
            <a:lvl1pPr marL="0" indent="0" algn="ctr">
              <a:buFont typeface="Arial" panose="020B0604020202020204" pitchFamily="34" charset="0"/>
              <a:buNone/>
              <a:defRPr sz="4000" b="0" i="0">
                <a:solidFill>
                  <a:schemeClr val="tx2"/>
                </a:solidFill>
                <a:latin typeface="Roboto Light" panose="02000000000000000000" pitchFamily="2" charset="0"/>
                <a:ea typeface="Roboto Light" panose="02000000000000000000" pitchFamily="2" charset="0"/>
                <a:cs typeface="Roboto Light" panose="02000000000000000000" pitchFamily="2" charset="0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Pct val="78000"/>
              <a:buFont typeface="Arial" panose="020B0604020202020204" pitchFamily="34" charset="0"/>
              <a:buNone/>
              <a:tabLst/>
              <a:defRPr/>
            </a:pPr>
            <a:r>
              <a:rPr lang="pl-PL" dirty="0"/>
              <a:t>9</a:t>
            </a:r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A7D2D666-5EAF-A242-8633-B20A6BC3A498}"/>
              </a:ext>
            </a:extLst>
          </p:cNvPr>
          <p:cNvCxnSpPr>
            <a:cxnSpLocks/>
            <a:stCxn id="25" idx="2"/>
            <a:endCxn id="46" idx="0"/>
          </p:cNvCxnSpPr>
          <p:nvPr userDrawn="1"/>
        </p:nvCxnSpPr>
        <p:spPr>
          <a:xfrm>
            <a:off x="6096792" y="2204591"/>
            <a:ext cx="0" cy="576003"/>
          </a:xfrm>
          <a:prstGeom prst="line">
            <a:avLst/>
          </a:prstGeom>
          <a:solidFill>
            <a:schemeClr val="bg1"/>
          </a:solidFill>
          <a:ln w="25400">
            <a:gradFill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97EE8DCC-B43D-E145-8877-1089385D219F}"/>
              </a:ext>
            </a:extLst>
          </p:cNvPr>
          <p:cNvCxnSpPr>
            <a:stCxn id="46" idx="2"/>
            <a:endCxn id="48" idx="0"/>
          </p:cNvCxnSpPr>
          <p:nvPr userDrawn="1"/>
        </p:nvCxnSpPr>
        <p:spPr>
          <a:xfrm>
            <a:off x="6096792" y="3933118"/>
            <a:ext cx="4967" cy="576001"/>
          </a:xfrm>
          <a:prstGeom prst="line">
            <a:avLst/>
          </a:prstGeom>
          <a:solidFill>
            <a:schemeClr val="bg1"/>
          </a:solidFill>
          <a:ln w="25400">
            <a:gradFill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6C9AB59D-AB98-334C-B953-04960D05D193}"/>
              </a:ext>
            </a:extLst>
          </p:cNvPr>
          <p:cNvCxnSpPr>
            <a:cxnSpLocks/>
            <a:endCxn id="25" idx="0"/>
          </p:cNvCxnSpPr>
          <p:nvPr userDrawn="1"/>
        </p:nvCxnSpPr>
        <p:spPr>
          <a:xfrm>
            <a:off x="6096792" y="0"/>
            <a:ext cx="0" cy="1052067"/>
          </a:xfrm>
          <a:prstGeom prst="line">
            <a:avLst/>
          </a:prstGeom>
          <a:solidFill>
            <a:schemeClr val="bg1"/>
          </a:solidFill>
          <a:ln w="25400">
            <a:gradFill>
              <a:gsLst>
                <a:gs pos="0">
                  <a:schemeClr val="accent2"/>
                </a:gs>
                <a:gs pos="99000">
                  <a:schemeClr val="accent1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cxnSp>
    </p:spTree>
    <p:extLst>
      <p:ext uri="{BB962C8B-B14F-4D97-AF65-F5344CB8AC3E}">
        <p14:creationId xmlns:p14="http://schemas.microsoft.com/office/powerpoint/2010/main" val="289738274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000"/>
                            </p:stCondLst>
                            <p:childTnLst>
                              <p:par>
                                <p:cTn id="1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1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21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500"/>
                            </p:stCondLst>
                            <p:childTnLst>
                              <p:par>
                                <p:cTn id="23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5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2500"/>
                            </p:stCondLst>
                            <p:childTnLst>
                              <p:par>
                                <p:cTn id="33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2500"/>
                            </p:stCondLst>
                            <p:childTnLst>
                              <p:par>
                                <p:cTn id="36" presetID="1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8" dur="500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39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0" fill="hold">
                            <p:stCondLst>
                              <p:cond delay="3000"/>
                            </p:stCondLst>
                            <p:childTnLst>
                              <p:par>
                                <p:cTn id="41" presetID="22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4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3500"/>
                            </p:stCondLst>
                            <p:childTnLst>
                              <p:par>
                                <p:cTn id="4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0" fill="hold">
                            <p:stCondLst>
                              <p:cond delay="4000"/>
                            </p:stCondLst>
                            <p:childTnLst>
                              <p:par>
                                <p:cTn id="5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4000"/>
                            </p:stCondLst>
                            <p:childTnLst>
                              <p:par>
                                <p:cTn id="54" presetID="1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6" dur="500"/>
                                        <p:tgtEl>
                                          <p:spTgt spid="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57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>
        <p:tmplLst>
          <p:tmpl>
            <p:tnLst>
              <p:par>
                <p:cTn presetID="1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2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-#ppt_w*1.125000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Effect transition="in" filter="wipe(right)">
                      <p:cBhvr>
                        <p:cTn dur="500"/>
                        <p:tgtEl>
                          <p:spTgt spid="28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" grpId="0" animBg="1"/>
      <p:bldP spid="25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2" grpId="0">
        <p:tmplLst>
          <p:tmpl>
            <p:tnLst>
              <p:par>
                <p:cTn presetID="1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42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-#ppt_w*1.125000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Effect transition="in" filter="wipe(right)">
                      <p:cBhvr>
                        <p:cTn dur="500"/>
                        <p:tgtEl>
                          <p:spTgt spid="4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5" grpId="0" animBg="1"/>
      <p:bldP spid="46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47" grpId="0">
        <p:tmplLst>
          <p:tmpl>
            <p:tnLst>
              <p:par>
                <p:cTn presetID="1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4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-#ppt_w*1.125000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Effect transition="in" filter="wipe(right)">
                      <p:cBhvr>
                        <p:cTn dur="500"/>
                        <p:tgtEl>
                          <p:spTgt spid="47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8" grpId="0" animBg="1"/>
      <p:bldP spid="49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Horizontal St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Tytuł 1">
            <a:extLst>
              <a:ext uri="{FF2B5EF4-FFF2-40B4-BE49-F238E27FC236}">
                <a16:creationId xmlns:a16="http://schemas.microsoft.com/office/drawing/2014/main" id="{E9EB969D-5C7F-7F4F-B5C3-BEC805158BC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10829924" cy="1124980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Timeline</a:t>
            </a:r>
            <a:endParaRPr lang="pl-PL" dirty="0"/>
          </a:p>
        </p:txBody>
      </p:sp>
      <p:cxnSp>
        <p:nvCxnSpPr>
          <p:cNvPr id="37" name="Łącznik prosty 36">
            <a:extLst>
              <a:ext uri="{FF2B5EF4-FFF2-40B4-BE49-F238E27FC236}">
                <a16:creationId xmlns:a16="http://schemas.microsoft.com/office/drawing/2014/main" id="{83EB446E-A7CB-FC4F-B8DD-9723948DA9F5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" name="Symbol zastępczy tekstu 27">
            <a:extLst>
              <a:ext uri="{FF2B5EF4-FFF2-40B4-BE49-F238E27FC236}">
                <a16:creationId xmlns:a16="http://schemas.microsoft.com/office/drawing/2014/main" id="{54B24997-8AE3-6749-AAE8-EED640457F2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2179637" y="2405084"/>
            <a:ext cx="2419351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cxnSp>
        <p:nvCxnSpPr>
          <p:cNvPr id="20" name="Łącznik prosty 19">
            <a:extLst>
              <a:ext uri="{FF2B5EF4-FFF2-40B4-BE49-F238E27FC236}">
                <a16:creationId xmlns:a16="http://schemas.microsoft.com/office/drawing/2014/main" id="{49A149AB-61B3-7A4A-ACF6-6D373D809131}"/>
              </a:ext>
            </a:extLst>
          </p:cNvPr>
          <p:cNvCxnSpPr>
            <a:cxnSpLocks/>
            <a:stCxn id="43" idx="6"/>
          </p:cNvCxnSpPr>
          <p:nvPr userDrawn="1"/>
        </p:nvCxnSpPr>
        <p:spPr>
          <a:xfrm>
            <a:off x="917171" y="3621277"/>
            <a:ext cx="11274829" cy="125"/>
          </a:xfrm>
          <a:prstGeom prst="line">
            <a:avLst/>
          </a:prstGeom>
          <a:ln w="9525">
            <a:solidFill>
              <a:schemeClr val="tx2"/>
            </a:solidFill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29" name="Symbol zastępczy tekstu 27">
            <a:extLst>
              <a:ext uri="{FF2B5EF4-FFF2-40B4-BE49-F238E27FC236}">
                <a16:creationId xmlns:a16="http://schemas.microsoft.com/office/drawing/2014/main" id="{77A57533-0DE7-2443-819F-70811088FDDF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2189512" y="1861359"/>
            <a:ext cx="2409476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55" name="Symbol zastępczy tekstu 27">
            <a:extLst>
              <a:ext uri="{FF2B5EF4-FFF2-40B4-BE49-F238E27FC236}">
                <a16:creationId xmlns:a16="http://schemas.microsoft.com/office/drawing/2014/main" id="{DEAC510A-59E3-3D43-B175-860654F30F7E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3896963" y="5373216"/>
            <a:ext cx="2409476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56" name="Symbol zastępczy tekstu 27">
            <a:extLst>
              <a:ext uri="{FF2B5EF4-FFF2-40B4-BE49-F238E27FC236}">
                <a16:creationId xmlns:a16="http://schemas.microsoft.com/office/drawing/2014/main" id="{448D7B3D-1E52-D941-A299-24F5AE994D61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3906838" y="4829491"/>
            <a:ext cx="2396567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0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69" name="Symbol zastępczy tekstu 27">
            <a:extLst>
              <a:ext uri="{FF2B5EF4-FFF2-40B4-BE49-F238E27FC236}">
                <a16:creationId xmlns:a16="http://schemas.microsoft.com/office/drawing/2014/main" id="{E3575939-895C-A34B-887C-E8BCB786D9F9}"/>
              </a:ext>
            </a:extLst>
          </p:cNvPr>
          <p:cNvSpPr>
            <a:spLocks noGrp="1"/>
          </p:cNvSpPr>
          <p:nvPr userDrawn="1">
            <p:ph type="body" sz="quarter" idx="24" hasCustomPrompt="1"/>
          </p:nvPr>
        </p:nvSpPr>
        <p:spPr>
          <a:xfrm>
            <a:off x="5624164" y="2405084"/>
            <a:ext cx="2433977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70" name="Symbol zastępczy tekstu 27">
            <a:extLst>
              <a:ext uri="{FF2B5EF4-FFF2-40B4-BE49-F238E27FC236}">
                <a16:creationId xmlns:a16="http://schemas.microsoft.com/office/drawing/2014/main" id="{C440E0A9-C8C5-6942-8B22-F7F230317FDC}"/>
              </a:ext>
            </a:extLst>
          </p:cNvPr>
          <p:cNvSpPr>
            <a:spLocks noGrp="1"/>
          </p:cNvSpPr>
          <p:nvPr userDrawn="1">
            <p:ph type="body" sz="quarter" idx="25" hasCustomPrompt="1"/>
          </p:nvPr>
        </p:nvSpPr>
        <p:spPr>
          <a:xfrm>
            <a:off x="5634039" y="1861359"/>
            <a:ext cx="2420936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75" name="Symbol zastępczy tekstu 27">
            <a:extLst>
              <a:ext uri="{FF2B5EF4-FFF2-40B4-BE49-F238E27FC236}">
                <a16:creationId xmlns:a16="http://schemas.microsoft.com/office/drawing/2014/main" id="{D2D71081-097F-084B-847C-68415C60F776}"/>
              </a:ext>
            </a:extLst>
          </p:cNvPr>
          <p:cNvSpPr>
            <a:spLocks noGrp="1"/>
          </p:cNvSpPr>
          <p:nvPr userDrawn="1">
            <p:ph type="body" sz="quarter" idx="26" hasCustomPrompt="1"/>
          </p:nvPr>
        </p:nvSpPr>
        <p:spPr>
          <a:xfrm>
            <a:off x="7341489" y="5373216"/>
            <a:ext cx="2326385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76" name="Symbol zastępczy tekstu 27">
            <a:extLst>
              <a:ext uri="{FF2B5EF4-FFF2-40B4-BE49-F238E27FC236}">
                <a16:creationId xmlns:a16="http://schemas.microsoft.com/office/drawing/2014/main" id="{36289EF5-A8A7-8340-971B-E7524C39160F}"/>
              </a:ext>
            </a:extLst>
          </p:cNvPr>
          <p:cNvSpPr>
            <a:spLocks noGrp="1"/>
          </p:cNvSpPr>
          <p:nvPr userDrawn="1">
            <p:ph type="body" sz="quarter" idx="27" hasCustomPrompt="1"/>
          </p:nvPr>
        </p:nvSpPr>
        <p:spPr>
          <a:xfrm>
            <a:off x="7351364" y="4829491"/>
            <a:ext cx="2313921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81" name="Symbol zastępczy tekstu 27">
            <a:extLst>
              <a:ext uri="{FF2B5EF4-FFF2-40B4-BE49-F238E27FC236}">
                <a16:creationId xmlns:a16="http://schemas.microsoft.com/office/drawing/2014/main" id="{B7C6EA33-AA06-9843-A417-AF293B7DD056}"/>
              </a:ext>
            </a:extLst>
          </p:cNvPr>
          <p:cNvSpPr>
            <a:spLocks noGrp="1"/>
          </p:cNvSpPr>
          <p:nvPr userDrawn="1">
            <p:ph type="body" sz="quarter" idx="28" hasCustomPrompt="1"/>
          </p:nvPr>
        </p:nvSpPr>
        <p:spPr>
          <a:xfrm>
            <a:off x="9077945" y="2404960"/>
            <a:ext cx="2436196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82" name="Symbol zastępczy tekstu 27">
            <a:extLst>
              <a:ext uri="{FF2B5EF4-FFF2-40B4-BE49-F238E27FC236}">
                <a16:creationId xmlns:a16="http://schemas.microsoft.com/office/drawing/2014/main" id="{4B2A7435-8E28-274B-8AA0-A41343297A31}"/>
              </a:ext>
            </a:extLst>
          </p:cNvPr>
          <p:cNvSpPr>
            <a:spLocks noGrp="1"/>
          </p:cNvSpPr>
          <p:nvPr userDrawn="1">
            <p:ph type="body" sz="quarter" idx="29" hasCustomPrompt="1"/>
          </p:nvPr>
        </p:nvSpPr>
        <p:spPr>
          <a:xfrm>
            <a:off x="9087820" y="1861235"/>
            <a:ext cx="2423143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grpSp>
        <p:nvGrpSpPr>
          <p:cNvPr id="103" name="Grupa 102">
            <a:extLst>
              <a:ext uri="{FF2B5EF4-FFF2-40B4-BE49-F238E27FC236}">
                <a16:creationId xmlns:a16="http://schemas.microsoft.com/office/drawing/2014/main" id="{ED648D16-A691-A74A-A27E-102646405629}"/>
              </a:ext>
            </a:extLst>
          </p:cNvPr>
          <p:cNvGrpSpPr>
            <a:grpSpLocks/>
          </p:cNvGrpSpPr>
          <p:nvPr userDrawn="1"/>
        </p:nvGrpSpPr>
        <p:grpSpPr>
          <a:xfrm>
            <a:off x="1830539" y="2101000"/>
            <a:ext cx="216024" cy="1628289"/>
            <a:chOff x="1508540" y="2101000"/>
            <a:chExt cx="216024" cy="1628289"/>
          </a:xfrm>
        </p:grpSpPr>
        <p:sp>
          <p:nvSpPr>
            <p:cNvPr id="104" name="Owal 103">
              <a:extLst>
                <a:ext uri="{FF2B5EF4-FFF2-40B4-BE49-F238E27FC236}">
                  <a16:creationId xmlns:a16="http://schemas.microsoft.com/office/drawing/2014/main" id="{1D5CE29C-1617-0545-B60E-080CDAE2F307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05" name="Owal 104">
              <a:extLst>
                <a:ext uri="{FF2B5EF4-FFF2-40B4-BE49-F238E27FC236}">
                  <a16:creationId xmlns:a16="http://schemas.microsoft.com/office/drawing/2014/main" id="{0808EE97-D39E-644C-BE36-65283CF27D42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06" name="Łącznik prosty 105">
              <a:extLst>
                <a:ext uri="{FF2B5EF4-FFF2-40B4-BE49-F238E27FC236}">
                  <a16:creationId xmlns:a16="http://schemas.microsoft.com/office/drawing/2014/main" id="{163E2949-D2E1-7D41-B685-CD1515E5FFA5}"/>
                </a:ext>
              </a:extLst>
            </p:cNvPr>
            <p:cNvCxnSpPr>
              <a:stCxn id="104" idx="4"/>
              <a:endCxn id="105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11" name="Grupa 110">
            <a:extLst>
              <a:ext uri="{FF2B5EF4-FFF2-40B4-BE49-F238E27FC236}">
                <a16:creationId xmlns:a16="http://schemas.microsoft.com/office/drawing/2014/main" id="{A0EB9A84-23FB-0E45-9BCD-5BB54757DC7D}"/>
              </a:ext>
            </a:extLst>
          </p:cNvPr>
          <p:cNvGrpSpPr/>
          <p:nvPr userDrawn="1"/>
        </p:nvGrpSpPr>
        <p:grpSpPr>
          <a:xfrm>
            <a:off x="5280750" y="2101000"/>
            <a:ext cx="216024" cy="1628289"/>
            <a:chOff x="1508540" y="2101000"/>
            <a:chExt cx="216024" cy="1628289"/>
          </a:xfrm>
        </p:grpSpPr>
        <p:sp>
          <p:nvSpPr>
            <p:cNvPr id="112" name="Owal 111">
              <a:extLst>
                <a:ext uri="{FF2B5EF4-FFF2-40B4-BE49-F238E27FC236}">
                  <a16:creationId xmlns:a16="http://schemas.microsoft.com/office/drawing/2014/main" id="{8F036A02-54B5-E243-847C-1B0B48470960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13" name="Owal 112">
              <a:extLst>
                <a:ext uri="{FF2B5EF4-FFF2-40B4-BE49-F238E27FC236}">
                  <a16:creationId xmlns:a16="http://schemas.microsoft.com/office/drawing/2014/main" id="{D60A1A11-E1C9-B946-AD84-87CEB006D7C1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14" name="Łącznik prosty 113">
              <a:extLst>
                <a:ext uri="{FF2B5EF4-FFF2-40B4-BE49-F238E27FC236}">
                  <a16:creationId xmlns:a16="http://schemas.microsoft.com/office/drawing/2014/main" id="{E5F2DC74-13DD-0645-8BB9-672BF43C86DC}"/>
                </a:ext>
              </a:extLst>
            </p:cNvPr>
            <p:cNvCxnSpPr>
              <a:stCxn id="112" idx="4"/>
              <a:endCxn id="113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15" name="Grupa 114">
            <a:extLst>
              <a:ext uri="{FF2B5EF4-FFF2-40B4-BE49-F238E27FC236}">
                <a16:creationId xmlns:a16="http://schemas.microsoft.com/office/drawing/2014/main" id="{3AFCBDF9-30CF-9A4E-BFB5-525AECC87AF4}"/>
              </a:ext>
            </a:extLst>
          </p:cNvPr>
          <p:cNvGrpSpPr/>
          <p:nvPr userDrawn="1"/>
        </p:nvGrpSpPr>
        <p:grpSpPr>
          <a:xfrm>
            <a:off x="3572996" y="3513265"/>
            <a:ext cx="216024" cy="1628289"/>
            <a:chOff x="1508540" y="2101000"/>
            <a:chExt cx="216024" cy="1628289"/>
          </a:xfrm>
        </p:grpSpPr>
        <p:sp>
          <p:nvSpPr>
            <p:cNvPr id="116" name="Owal 115">
              <a:extLst>
                <a:ext uri="{FF2B5EF4-FFF2-40B4-BE49-F238E27FC236}">
                  <a16:creationId xmlns:a16="http://schemas.microsoft.com/office/drawing/2014/main" id="{ED753E60-65D3-6241-A66E-AAC8D5B4179F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17" name="Owal 116">
              <a:extLst>
                <a:ext uri="{FF2B5EF4-FFF2-40B4-BE49-F238E27FC236}">
                  <a16:creationId xmlns:a16="http://schemas.microsoft.com/office/drawing/2014/main" id="{8CBAFF9D-67CD-1B4C-926D-1B6CEF793099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18" name="Łącznik prosty 117">
              <a:extLst>
                <a:ext uri="{FF2B5EF4-FFF2-40B4-BE49-F238E27FC236}">
                  <a16:creationId xmlns:a16="http://schemas.microsoft.com/office/drawing/2014/main" id="{57BF0985-5D8A-F24F-A25D-8A5D26BBE224}"/>
                </a:ext>
              </a:extLst>
            </p:cNvPr>
            <p:cNvCxnSpPr>
              <a:stCxn id="116" idx="4"/>
              <a:endCxn id="117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23" name="Grupa 122">
            <a:extLst>
              <a:ext uri="{FF2B5EF4-FFF2-40B4-BE49-F238E27FC236}">
                <a16:creationId xmlns:a16="http://schemas.microsoft.com/office/drawing/2014/main" id="{1AA8AA40-8311-254D-868E-FAC16C3CAEE3}"/>
              </a:ext>
            </a:extLst>
          </p:cNvPr>
          <p:cNvGrpSpPr/>
          <p:nvPr userDrawn="1"/>
        </p:nvGrpSpPr>
        <p:grpSpPr>
          <a:xfrm>
            <a:off x="8742395" y="2101000"/>
            <a:ext cx="216024" cy="1628289"/>
            <a:chOff x="1508540" y="2101000"/>
            <a:chExt cx="216024" cy="1628289"/>
          </a:xfrm>
        </p:grpSpPr>
        <p:sp>
          <p:nvSpPr>
            <p:cNvPr id="124" name="Owal 123">
              <a:extLst>
                <a:ext uri="{FF2B5EF4-FFF2-40B4-BE49-F238E27FC236}">
                  <a16:creationId xmlns:a16="http://schemas.microsoft.com/office/drawing/2014/main" id="{FBFC8870-188F-004C-AE62-04158B4A5BAD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25" name="Owal 124">
              <a:extLst>
                <a:ext uri="{FF2B5EF4-FFF2-40B4-BE49-F238E27FC236}">
                  <a16:creationId xmlns:a16="http://schemas.microsoft.com/office/drawing/2014/main" id="{C085D28C-33E5-DC40-A6A2-E9501AB815D7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26" name="Łącznik prosty 125">
              <a:extLst>
                <a:ext uri="{FF2B5EF4-FFF2-40B4-BE49-F238E27FC236}">
                  <a16:creationId xmlns:a16="http://schemas.microsoft.com/office/drawing/2014/main" id="{60F10313-5C2E-6F4C-9773-092885435AF5}"/>
                </a:ext>
              </a:extLst>
            </p:cNvPr>
            <p:cNvCxnSpPr>
              <a:stCxn id="124" idx="4"/>
              <a:endCxn id="125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39" name="Grupa 138">
            <a:extLst>
              <a:ext uri="{FF2B5EF4-FFF2-40B4-BE49-F238E27FC236}">
                <a16:creationId xmlns:a16="http://schemas.microsoft.com/office/drawing/2014/main" id="{7A07F68B-AC04-1B49-BC61-67ED9F6D6113}"/>
              </a:ext>
            </a:extLst>
          </p:cNvPr>
          <p:cNvGrpSpPr/>
          <p:nvPr userDrawn="1"/>
        </p:nvGrpSpPr>
        <p:grpSpPr>
          <a:xfrm>
            <a:off x="7013780" y="3513265"/>
            <a:ext cx="216024" cy="1628289"/>
            <a:chOff x="1508540" y="2101000"/>
            <a:chExt cx="216024" cy="1628289"/>
          </a:xfrm>
        </p:grpSpPr>
        <p:sp>
          <p:nvSpPr>
            <p:cNvPr id="140" name="Owal 139">
              <a:extLst>
                <a:ext uri="{FF2B5EF4-FFF2-40B4-BE49-F238E27FC236}">
                  <a16:creationId xmlns:a16="http://schemas.microsoft.com/office/drawing/2014/main" id="{FEDAA096-DBDE-8C45-8446-F5B5172A3206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41" name="Owal 140">
              <a:extLst>
                <a:ext uri="{FF2B5EF4-FFF2-40B4-BE49-F238E27FC236}">
                  <a16:creationId xmlns:a16="http://schemas.microsoft.com/office/drawing/2014/main" id="{8ED81B73-0E75-9745-BDDA-DD09D0FD339F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42" name="Łącznik prosty 141">
              <a:extLst>
                <a:ext uri="{FF2B5EF4-FFF2-40B4-BE49-F238E27FC236}">
                  <a16:creationId xmlns:a16="http://schemas.microsoft.com/office/drawing/2014/main" id="{17239DF7-FA2F-4042-AA3F-BE167D4DA1DF}"/>
                </a:ext>
              </a:extLst>
            </p:cNvPr>
            <p:cNvCxnSpPr>
              <a:stCxn id="140" idx="4"/>
              <a:endCxn id="141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3" name="Owal 42">
            <a:extLst>
              <a:ext uri="{FF2B5EF4-FFF2-40B4-BE49-F238E27FC236}">
                <a16:creationId xmlns:a16="http://schemas.microsoft.com/office/drawing/2014/main" id="{5C2076E1-FAB5-8B45-AD0F-4D46B83E9E81}"/>
              </a:ext>
            </a:extLst>
          </p:cNvPr>
          <p:cNvSpPr/>
          <p:nvPr userDrawn="1"/>
        </p:nvSpPr>
        <p:spPr>
          <a:xfrm>
            <a:off x="701147" y="3513265"/>
            <a:ext cx="216024" cy="216024"/>
          </a:xfrm>
          <a:prstGeom prst="ellipse">
            <a:avLst/>
          </a:prstGeom>
          <a:solidFill>
            <a:schemeClr val="tx2"/>
          </a:solidFill>
          <a:ln w="381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627221453"/>
      </p:ext>
    </p:extLst>
  </p:cSld>
  <p:clrMapOvr>
    <a:masterClrMapping/>
  </p:clrMapOvr>
  <p:transition spd="slow">
    <p:wipe/>
  </p:transition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Horizontal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Symbol zastępczy tekstu 27">
            <a:extLst>
              <a:ext uri="{FF2B5EF4-FFF2-40B4-BE49-F238E27FC236}">
                <a16:creationId xmlns:a16="http://schemas.microsoft.com/office/drawing/2014/main" id="{54B24997-8AE3-6749-AAE8-EED640457F2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2179637" y="2405084"/>
            <a:ext cx="2419351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cxnSp>
        <p:nvCxnSpPr>
          <p:cNvPr id="20" name="Łącznik prosty 19">
            <a:extLst>
              <a:ext uri="{FF2B5EF4-FFF2-40B4-BE49-F238E27FC236}">
                <a16:creationId xmlns:a16="http://schemas.microsoft.com/office/drawing/2014/main" id="{49A149AB-61B3-7A4A-ACF6-6D373D809131}"/>
              </a:ext>
            </a:extLst>
          </p:cNvPr>
          <p:cNvCxnSpPr>
            <a:cxnSpLocks/>
          </p:cNvCxnSpPr>
          <p:nvPr userDrawn="1"/>
        </p:nvCxnSpPr>
        <p:spPr>
          <a:xfrm>
            <a:off x="-84348" y="3621402"/>
            <a:ext cx="12360696" cy="0"/>
          </a:xfrm>
          <a:prstGeom prst="line">
            <a:avLst/>
          </a:prstGeom>
          <a:ln w="9525">
            <a:solidFill>
              <a:schemeClr val="tx2"/>
            </a:solidFill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29" name="Symbol zastępczy tekstu 27">
            <a:extLst>
              <a:ext uri="{FF2B5EF4-FFF2-40B4-BE49-F238E27FC236}">
                <a16:creationId xmlns:a16="http://schemas.microsoft.com/office/drawing/2014/main" id="{77A57533-0DE7-2443-819F-70811088FDDF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2189512" y="1861359"/>
            <a:ext cx="2409476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55" name="Symbol zastępczy tekstu 27">
            <a:extLst>
              <a:ext uri="{FF2B5EF4-FFF2-40B4-BE49-F238E27FC236}">
                <a16:creationId xmlns:a16="http://schemas.microsoft.com/office/drawing/2014/main" id="{DEAC510A-59E3-3D43-B175-860654F30F7E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3896963" y="5373216"/>
            <a:ext cx="2409476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56" name="Symbol zastępczy tekstu 27">
            <a:extLst>
              <a:ext uri="{FF2B5EF4-FFF2-40B4-BE49-F238E27FC236}">
                <a16:creationId xmlns:a16="http://schemas.microsoft.com/office/drawing/2014/main" id="{448D7B3D-1E52-D941-A299-24F5AE994D61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3906838" y="4829491"/>
            <a:ext cx="2396567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0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69" name="Symbol zastępczy tekstu 27">
            <a:extLst>
              <a:ext uri="{FF2B5EF4-FFF2-40B4-BE49-F238E27FC236}">
                <a16:creationId xmlns:a16="http://schemas.microsoft.com/office/drawing/2014/main" id="{E3575939-895C-A34B-887C-E8BCB786D9F9}"/>
              </a:ext>
            </a:extLst>
          </p:cNvPr>
          <p:cNvSpPr>
            <a:spLocks noGrp="1"/>
          </p:cNvSpPr>
          <p:nvPr userDrawn="1">
            <p:ph type="body" sz="quarter" idx="24" hasCustomPrompt="1"/>
          </p:nvPr>
        </p:nvSpPr>
        <p:spPr>
          <a:xfrm>
            <a:off x="5624164" y="2405084"/>
            <a:ext cx="2433977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70" name="Symbol zastępczy tekstu 27">
            <a:extLst>
              <a:ext uri="{FF2B5EF4-FFF2-40B4-BE49-F238E27FC236}">
                <a16:creationId xmlns:a16="http://schemas.microsoft.com/office/drawing/2014/main" id="{C440E0A9-C8C5-6942-8B22-F7F230317FDC}"/>
              </a:ext>
            </a:extLst>
          </p:cNvPr>
          <p:cNvSpPr>
            <a:spLocks noGrp="1"/>
          </p:cNvSpPr>
          <p:nvPr userDrawn="1">
            <p:ph type="body" sz="quarter" idx="25" hasCustomPrompt="1"/>
          </p:nvPr>
        </p:nvSpPr>
        <p:spPr>
          <a:xfrm>
            <a:off x="5634039" y="1861359"/>
            <a:ext cx="2420936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75" name="Symbol zastępczy tekstu 27">
            <a:extLst>
              <a:ext uri="{FF2B5EF4-FFF2-40B4-BE49-F238E27FC236}">
                <a16:creationId xmlns:a16="http://schemas.microsoft.com/office/drawing/2014/main" id="{D2D71081-097F-084B-847C-68415C60F776}"/>
              </a:ext>
            </a:extLst>
          </p:cNvPr>
          <p:cNvSpPr>
            <a:spLocks noGrp="1"/>
          </p:cNvSpPr>
          <p:nvPr userDrawn="1">
            <p:ph type="body" sz="quarter" idx="26" hasCustomPrompt="1"/>
          </p:nvPr>
        </p:nvSpPr>
        <p:spPr>
          <a:xfrm>
            <a:off x="7341489" y="5373216"/>
            <a:ext cx="2326385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76" name="Symbol zastępczy tekstu 27">
            <a:extLst>
              <a:ext uri="{FF2B5EF4-FFF2-40B4-BE49-F238E27FC236}">
                <a16:creationId xmlns:a16="http://schemas.microsoft.com/office/drawing/2014/main" id="{36289EF5-A8A7-8340-971B-E7524C39160F}"/>
              </a:ext>
            </a:extLst>
          </p:cNvPr>
          <p:cNvSpPr>
            <a:spLocks noGrp="1"/>
          </p:cNvSpPr>
          <p:nvPr userDrawn="1">
            <p:ph type="body" sz="quarter" idx="27" hasCustomPrompt="1"/>
          </p:nvPr>
        </p:nvSpPr>
        <p:spPr>
          <a:xfrm>
            <a:off x="7351364" y="4829491"/>
            <a:ext cx="2313921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81" name="Symbol zastępczy tekstu 27">
            <a:extLst>
              <a:ext uri="{FF2B5EF4-FFF2-40B4-BE49-F238E27FC236}">
                <a16:creationId xmlns:a16="http://schemas.microsoft.com/office/drawing/2014/main" id="{B7C6EA33-AA06-9843-A417-AF293B7DD056}"/>
              </a:ext>
            </a:extLst>
          </p:cNvPr>
          <p:cNvSpPr>
            <a:spLocks noGrp="1"/>
          </p:cNvSpPr>
          <p:nvPr userDrawn="1">
            <p:ph type="body" sz="quarter" idx="28" hasCustomPrompt="1"/>
          </p:nvPr>
        </p:nvSpPr>
        <p:spPr>
          <a:xfrm>
            <a:off x="9077945" y="2404960"/>
            <a:ext cx="2436196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82" name="Symbol zastępczy tekstu 27">
            <a:extLst>
              <a:ext uri="{FF2B5EF4-FFF2-40B4-BE49-F238E27FC236}">
                <a16:creationId xmlns:a16="http://schemas.microsoft.com/office/drawing/2014/main" id="{4B2A7435-8E28-274B-8AA0-A41343297A31}"/>
              </a:ext>
            </a:extLst>
          </p:cNvPr>
          <p:cNvSpPr>
            <a:spLocks noGrp="1"/>
          </p:cNvSpPr>
          <p:nvPr userDrawn="1">
            <p:ph type="body" sz="quarter" idx="29" hasCustomPrompt="1"/>
          </p:nvPr>
        </p:nvSpPr>
        <p:spPr>
          <a:xfrm>
            <a:off x="9087820" y="1861235"/>
            <a:ext cx="2423143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grpSp>
        <p:nvGrpSpPr>
          <p:cNvPr id="103" name="Grupa 102">
            <a:extLst>
              <a:ext uri="{FF2B5EF4-FFF2-40B4-BE49-F238E27FC236}">
                <a16:creationId xmlns:a16="http://schemas.microsoft.com/office/drawing/2014/main" id="{ED648D16-A691-A74A-A27E-102646405629}"/>
              </a:ext>
            </a:extLst>
          </p:cNvPr>
          <p:cNvGrpSpPr>
            <a:grpSpLocks/>
          </p:cNvGrpSpPr>
          <p:nvPr userDrawn="1"/>
        </p:nvGrpSpPr>
        <p:grpSpPr>
          <a:xfrm>
            <a:off x="1830539" y="2101000"/>
            <a:ext cx="216024" cy="1628289"/>
            <a:chOff x="1508540" y="2101000"/>
            <a:chExt cx="216024" cy="1628289"/>
          </a:xfrm>
        </p:grpSpPr>
        <p:sp>
          <p:nvSpPr>
            <p:cNvPr id="104" name="Owal 103">
              <a:extLst>
                <a:ext uri="{FF2B5EF4-FFF2-40B4-BE49-F238E27FC236}">
                  <a16:creationId xmlns:a16="http://schemas.microsoft.com/office/drawing/2014/main" id="{1D5CE29C-1617-0545-B60E-080CDAE2F307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05" name="Owal 104">
              <a:extLst>
                <a:ext uri="{FF2B5EF4-FFF2-40B4-BE49-F238E27FC236}">
                  <a16:creationId xmlns:a16="http://schemas.microsoft.com/office/drawing/2014/main" id="{0808EE97-D39E-644C-BE36-65283CF27D42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06" name="Łącznik prosty 105">
              <a:extLst>
                <a:ext uri="{FF2B5EF4-FFF2-40B4-BE49-F238E27FC236}">
                  <a16:creationId xmlns:a16="http://schemas.microsoft.com/office/drawing/2014/main" id="{163E2949-D2E1-7D41-B685-CD1515E5FFA5}"/>
                </a:ext>
              </a:extLst>
            </p:cNvPr>
            <p:cNvCxnSpPr>
              <a:stCxn id="104" idx="4"/>
              <a:endCxn id="105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11" name="Grupa 110">
            <a:extLst>
              <a:ext uri="{FF2B5EF4-FFF2-40B4-BE49-F238E27FC236}">
                <a16:creationId xmlns:a16="http://schemas.microsoft.com/office/drawing/2014/main" id="{A0EB9A84-23FB-0E45-9BCD-5BB54757DC7D}"/>
              </a:ext>
            </a:extLst>
          </p:cNvPr>
          <p:cNvGrpSpPr/>
          <p:nvPr userDrawn="1"/>
        </p:nvGrpSpPr>
        <p:grpSpPr>
          <a:xfrm>
            <a:off x="5280750" y="2101000"/>
            <a:ext cx="216024" cy="1628289"/>
            <a:chOff x="1508540" y="2101000"/>
            <a:chExt cx="216024" cy="1628289"/>
          </a:xfrm>
        </p:grpSpPr>
        <p:sp>
          <p:nvSpPr>
            <p:cNvPr id="112" name="Owal 111">
              <a:extLst>
                <a:ext uri="{FF2B5EF4-FFF2-40B4-BE49-F238E27FC236}">
                  <a16:creationId xmlns:a16="http://schemas.microsoft.com/office/drawing/2014/main" id="{8F036A02-54B5-E243-847C-1B0B48470960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13" name="Owal 112">
              <a:extLst>
                <a:ext uri="{FF2B5EF4-FFF2-40B4-BE49-F238E27FC236}">
                  <a16:creationId xmlns:a16="http://schemas.microsoft.com/office/drawing/2014/main" id="{D60A1A11-E1C9-B946-AD84-87CEB006D7C1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14" name="Łącznik prosty 113">
              <a:extLst>
                <a:ext uri="{FF2B5EF4-FFF2-40B4-BE49-F238E27FC236}">
                  <a16:creationId xmlns:a16="http://schemas.microsoft.com/office/drawing/2014/main" id="{E5F2DC74-13DD-0645-8BB9-672BF43C86DC}"/>
                </a:ext>
              </a:extLst>
            </p:cNvPr>
            <p:cNvCxnSpPr>
              <a:stCxn id="112" idx="4"/>
              <a:endCxn id="113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15" name="Grupa 114">
            <a:extLst>
              <a:ext uri="{FF2B5EF4-FFF2-40B4-BE49-F238E27FC236}">
                <a16:creationId xmlns:a16="http://schemas.microsoft.com/office/drawing/2014/main" id="{3AFCBDF9-30CF-9A4E-BFB5-525AECC87AF4}"/>
              </a:ext>
            </a:extLst>
          </p:cNvPr>
          <p:cNvGrpSpPr/>
          <p:nvPr userDrawn="1"/>
        </p:nvGrpSpPr>
        <p:grpSpPr>
          <a:xfrm>
            <a:off x="3572996" y="3513265"/>
            <a:ext cx="216024" cy="1628289"/>
            <a:chOff x="1508540" y="2101000"/>
            <a:chExt cx="216024" cy="1628289"/>
          </a:xfrm>
        </p:grpSpPr>
        <p:sp>
          <p:nvSpPr>
            <p:cNvPr id="116" name="Owal 115">
              <a:extLst>
                <a:ext uri="{FF2B5EF4-FFF2-40B4-BE49-F238E27FC236}">
                  <a16:creationId xmlns:a16="http://schemas.microsoft.com/office/drawing/2014/main" id="{ED753E60-65D3-6241-A66E-AAC8D5B4179F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17" name="Owal 116">
              <a:extLst>
                <a:ext uri="{FF2B5EF4-FFF2-40B4-BE49-F238E27FC236}">
                  <a16:creationId xmlns:a16="http://schemas.microsoft.com/office/drawing/2014/main" id="{8CBAFF9D-67CD-1B4C-926D-1B6CEF793099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18" name="Łącznik prosty 117">
              <a:extLst>
                <a:ext uri="{FF2B5EF4-FFF2-40B4-BE49-F238E27FC236}">
                  <a16:creationId xmlns:a16="http://schemas.microsoft.com/office/drawing/2014/main" id="{57BF0985-5D8A-F24F-A25D-8A5D26BBE224}"/>
                </a:ext>
              </a:extLst>
            </p:cNvPr>
            <p:cNvCxnSpPr>
              <a:stCxn id="116" idx="4"/>
              <a:endCxn id="117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23" name="Grupa 122">
            <a:extLst>
              <a:ext uri="{FF2B5EF4-FFF2-40B4-BE49-F238E27FC236}">
                <a16:creationId xmlns:a16="http://schemas.microsoft.com/office/drawing/2014/main" id="{1AA8AA40-8311-254D-868E-FAC16C3CAEE3}"/>
              </a:ext>
            </a:extLst>
          </p:cNvPr>
          <p:cNvGrpSpPr/>
          <p:nvPr userDrawn="1"/>
        </p:nvGrpSpPr>
        <p:grpSpPr>
          <a:xfrm>
            <a:off x="8742395" y="2101000"/>
            <a:ext cx="216024" cy="1628289"/>
            <a:chOff x="1508540" y="2101000"/>
            <a:chExt cx="216024" cy="1628289"/>
          </a:xfrm>
        </p:grpSpPr>
        <p:sp>
          <p:nvSpPr>
            <p:cNvPr id="124" name="Owal 123">
              <a:extLst>
                <a:ext uri="{FF2B5EF4-FFF2-40B4-BE49-F238E27FC236}">
                  <a16:creationId xmlns:a16="http://schemas.microsoft.com/office/drawing/2014/main" id="{FBFC8870-188F-004C-AE62-04158B4A5BAD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25" name="Owal 124">
              <a:extLst>
                <a:ext uri="{FF2B5EF4-FFF2-40B4-BE49-F238E27FC236}">
                  <a16:creationId xmlns:a16="http://schemas.microsoft.com/office/drawing/2014/main" id="{C085D28C-33E5-DC40-A6A2-E9501AB815D7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26" name="Łącznik prosty 125">
              <a:extLst>
                <a:ext uri="{FF2B5EF4-FFF2-40B4-BE49-F238E27FC236}">
                  <a16:creationId xmlns:a16="http://schemas.microsoft.com/office/drawing/2014/main" id="{60F10313-5C2E-6F4C-9773-092885435AF5}"/>
                </a:ext>
              </a:extLst>
            </p:cNvPr>
            <p:cNvCxnSpPr>
              <a:stCxn id="124" idx="4"/>
              <a:endCxn id="125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39" name="Grupa 138">
            <a:extLst>
              <a:ext uri="{FF2B5EF4-FFF2-40B4-BE49-F238E27FC236}">
                <a16:creationId xmlns:a16="http://schemas.microsoft.com/office/drawing/2014/main" id="{7A07F68B-AC04-1B49-BC61-67ED9F6D6113}"/>
              </a:ext>
            </a:extLst>
          </p:cNvPr>
          <p:cNvGrpSpPr/>
          <p:nvPr userDrawn="1"/>
        </p:nvGrpSpPr>
        <p:grpSpPr>
          <a:xfrm>
            <a:off x="7013780" y="3513265"/>
            <a:ext cx="216024" cy="1628289"/>
            <a:chOff x="1508540" y="2101000"/>
            <a:chExt cx="216024" cy="1628289"/>
          </a:xfrm>
        </p:grpSpPr>
        <p:sp>
          <p:nvSpPr>
            <p:cNvPr id="140" name="Owal 139">
              <a:extLst>
                <a:ext uri="{FF2B5EF4-FFF2-40B4-BE49-F238E27FC236}">
                  <a16:creationId xmlns:a16="http://schemas.microsoft.com/office/drawing/2014/main" id="{FEDAA096-DBDE-8C45-8446-F5B5172A3206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41" name="Owal 140">
              <a:extLst>
                <a:ext uri="{FF2B5EF4-FFF2-40B4-BE49-F238E27FC236}">
                  <a16:creationId xmlns:a16="http://schemas.microsoft.com/office/drawing/2014/main" id="{8ED81B73-0E75-9745-BDDA-DD09D0FD339F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42" name="Łącznik prosty 141">
              <a:extLst>
                <a:ext uri="{FF2B5EF4-FFF2-40B4-BE49-F238E27FC236}">
                  <a16:creationId xmlns:a16="http://schemas.microsoft.com/office/drawing/2014/main" id="{17239DF7-FA2F-4042-AA3F-BE167D4DA1DF}"/>
                </a:ext>
              </a:extLst>
            </p:cNvPr>
            <p:cNvCxnSpPr>
              <a:stCxn id="140" idx="4"/>
              <a:endCxn id="141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2953298393"/>
      </p:ext>
    </p:extLst>
  </p:cSld>
  <p:clrMapOvr>
    <a:masterClrMapping/>
  </p:clrMapOvr>
  <p:transition spd="slow">
    <p:wipe/>
  </p:transition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Horizontal E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Symbol zastępczy tekstu 27">
            <a:extLst>
              <a:ext uri="{FF2B5EF4-FFF2-40B4-BE49-F238E27FC236}">
                <a16:creationId xmlns:a16="http://schemas.microsoft.com/office/drawing/2014/main" id="{54B24997-8AE3-6749-AAE8-EED640457F2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2179637" y="2405084"/>
            <a:ext cx="2419351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cxnSp>
        <p:nvCxnSpPr>
          <p:cNvPr id="20" name="Łącznik prosty 19">
            <a:extLst>
              <a:ext uri="{FF2B5EF4-FFF2-40B4-BE49-F238E27FC236}">
                <a16:creationId xmlns:a16="http://schemas.microsoft.com/office/drawing/2014/main" id="{49A149AB-61B3-7A4A-ACF6-6D373D809131}"/>
              </a:ext>
            </a:extLst>
          </p:cNvPr>
          <p:cNvCxnSpPr>
            <a:cxnSpLocks/>
          </p:cNvCxnSpPr>
          <p:nvPr userDrawn="1"/>
        </p:nvCxnSpPr>
        <p:spPr>
          <a:xfrm>
            <a:off x="-84348" y="3621402"/>
            <a:ext cx="11595311" cy="0"/>
          </a:xfrm>
          <a:prstGeom prst="line">
            <a:avLst/>
          </a:prstGeom>
          <a:ln w="9525">
            <a:solidFill>
              <a:schemeClr val="tx2"/>
            </a:solidFill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29" name="Symbol zastępczy tekstu 27">
            <a:extLst>
              <a:ext uri="{FF2B5EF4-FFF2-40B4-BE49-F238E27FC236}">
                <a16:creationId xmlns:a16="http://schemas.microsoft.com/office/drawing/2014/main" id="{77A57533-0DE7-2443-819F-70811088FDDF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2189512" y="1861359"/>
            <a:ext cx="2409476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55" name="Symbol zastępczy tekstu 27">
            <a:extLst>
              <a:ext uri="{FF2B5EF4-FFF2-40B4-BE49-F238E27FC236}">
                <a16:creationId xmlns:a16="http://schemas.microsoft.com/office/drawing/2014/main" id="{DEAC510A-59E3-3D43-B175-860654F30F7E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3896963" y="5373216"/>
            <a:ext cx="2409476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56" name="Symbol zastępczy tekstu 27">
            <a:extLst>
              <a:ext uri="{FF2B5EF4-FFF2-40B4-BE49-F238E27FC236}">
                <a16:creationId xmlns:a16="http://schemas.microsoft.com/office/drawing/2014/main" id="{448D7B3D-1E52-D941-A299-24F5AE994D61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3906838" y="4829491"/>
            <a:ext cx="2396567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0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69" name="Symbol zastępczy tekstu 27">
            <a:extLst>
              <a:ext uri="{FF2B5EF4-FFF2-40B4-BE49-F238E27FC236}">
                <a16:creationId xmlns:a16="http://schemas.microsoft.com/office/drawing/2014/main" id="{E3575939-895C-A34B-887C-E8BCB786D9F9}"/>
              </a:ext>
            </a:extLst>
          </p:cNvPr>
          <p:cNvSpPr>
            <a:spLocks noGrp="1"/>
          </p:cNvSpPr>
          <p:nvPr userDrawn="1">
            <p:ph type="body" sz="quarter" idx="24" hasCustomPrompt="1"/>
          </p:nvPr>
        </p:nvSpPr>
        <p:spPr>
          <a:xfrm>
            <a:off x="5624164" y="2405084"/>
            <a:ext cx="2433977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70" name="Symbol zastępczy tekstu 27">
            <a:extLst>
              <a:ext uri="{FF2B5EF4-FFF2-40B4-BE49-F238E27FC236}">
                <a16:creationId xmlns:a16="http://schemas.microsoft.com/office/drawing/2014/main" id="{C440E0A9-C8C5-6942-8B22-F7F230317FDC}"/>
              </a:ext>
            </a:extLst>
          </p:cNvPr>
          <p:cNvSpPr>
            <a:spLocks noGrp="1"/>
          </p:cNvSpPr>
          <p:nvPr userDrawn="1">
            <p:ph type="body" sz="quarter" idx="25" hasCustomPrompt="1"/>
          </p:nvPr>
        </p:nvSpPr>
        <p:spPr>
          <a:xfrm>
            <a:off x="5634039" y="1861359"/>
            <a:ext cx="2420936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75" name="Symbol zastępczy tekstu 27">
            <a:extLst>
              <a:ext uri="{FF2B5EF4-FFF2-40B4-BE49-F238E27FC236}">
                <a16:creationId xmlns:a16="http://schemas.microsoft.com/office/drawing/2014/main" id="{D2D71081-097F-084B-847C-68415C60F776}"/>
              </a:ext>
            </a:extLst>
          </p:cNvPr>
          <p:cNvSpPr>
            <a:spLocks noGrp="1"/>
          </p:cNvSpPr>
          <p:nvPr userDrawn="1">
            <p:ph type="body" sz="quarter" idx="26" hasCustomPrompt="1"/>
          </p:nvPr>
        </p:nvSpPr>
        <p:spPr>
          <a:xfrm>
            <a:off x="7341489" y="5373216"/>
            <a:ext cx="2326385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76" name="Symbol zastępczy tekstu 27">
            <a:extLst>
              <a:ext uri="{FF2B5EF4-FFF2-40B4-BE49-F238E27FC236}">
                <a16:creationId xmlns:a16="http://schemas.microsoft.com/office/drawing/2014/main" id="{36289EF5-A8A7-8340-971B-E7524C39160F}"/>
              </a:ext>
            </a:extLst>
          </p:cNvPr>
          <p:cNvSpPr>
            <a:spLocks noGrp="1"/>
          </p:cNvSpPr>
          <p:nvPr userDrawn="1">
            <p:ph type="body" sz="quarter" idx="27" hasCustomPrompt="1"/>
          </p:nvPr>
        </p:nvSpPr>
        <p:spPr>
          <a:xfrm>
            <a:off x="7351364" y="4829491"/>
            <a:ext cx="2313921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81" name="Symbol zastępczy tekstu 27">
            <a:extLst>
              <a:ext uri="{FF2B5EF4-FFF2-40B4-BE49-F238E27FC236}">
                <a16:creationId xmlns:a16="http://schemas.microsoft.com/office/drawing/2014/main" id="{B7C6EA33-AA06-9843-A417-AF293B7DD056}"/>
              </a:ext>
            </a:extLst>
          </p:cNvPr>
          <p:cNvSpPr>
            <a:spLocks noGrp="1"/>
          </p:cNvSpPr>
          <p:nvPr userDrawn="1">
            <p:ph type="body" sz="quarter" idx="28" hasCustomPrompt="1"/>
          </p:nvPr>
        </p:nvSpPr>
        <p:spPr>
          <a:xfrm>
            <a:off x="9077945" y="2404960"/>
            <a:ext cx="2436196" cy="926688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82" name="Symbol zastępczy tekstu 27">
            <a:extLst>
              <a:ext uri="{FF2B5EF4-FFF2-40B4-BE49-F238E27FC236}">
                <a16:creationId xmlns:a16="http://schemas.microsoft.com/office/drawing/2014/main" id="{4B2A7435-8E28-274B-8AA0-A41343297A31}"/>
              </a:ext>
            </a:extLst>
          </p:cNvPr>
          <p:cNvSpPr>
            <a:spLocks noGrp="1"/>
          </p:cNvSpPr>
          <p:nvPr userDrawn="1">
            <p:ph type="body" sz="quarter" idx="29" hasCustomPrompt="1"/>
          </p:nvPr>
        </p:nvSpPr>
        <p:spPr>
          <a:xfrm>
            <a:off x="9087820" y="1861235"/>
            <a:ext cx="2423143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grpSp>
        <p:nvGrpSpPr>
          <p:cNvPr id="103" name="Grupa 102">
            <a:extLst>
              <a:ext uri="{FF2B5EF4-FFF2-40B4-BE49-F238E27FC236}">
                <a16:creationId xmlns:a16="http://schemas.microsoft.com/office/drawing/2014/main" id="{ED648D16-A691-A74A-A27E-102646405629}"/>
              </a:ext>
            </a:extLst>
          </p:cNvPr>
          <p:cNvGrpSpPr>
            <a:grpSpLocks/>
          </p:cNvGrpSpPr>
          <p:nvPr userDrawn="1"/>
        </p:nvGrpSpPr>
        <p:grpSpPr>
          <a:xfrm>
            <a:off x="1830539" y="2101000"/>
            <a:ext cx="216024" cy="1628289"/>
            <a:chOff x="1508540" y="2101000"/>
            <a:chExt cx="216024" cy="1628289"/>
          </a:xfrm>
        </p:grpSpPr>
        <p:sp>
          <p:nvSpPr>
            <p:cNvPr id="104" name="Owal 103">
              <a:extLst>
                <a:ext uri="{FF2B5EF4-FFF2-40B4-BE49-F238E27FC236}">
                  <a16:creationId xmlns:a16="http://schemas.microsoft.com/office/drawing/2014/main" id="{1D5CE29C-1617-0545-B60E-080CDAE2F307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05" name="Owal 104">
              <a:extLst>
                <a:ext uri="{FF2B5EF4-FFF2-40B4-BE49-F238E27FC236}">
                  <a16:creationId xmlns:a16="http://schemas.microsoft.com/office/drawing/2014/main" id="{0808EE97-D39E-644C-BE36-65283CF27D42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06" name="Łącznik prosty 105">
              <a:extLst>
                <a:ext uri="{FF2B5EF4-FFF2-40B4-BE49-F238E27FC236}">
                  <a16:creationId xmlns:a16="http://schemas.microsoft.com/office/drawing/2014/main" id="{163E2949-D2E1-7D41-B685-CD1515E5FFA5}"/>
                </a:ext>
              </a:extLst>
            </p:cNvPr>
            <p:cNvCxnSpPr>
              <a:stCxn id="104" idx="4"/>
              <a:endCxn id="105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11" name="Grupa 110">
            <a:extLst>
              <a:ext uri="{FF2B5EF4-FFF2-40B4-BE49-F238E27FC236}">
                <a16:creationId xmlns:a16="http://schemas.microsoft.com/office/drawing/2014/main" id="{A0EB9A84-23FB-0E45-9BCD-5BB54757DC7D}"/>
              </a:ext>
            </a:extLst>
          </p:cNvPr>
          <p:cNvGrpSpPr/>
          <p:nvPr userDrawn="1"/>
        </p:nvGrpSpPr>
        <p:grpSpPr>
          <a:xfrm>
            <a:off x="5280750" y="2101000"/>
            <a:ext cx="216024" cy="1628289"/>
            <a:chOff x="1508540" y="2101000"/>
            <a:chExt cx="216024" cy="1628289"/>
          </a:xfrm>
        </p:grpSpPr>
        <p:sp>
          <p:nvSpPr>
            <p:cNvPr id="112" name="Owal 111">
              <a:extLst>
                <a:ext uri="{FF2B5EF4-FFF2-40B4-BE49-F238E27FC236}">
                  <a16:creationId xmlns:a16="http://schemas.microsoft.com/office/drawing/2014/main" id="{8F036A02-54B5-E243-847C-1B0B48470960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13" name="Owal 112">
              <a:extLst>
                <a:ext uri="{FF2B5EF4-FFF2-40B4-BE49-F238E27FC236}">
                  <a16:creationId xmlns:a16="http://schemas.microsoft.com/office/drawing/2014/main" id="{D60A1A11-E1C9-B946-AD84-87CEB006D7C1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14" name="Łącznik prosty 113">
              <a:extLst>
                <a:ext uri="{FF2B5EF4-FFF2-40B4-BE49-F238E27FC236}">
                  <a16:creationId xmlns:a16="http://schemas.microsoft.com/office/drawing/2014/main" id="{E5F2DC74-13DD-0645-8BB9-672BF43C86DC}"/>
                </a:ext>
              </a:extLst>
            </p:cNvPr>
            <p:cNvCxnSpPr>
              <a:stCxn id="112" idx="4"/>
              <a:endCxn id="113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15" name="Grupa 114">
            <a:extLst>
              <a:ext uri="{FF2B5EF4-FFF2-40B4-BE49-F238E27FC236}">
                <a16:creationId xmlns:a16="http://schemas.microsoft.com/office/drawing/2014/main" id="{3AFCBDF9-30CF-9A4E-BFB5-525AECC87AF4}"/>
              </a:ext>
            </a:extLst>
          </p:cNvPr>
          <p:cNvGrpSpPr/>
          <p:nvPr userDrawn="1"/>
        </p:nvGrpSpPr>
        <p:grpSpPr>
          <a:xfrm>
            <a:off x="3572996" y="3513265"/>
            <a:ext cx="216024" cy="1628289"/>
            <a:chOff x="1508540" y="2101000"/>
            <a:chExt cx="216024" cy="1628289"/>
          </a:xfrm>
        </p:grpSpPr>
        <p:sp>
          <p:nvSpPr>
            <p:cNvPr id="116" name="Owal 115">
              <a:extLst>
                <a:ext uri="{FF2B5EF4-FFF2-40B4-BE49-F238E27FC236}">
                  <a16:creationId xmlns:a16="http://schemas.microsoft.com/office/drawing/2014/main" id="{ED753E60-65D3-6241-A66E-AAC8D5B4179F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17" name="Owal 116">
              <a:extLst>
                <a:ext uri="{FF2B5EF4-FFF2-40B4-BE49-F238E27FC236}">
                  <a16:creationId xmlns:a16="http://schemas.microsoft.com/office/drawing/2014/main" id="{8CBAFF9D-67CD-1B4C-926D-1B6CEF793099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18" name="Łącznik prosty 117">
              <a:extLst>
                <a:ext uri="{FF2B5EF4-FFF2-40B4-BE49-F238E27FC236}">
                  <a16:creationId xmlns:a16="http://schemas.microsoft.com/office/drawing/2014/main" id="{57BF0985-5D8A-F24F-A25D-8A5D26BBE224}"/>
                </a:ext>
              </a:extLst>
            </p:cNvPr>
            <p:cNvCxnSpPr>
              <a:stCxn id="116" idx="4"/>
              <a:endCxn id="117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23" name="Grupa 122">
            <a:extLst>
              <a:ext uri="{FF2B5EF4-FFF2-40B4-BE49-F238E27FC236}">
                <a16:creationId xmlns:a16="http://schemas.microsoft.com/office/drawing/2014/main" id="{1AA8AA40-8311-254D-868E-FAC16C3CAEE3}"/>
              </a:ext>
            </a:extLst>
          </p:cNvPr>
          <p:cNvGrpSpPr/>
          <p:nvPr userDrawn="1"/>
        </p:nvGrpSpPr>
        <p:grpSpPr>
          <a:xfrm>
            <a:off x="8742395" y="2101000"/>
            <a:ext cx="216024" cy="1628289"/>
            <a:chOff x="1508540" y="2101000"/>
            <a:chExt cx="216024" cy="1628289"/>
          </a:xfrm>
        </p:grpSpPr>
        <p:sp>
          <p:nvSpPr>
            <p:cNvPr id="124" name="Owal 123">
              <a:extLst>
                <a:ext uri="{FF2B5EF4-FFF2-40B4-BE49-F238E27FC236}">
                  <a16:creationId xmlns:a16="http://schemas.microsoft.com/office/drawing/2014/main" id="{FBFC8870-188F-004C-AE62-04158B4A5BAD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25" name="Owal 124">
              <a:extLst>
                <a:ext uri="{FF2B5EF4-FFF2-40B4-BE49-F238E27FC236}">
                  <a16:creationId xmlns:a16="http://schemas.microsoft.com/office/drawing/2014/main" id="{C085D28C-33E5-DC40-A6A2-E9501AB815D7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26" name="Łącznik prosty 125">
              <a:extLst>
                <a:ext uri="{FF2B5EF4-FFF2-40B4-BE49-F238E27FC236}">
                  <a16:creationId xmlns:a16="http://schemas.microsoft.com/office/drawing/2014/main" id="{60F10313-5C2E-6F4C-9773-092885435AF5}"/>
                </a:ext>
              </a:extLst>
            </p:cNvPr>
            <p:cNvCxnSpPr>
              <a:stCxn id="124" idx="4"/>
              <a:endCxn id="125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39" name="Grupa 138">
            <a:extLst>
              <a:ext uri="{FF2B5EF4-FFF2-40B4-BE49-F238E27FC236}">
                <a16:creationId xmlns:a16="http://schemas.microsoft.com/office/drawing/2014/main" id="{7A07F68B-AC04-1B49-BC61-67ED9F6D6113}"/>
              </a:ext>
            </a:extLst>
          </p:cNvPr>
          <p:cNvGrpSpPr/>
          <p:nvPr userDrawn="1"/>
        </p:nvGrpSpPr>
        <p:grpSpPr>
          <a:xfrm>
            <a:off x="7013780" y="3513265"/>
            <a:ext cx="216024" cy="1628289"/>
            <a:chOff x="1508540" y="2101000"/>
            <a:chExt cx="216024" cy="1628289"/>
          </a:xfrm>
        </p:grpSpPr>
        <p:sp>
          <p:nvSpPr>
            <p:cNvPr id="140" name="Owal 139">
              <a:extLst>
                <a:ext uri="{FF2B5EF4-FFF2-40B4-BE49-F238E27FC236}">
                  <a16:creationId xmlns:a16="http://schemas.microsoft.com/office/drawing/2014/main" id="{FEDAA096-DBDE-8C45-8446-F5B5172A3206}"/>
                </a:ext>
              </a:extLst>
            </p:cNvPr>
            <p:cNvSpPr/>
            <p:nvPr userDrawn="1"/>
          </p:nvSpPr>
          <p:spPr>
            <a:xfrm>
              <a:off x="1508540" y="2101000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sp>
          <p:nvSpPr>
            <p:cNvPr id="141" name="Owal 140">
              <a:extLst>
                <a:ext uri="{FF2B5EF4-FFF2-40B4-BE49-F238E27FC236}">
                  <a16:creationId xmlns:a16="http://schemas.microsoft.com/office/drawing/2014/main" id="{8ED81B73-0E75-9745-BDDA-DD09D0FD339F}"/>
                </a:ext>
              </a:extLst>
            </p:cNvPr>
            <p:cNvSpPr/>
            <p:nvPr userDrawn="1"/>
          </p:nvSpPr>
          <p:spPr>
            <a:xfrm>
              <a:off x="1508540" y="3513265"/>
              <a:ext cx="216024" cy="216024"/>
            </a:xfrm>
            <a:prstGeom prst="ellipse">
              <a:avLst/>
            </a:prstGeom>
            <a:solidFill>
              <a:schemeClr val="tx2"/>
            </a:solidFill>
            <a:ln w="38100">
              <a:solidFill>
                <a:schemeClr val="bg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/>
            </a:p>
          </p:txBody>
        </p:sp>
        <p:cxnSp>
          <p:nvCxnSpPr>
            <p:cNvPr id="142" name="Łącznik prosty 141">
              <a:extLst>
                <a:ext uri="{FF2B5EF4-FFF2-40B4-BE49-F238E27FC236}">
                  <a16:creationId xmlns:a16="http://schemas.microsoft.com/office/drawing/2014/main" id="{17239DF7-FA2F-4042-AA3F-BE167D4DA1DF}"/>
                </a:ext>
              </a:extLst>
            </p:cNvPr>
            <p:cNvCxnSpPr>
              <a:stCxn id="140" idx="4"/>
              <a:endCxn id="141" idx="0"/>
            </p:cNvCxnSpPr>
            <p:nvPr userDrawn="1"/>
          </p:nvCxnSpPr>
          <p:spPr>
            <a:xfrm>
              <a:off x="1616552" y="2317024"/>
              <a:ext cx="0" cy="1196241"/>
            </a:xfrm>
            <a:prstGeom prst="line">
              <a:avLst/>
            </a:prstGeom>
            <a:ln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3136158406"/>
      </p:ext>
    </p:extLst>
  </p:cSld>
  <p:clrMapOvr>
    <a:masterClrMapping/>
  </p:clrMapOvr>
  <p:transition spd="slow">
    <p:wipe/>
  </p:transition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Large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Symbol zastępczy tekstu 27">
            <a:extLst>
              <a:ext uri="{FF2B5EF4-FFF2-40B4-BE49-F238E27FC236}">
                <a16:creationId xmlns:a16="http://schemas.microsoft.com/office/drawing/2014/main" id="{54B24997-8AE3-6749-AAE8-EED640457F2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81038" y="2075422"/>
            <a:ext cx="3225800" cy="4089882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cxnSp>
        <p:nvCxnSpPr>
          <p:cNvPr id="20" name="Łącznik prosty 19">
            <a:extLst>
              <a:ext uri="{FF2B5EF4-FFF2-40B4-BE49-F238E27FC236}">
                <a16:creationId xmlns:a16="http://schemas.microsoft.com/office/drawing/2014/main" id="{49A149AB-61B3-7A4A-ACF6-6D373D809131}"/>
              </a:ext>
            </a:extLst>
          </p:cNvPr>
          <p:cNvCxnSpPr>
            <a:cxnSpLocks/>
          </p:cNvCxnSpPr>
          <p:nvPr userDrawn="1"/>
        </p:nvCxnSpPr>
        <p:spPr>
          <a:xfrm>
            <a:off x="0" y="1844824"/>
            <a:ext cx="12192000" cy="0"/>
          </a:xfrm>
          <a:prstGeom prst="line">
            <a:avLst/>
          </a:prstGeom>
          <a:ln w="9525">
            <a:solidFill>
              <a:schemeClr val="tx2"/>
            </a:solidFill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29" name="Symbol zastępczy tekstu 27">
            <a:extLst>
              <a:ext uri="{FF2B5EF4-FFF2-40B4-BE49-F238E27FC236}">
                <a16:creationId xmlns:a16="http://schemas.microsoft.com/office/drawing/2014/main" id="{77A57533-0DE7-2443-819F-70811088FDDF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681038" y="1093432"/>
            <a:ext cx="3225800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22" name="Owal 21">
            <a:extLst>
              <a:ext uri="{FF2B5EF4-FFF2-40B4-BE49-F238E27FC236}">
                <a16:creationId xmlns:a16="http://schemas.microsoft.com/office/drawing/2014/main" id="{9DC73BF3-5BB7-8B4A-A4EE-6989471BB8A4}"/>
              </a:ext>
            </a:extLst>
          </p:cNvPr>
          <p:cNvSpPr/>
          <p:nvPr userDrawn="1"/>
        </p:nvSpPr>
        <p:spPr>
          <a:xfrm>
            <a:off x="566738" y="1739364"/>
            <a:ext cx="216024" cy="216024"/>
          </a:xfrm>
          <a:prstGeom prst="ellipse">
            <a:avLst/>
          </a:prstGeom>
          <a:solidFill>
            <a:schemeClr val="tx2"/>
          </a:solidFill>
          <a:ln w="381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/>
          </a:p>
        </p:txBody>
      </p:sp>
      <p:sp>
        <p:nvSpPr>
          <p:cNvPr id="34" name="Symbol zastępczy tekstu 27">
            <a:extLst>
              <a:ext uri="{FF2B5EF4-FFF2-40B4-BE49-F238E27FC236}">
                <a16:creationId xmlns:a16="http://schemas.microsoft.com/office/drawing/2014/main" id="{8324C6A4-D0C1-094C-A644-DFD9523DB2FC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483100" y="2075422"/>
            <a:ext cx="3225800" cy="4089882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35" name="Symbol zastępczy tekstu 27">
            <a:extLst>
              <a:ext uri="{FF2B5EF4-FFF2-40B4-BE49-F238E27FC236}">
                <a16:creationId xmlns:a16="http://schemas.microsoft.com/office/drawing/2014/main" id="{F4B51461-6956-D24A-AA3E-797679AB1A47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4483100" y="1093432"/>
            <a:ext cx="3225800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36" name="Owal 35">
            <a:extLst>
              <a:ext uri="{FF2B5EF4-FFF2-40B4-BE49-F238E27FC236}">
                <a16:creationId xmlns:a16="http://schemas.microsoft.com/office/drawing/2014/main" id="{ADEAC5D4-E9A0-0D4D-854B-D386248AC524}"/>
              </a:ext>
            </a:extLst>
          </p:cNvPr>
          <p:cNvSpPr/>
          <p:nvPr userDrawn="1"/>
        </p:nvSpPr>
        <p:spPr>
          <a:xfrm>
            <a:off x="4368800" y="1739364"/>
            <a:ext cx="216024" cy="216024"/>
          </a:xfrm>
          <a:prstGeom prst="ellipse">
            <a:avLst/>
          </a:prstGeom>
          <a:solidFill>
            <a:schemeClr val="tx2"/>
          </a:solidFill>
          <a:ln w="381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/>
          </a:p>
        </p:txBody>
      </p:sp>
      <p:sp>
        <p:nvSpPr>
          <p:cNvPr id="40" name="Symbol zastępczy tekstu 27">
            <a:extLst>
              <a:ext uri="{FF2B5EF4-FFF2-40B4-BE49-F238E27FC236}">
                <a16:creationId xmlns:a16="http://schemas.microsoft.com/office/drawing/2014/main" id="{798FE238-E185-1E4C-BECD-1DDEF470FE98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8275392" y="2075422"/>
            <a:ext cx="3225800" cy="4089882"/>
          </a:xfrm>
        </p:spPr>
        <p:txBody>
          <a:bodyPr anchor="t">
            <a:normAutofit/>
          </a:bodyPr>
          <a:lstStyle>
            <a:lvl1pPr marL="0" indent="0" algn="l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41" name="Symbol zastępczy tekstu 27">
            <a:extLst>
              <a:ext uri="{FF2B5EF4-FFF2-40B4-BE49-F238E27FC236}">
                <a16:creationId xmlns:a16="http://schemas.microsoft.com/office/drawing/2014/main" id="{3B80A9FC-7081-CC46-A952-47F81AC4A400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8275392" y="1093432"/>
            <a:ext cx="3225800" cy="479529"/>
          </a:xfrm>
        </p:spPr>
        <p:txBody>
          <a:bodyPr anchor="b">
            <a:normAutofit/>
          </a:bodyPr>
          <a:lstStyle>
            <a:lvl1pPr marL="0" indent="0" algn="l">
              <a:lnSpc>
                <a:spcPct val="100000"/>
              </a:lnSpc>
              <a:buNone/>
              <a:defRPr sz="2400" b="1">
                <a:solidFill>
                  <a:schemeClr val="tx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1993</a:t>
            </a:r>
          </a:p>
        </p:txBody>
      </p:sp>
      <p:sp>
        <p:nvSpPr>
          <p:cNvPr id="42" name="Owal 41">
            <a:extLst>
              <a:ext uri="{FF2B5EF4-FFF2-40B4-BE49-F238E27FC236}">
                <a16:creationId xmlns:a16="http://schemas.microsoft.com/office/drawing/2014/main" id="{29521583-EE63-4049-AF07-BC9061BB2899}"/>
              </a:ext>
            </a:extLst>
          </p:cNvPr>
          <p:cNvSpPr/>
          <p:nvPr userDrawn="1"/>
        </p:nvSpPr>
        <p:spPr>
          <a:xfrm>
            <a:off x="8161092" y="1739364"/>
            <a:ext cx="216024" cy="216024"/>
          </a:xfrm>
          <a:prstGeom prst="ellipse">
            <a:avLst/>
          </a:prstGeom>
          <a:solidFill>
            <a:schemeClr val="tx2"/>
          </a:solidFill>
          <a:ln w="38100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950920527"/>
      </p:ext>
    </p:extLst>
  </p:cSld>
  <p:clrMapOvr>
    <a:masterClrMapping/>
  </p:clrMapOvr>
  <p:transition spd="slow">
    <p:push/>
  </p:transition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rostokąt 5">
            <a:extLst>
              <a:ext uri="{FF2B5EF4-FFF2-40B4-BE49-F238E27FC236}">
                <a16:creationId xmlns:a16="http://schemas.microsoft.com/office/drawing/2014/main" id="{352A0919-0D3E-4DBF-B02E-951421226E84}"/>
              </a:ext>
            </a:extLst>
          </p:cNvPr>
          <p:cNvSpPr/>
          <p:nvPr userDrawn="1"/>
        </p:nvSpPr>
        <p:spPr>
          <a:xfrm>
            <a:off x="1" y="2"/>
            <a:ext cx="1842616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19" name="Title 1">
            <a:extLst>
              <a:ext uri="{FF2B5EF4-FFF2-40B4-BE49-F238E27FC236}">
                <a16:creationId xmlns:a16="http://schemas.microsoft.com/office/drawing/2014/main" id="{7F1CE86D-817E-4E43-BF77-54342875F79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755900" y="1268760"/>
            <a:ext cx="8062913" cy="2684992"/>
          </a:xfrm>
        </p:spPr>
        <p:txBody>
          <a:bodyPr anchor="b">
            <a:normAutofit/>
          </a:bodyPr>
          <a:lstStyle>
            <a:lvl1pPr>
              <a:defRPr lang="pl-PL" sz="4000" b="0" kern="1200" dirty="0">
                <a:solidFill>
                  <a:schemeClr val="tx1"/>
                </a:solidFill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r>
              <a:rPr lang="en-US" dirty="0"/>
              <a:t>Insert quote here. </a:t>
            </a:r>
            <a:br>
              <a:rPr lang="pl-PL" dirty="0"/>
            </a:br>
            <a:r>
              <a:rPr lang="en-US" dirty="0"/>
              <a:t>You can also add </a:t>
            </a:r>
            <a:br>
              <a:rPr lang="pl-PL" dirty="0"/>
            </a:br>
            <a:r>
              <a:rPr lang="en-US" dirty="0"/>
              <a:t>a background picture</a:t>
            </a:r>
          </a:p>
        </p:txBody>
      </p:sp>
      <p:sp>
        <p:nvSpPr>
          <p:cNvPr id="20" name="Text Placeholder 2">
            <a:extLst>
              <a:ext uri="{FF2B5EF4-FFF2-40B4-BE49-F238E27FC236}">
                <a16:creationId xmlns:a16="http://schemas.microsoft.com/office/drawing/2014/main" id="{68ABB230-0EC2-4CB4-AE15-1C8915B2E636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2755900" y="4068953"/>
            <a:ext cx="8062913" cy="1411974"/>
          </a:xfrm>
        </p:spPr>
        <p:txBody>
          <a:bodyPr>
            <a:normAutofit/>
          </a:bodyPr>
          <a:lstStyle>
            <a:lvl1pPr marL="0" indent="0">
              <a:buNone/>
              <a:defRPr lang="pl-PL"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– Insert the author of the quote</a:t>
            </a:r>
            <a:endParaRPr lang="pl-PL" dirty="0"/>
          </a:p>
        </p:txBody>
      </p:sp>
      <p:sp>
        <p:nvSpPr>
          <p:cNvPr id="11" name="Łuk blokowy 10">
            <a:extLst>
              <a:ext uri="{FF2B5EF4-FFF2-40B4-BE49-F238E27FC236}">
                <a16:creationId xmlns:a16="http://schemas.microsoft.com/office/drawing/2014/main" id="{BB237DB1-0D71-DE49-8D3E-EE13C4480C41}"/>
              </a:ext>
            </a:extLst>
          </p:cNvPr>
          <p:cNvSpPr/>
          <p:nvPr userDrawn="1"/>
        </p:nvSpPr>
        <p:spPr>
          <a:xfrm rot="5400000">
            <a:off x="9522" y="5041814"/>
            <a:ext cx="3657986" cy="3657986"/>
          </a:xfrm>
          <a:prstGeom prst="blockArc">
            <a:avLst>
              <a:gd name="adj1" fmla="val 5422417"/>
              <a:gd name="adj2" fmla="val 10800959"/>
              <a:gd name="adj3" fmla="val 19412"/>
            </a:avLst>
          </a:prstGeom>
          <a:gradFill>
            <a:gsLst>
              <a:gs pos="0">
                <a:schemeClr val="accent2"/>
              </a:gs>
              <a:gs pos="100000">
                <a:schemeClr val="tx2">
                  <a:lumMod val="100000"/>
                </a:schemeClr>
              </a:gs>
            </a:gsLst>
            <a:lin ang="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2" name="Owal 11">
            <a:extLst>
              <a:ext uri="{FF2B5EF4-FFF2-40B4-BE49-F238E27FC236}">
                <a16:creationId xmlns:a16="http://schemas.microsoft.com/office/drawing/2014/main" id="{9C0A6E3B-AE23-D14D-B1B7-4B722EEDE023}"/>
              </a:ext>
            </a:extLst>
          </p:cNvPr>
          <p:cNvSpPr/>
          <p:nvPr userDrawn="1"/>
        </p:nvSpPr>
        <p:spPr>
          <a:xfrm>
            <a:off x="1040296" y="4707543"/>
            <a:ext cx="205407" cy="205407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21" name="Owal 20">
            <a:extLst>
              <a:ext uri="{FF2B5EF4-FFF2-40B4-BE49-F238E27FC236}">
                <a16:creationId xmlns:a16="http://schemas.microsoft.com/office/drawing/2014/main" id="{C85930E1-AF2B-594A-9B37-A5512DAFA231}"/>
              </a:ext>
            </a:extLst>
          </p:cNvPr>
          <p:cNvSpPr/>
          <p:nvPr userDrawn="1"/>
        </p:nvSpPr>
        <p:spPr>
          <a:xfrm>
            <a:off x="2063965" y="5988200"/>
            <a:ext cx="205624" cy="205624"/>
          </a:xfrm>
          <a:prstGeom prst="ellipse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22" name="Owal 21">
            <a:extLst>
              <a:ext uri="{FF2B5EF4-FFF2-40B4-BE49-F238E27FC236}">
                <a16:creationId xmlns:a16="http://schemas.microsoft.com/office/drawing/2014/main" id="{38E45343-484C-714B-9782-316A61AD48E2}"/>
              </a:ext>
            </a:extLst>
          </p:cNvPr>
          <p:cNvSpPr/>
          <p:nvPr userDrawn="1"/>
        </p:nvSpPr>
        <p:spPr>
          <a:xfrm>
            <a:off x="1591486" y="6412551"/>
            <a:ext cx="126876" cy="126876"/>
          </a:xfrm>
          <a:prstGeom prst="ellipse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23" name="Grupa 22">
            <a:extLst>
              <a:ext uri="{FF2B5EF4-FFF2-40B4-BE49-F238E27FC236}">
                <a16:creationId xmlns:a16="http://schemas.microsoft.com/office/drawing/2014/main" id="{5C936F04-14DB-2E42-85A6-6DE6D0049AF2}"/>
              </a:ext>
            </a:extLst>
          </p:cNvPr>
          <p:cNvGrpSpPr/>
          <p:nvPr userDrawn="1"/>
        </p:nvGrpSpPr>
        <p:grpSpPr>
          <a:xfrm>
            <a:off x="-1041430" y="3091018"/>
            <a:ext cx="2081726" cy="2081726"/>
            <a:chOff x="-1041430" y="3091018"/>
            <a:chExt cx="2081726" cy="2081726"/>
          </a:xfrm>
        </p:grpSpPr>
        <p:sp>
          <p:nvSpPr>
            <p:cNvPr id="24" name="Łuk blokowy 23">
              <a:extLst>
                <a:ext uri="{FF2B5EF4-FFF2-40B4-BE49-F238E27FC236}">
                  <a16:creationId xmlns:a16="http://schemas.microsoft.com/office/drawing/2014/main" id="{01A41626-77BE-DA46-958A-5657819C8592}"/>
                </a:ext>
              </a:extLst>
            </p:cNvPr>
            <p:cNvSpPr/>
            <p:nvPr userDrawn="1"/>
          </p:nvSpPr>
          <p:spPr>
            <a:xfrm rot="5400000">
              <a:off x="-1041430" y="3091018"/>
              <a:ext cx="2081726" cy="2081726"/>
            </a:xfrm>
            <a:prstGeom prst="blockArc">
              <a:avLst>
                <a:gd name="adj1" fmla="val 16183789"/>
                <a:gd name="adj2" fmla="val 15973"/>
                <a:gd name="adj3" fmla="val 24515"/>
              </a:avLst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25" name="Wycinek okręgu 16">
              <a:extLst>
                <a:ext uri="{FF2B5EF4-FFF2-40B4-BE49-F238E27FC236}">
                  <a16:creationId xmlns:a16="http://schemas.microsoft.com/office/drawing/2014/main" id="{762E4275-9F9B-EE4E-81E3-4F1C9F8B244D}"/>
                </a:ext>
              </a:extLst>
            </p:cNvPr>
            <p:cNvSpPr/>
            <p:nvPr userDrawn="1"/>
          </p:nvSpPr>
          <p:spPr>
            <a:xfrm>
              <a:off x="-522463" y="3609418"/>
              <a:ext cx="1044925" cy="1044925"/>
            </a:xfrm>
            <a:prstGeom prst="pie">
              <a:avLst>
                <a:gd name="adj1" fmla="val 16210634"/>
                <a:gd name="adj2" fmla="val 11496"/>
              </a:avLst>
            </a:prstGeom>
            <a:solidFill>
              <a:schemeClr val="bg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18895275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1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14" dur="500"/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500"/>
                            </p:stCondLst>
                            <p:childTnLst>
                              <p:par>
                                <p:cTn id="16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2000"/>
                            </p:stCondLst>
                            <p:childTnLst>
                              <p:par>
                                <p:cTn id="22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2500"/>
                            </p:stCondLst>
                            <p:childTnLst>
                              <p:par>
                                <p:cTn id="28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3000"/>
                            </p:stCondLst>
                            <p:childTnLst>
                              <p:par>
                                <p:cTn id="34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4000"/>
                            </p:stCondLst>
                            <p:childTnLst>
                              <p:par>
                                <p:cTn id="40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/>
      <p:bldP spid="20" grpId="0" build="p">
        <p:tmplLst>
          <p:tmpl lvl="1">
            <p:tnLst>
              <p:par>
                <p:cTn presetID="1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20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-#ppt_w*1.125000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Effect transition="in" filter="wipe(right)">
                      <p:cBhvr>
                        <p:cTn dur="500"/>
                        <p:tgtEl>
                          <p:spTgt spid="20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1" grpId="0" animBg="1"/>
      <p:bldP spid="12" grpId="0" animBg="1"/>
      <p:bldP spid="21" grpId="0" animBg="1"/>
      <p:bldP spid="22" grpId="0" animBg="1"/>
    </p:bldLst>
  </p:timing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Quote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1373188" y="1772816"/>
            <a:ext cx="6681787" cy="2684992"/>
          </a:xfrm>
        </p:spPr>
        <p:txBody>
          <a:bodyPr anchor="b">
            <a:normAutofit/>
          </a:bodyPr>
          <a:lstStyle>
            <a:lvl1pPr>
              <a:defRPr lang="pl-PL" sz="4000" b="0" kern="1200" dirty="0">
                <a:solidFill>
                  <a:schemeClr val="tx1"/>
                </a:solidFill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r>
              <a:rPr lang="en-US" dirty="0"/>
              <a:t>Insert quote here. </a:t>
            </a:r>
            <a:br>
              <a:rPr lang="pl-PL" dirty="0"/>
            </a:br>
            <a:r>
              <a:rPr lang="en-US" dirty="0"/>
              <a:t>You can also add </a:t>
            </a:r>
            <a:br>
              <a:rPr lang="pl-PL" dirty="0"/>
            </a:br>
            <a:r>
              <a:rPr lang="en-US" dirty="0"/>
              <a:t>a background picture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 hasCustomPrompt="1"/>
          </p:nvPr>
        </p:nvSpPr>
        <p:spPr>
          <a:xfrm>
            <a:off x="1373188" y="4573009"/>
            <a:ext cx="6681787" cy="1411974"/>
          </a:xfrm>
        </p:spPr>
        <p:txBody>
          <a:bodyPr>
            <a:normAutofit/>
          </a:bodyPr>
          <a:lstStyle>
            <a:lvl1pPr marL="0" indent="0">
              <a:buNone/>
              <a:defRPr lang="pl-PL"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– Insert the author of the quote</a:t>
            </a:r>
            <a:endParaRPr lang="pl-PL" dirty="0"/>
          </a:p>
        </p:txBody>
      </p:sp>
      <p:sp>
        <p:nvSpPr>
          <p:cNvPr id="24" name="Dowolny kształt: kształt 23">
            <a:extLst>
              <a:ext uri="{FF2B5EF4-FFF2-40B4-BE49-F238E27FC236}">
                <a16:creationId xmlns:a16="http://schemas.microsoft.com/office/drawing/2014/main" id="{E3E07910-C3DF-4C1F-AA91-0A9F8B2A42FA}"/>
              </a:ext>
            </a:extLst>
          </p:cNvPr>
          <p:cNvSpPr/>
          <p:nvPr userDrawn="1"/>
        </p:nvSpPr>
        <p:spPr>
          <a:xfrm rot="5400000">
            <a:off x="397303" y="650244"/>
            <a:ext cx="1719995" cy="1152525"/>
          </a:xfrm>
          <a:custGeom>
            <a:avLst/>
            <a:gdLst>
              <a:gd name="connsiteX0" fmla="*/ 0 w 1719995"/>
              <a:gd name="connsiteY0" fmla="*/ 1152525 h 1152525"/>
              <a:gd name="connsiteX1" fmla="*/ 0 w 1719995"/>
              <a:gd name="connsiteY1" fmla="*/ 0 h 1152525"/>
              <a:gd name="connsiteX2" fmla="*/ 594603 w 1719995"/>
              <a:gd name="connsiteY2" fmla="*/ 0 h 1152525"/>
              <a:gd name="connsiteX3" fmla="*/ 594603 w 1719995"/>
              <a:gd name="connsiteY3" fmla="*/ 3527 h 1152525"/>
              <a:gd name="connsiteX4" fmla="*/ 649641 w 1719995"/>
              <a:gd name="connsiteY4" fmla="*/ 6415 h 1152525"/>
              <a:gd name="connsiteX5" fmla="*/ 1719995 w 1719995"/>
              <a:gd name="connsiteY5" fmla="*/ 1152029 h 1152525"/>
              <a:gd name="connsiteX6" fmla="*/ 1143981 w 1719995"/>
              <a:gd name="connsiteY6" fmla="*/ 1152029 h 1152525"/>
              <a:gd name="connsiteX7" fmla="*/ 649936 w 1719995"/>
              <a:gd name="connsiteY7" fmla="*/ 588125 h 1152525"/>
              <a:gd name="connsiteX8" fmla="*/ 594603 w 1719995"/>
              <a:gd name="connsiteY8" fmla="*/ 582759 h 1152525"/>
              <a:gd name="connsiteX9" fmla="*/ 594603 w 1719995"/>
              <a:gd name="connsiteY9" fmla="*/ 1152525 h 115252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1719995" h="1152525">
                <a:moveTo>
                  <a:pt x="0" y="1152525"/>
                </a:moveTo>
                <a:lnTo>
                  <a:pt x="0" y="0"/>
                </a:lnTo>
                <a:lnTo>
                  <a:pt x="594603" y="0"/>
                </a:lnTo>
                <a:lnTo>
                  <a:pt x="594603" y="3527"/>
                </a:lnTo>
                <a:lnTo>
                  <a:pt x="649641" y="6415"/>
                </a:lnTo>
                <a:cubicBezTo>
                  <a:pt x="1251490" y="67499"/>
                  <a:pt x="1719995" y="557306"/>
                  <a:pt x="1719995" y="1152029"/>
                </a:cubicBezTo>
                <a:lnTo>
                  <a:pt x="1143981" y="1152029"/>
                </a:lnTo>
                <a:cubicBezTo>
                  <a:pt x="1143981" y="874461"/>
                  <a:pt x="932145" y="642606"/>
                  <a:pt x="649936" y="588125"/>
                </a:cubicBezTo>
                <a:lnTo>
                  <a:pt x="594603" y="582759"/>
                </a:lnTo>
                <a:lnTo>
                  <a:pt x="594603" y="1152525"/>
                </a:lnTo>
                <a:close/>
              </a:path>
            </a:pathLst>
          </a:cu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100000">
                  <a:schemeClr val="accent1"/>
                </a:gs>
              </a:gsLst>
              <a:lin ang="2700000" scaled="1"/>
              <a:tileRect/>
            </a:gradFill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b" anchorCtr="0" forceAA="0" compatLnSpc="1">
            <a:prstTxWarp prst="textNoShape">
              <a:avLst/>
            </a:prstTxWarp>
            <a:noAutofit/>
          </a:bodyPr>
          <a:lstStyle/>
          <a:p>
            <a:pPr lvl="0" indent="0" algn="ctr">
              <a:lnSpc>
                <a:spcPct val="100000"/>
              </a:lnSpc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 sz="41300" b="0" i="0" cap="none" spc="0" dirty="0">
              <a:ln w="25400">
                <a:gradFill>
                  <a:gsLst>
                    <a:gs pos="0">
                      <a:schemeClr val="accent1"/>
                    </a:gs>
                    <a:gs pos="100000">
                      <a:schemeClr val="tx2"/>
                    </a:gs>
                  </a:gsLst>
                  <a:lin ang="5400000" scaled="1"/>
                </a:gradFill>
              </a:ln>
              <a:solidFill>
                <a:schemeClr val="bg2"/>
              </a:solidFill>
              <a:effectLst/>
              <a:latin typeface="Roboto" panose="02000000000000000000" pitchFamily="2" charset="0"/>
              <a:ea typeface="Roboto" panose="02000000000000000000" pitchFamily="2" charset="0"/>
              <a:cs typeface="Times New Roman" panose="02020603050405020304" pitchFamily="18" charset="0"/>
            </a:endParaRPr>
          </a:p>
        </p:txBody>
      </p:sp>
      <p:sp>
        <p:nvSpPr>
          <p:cNvPr id="25" name="Dowolny kształt: kształt 24">
            <a:extLst>
              <a:ext uri="{FF2B5EF4-FFF2-40B4-BE49-F238E27FC236}">
                <a16:creationId xmlns:a16="http://schemas.microsoft.com/office/drawing/2014/main" id="{14E3B80F-7E44-40BE-AFE2-9E2D440FC66F}"/>
              </a:ext>
            </a:extLst>
          </p:cNvPr>
          <p:cNvSpPr/>
          <p:nvPr userDrawn="1"/>
        </p:nvSpPr>
        <p:spPr>
          <a:xfrm rot="5400000">
            <a:off x="1780016" y="650244"/>
            <a:ext cx="1719995" cy="1152525"/>
          </a:xfrm>
          <a:custGeom>
            <a:avLst/>
            <a:gdLst>
              <a:gd name="connsiteX0" fmla="*/ 0 w 1719995"/>
              <a:gd name="connsiteY0" fmla="*/ 1152525 h 1152525"/>
              <a:gd name="connsiteX1" fmla="*/ 0 w 1719995"/>
              <a:gd name="connsiteY1" fmla="*/ 0 h 1152525"/>
              <a:gd name="connsiteX2" fmla="*/ 594603 w 1719995"/>
              <a:gd name="connsiteY2" fmla="*/ 0 h 1152525"/>
              <a:gd name="connsiteX3" fmla="*/ 594603 w 1719995"/>
              <a:gd name="connsiteY3" fmla="*/ 3527 h 1152525"/>
              <a:gd name="connsiteX4" fmla="*/ 649641 w 1719995"/>
              <a:gd name="connsiteY4" fmla="*/ 6415 h 1152525"/>
              <a:gd name="connsiteX5" fmla="*/ 1719995 w 1719995"/>
              <a:gd name="connsiteY5" fmla="*/ 1152029 h 1152525"/>
              <a:gd name="connsiteX6" fmla="*/ 1143981 w 1719995"/>
              <a:gd name="connsiteY6" fmla="*/ 1152029 h 1152525"/>
              <a:gd name="connsiteX7" fmla="*/ 649936 w 1719995"/>
              <a:gd name="connsiteY7" fmla="*/ 588125 h 1152525"/>
              <a:gd name="connsiteX8" fmla="*/ 594603 w 1719995"/>
              <a:gd name="connsiteY8" fmla="*/ 582759 h 1152525"/>
              <a:gd name="connsiteX9" fmla="*/ 594603 w 1719995"/>
              <a:gd name="connsiteY9" fmla="*/ 1152525 h 115252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1719995" h="1152525">
                <a:moveTo>
                  <a:pt x="0" y="1152525"/>
                </a:moveTo>
                <a:lnTo>
                  <a:pt x="0" y="0"/>
                </a:lnTo>
                <a:lnTo>
                  <a:pt x="594603" y="0"/>
                </a:lnTo>
                <a:lnTo>
                  <a:pt x="594603" y="3527"/>
                </a:lnTo>
                <a:lnTo>
                  <a:pt x="649641" y="6415"/>
                </a:lnTo>
                <a:cubicBezTo>
                  <a:pt x="1251490" y="67499"/>
                  <a:pt x="1719995" y="557306"/>
                  <a:pt x="1719995" y="1152029"/>
                </a:cubicBezTo>
                <a:lnTo>
                  <a:pt x="1143981" y="1152029"/>
                </a:lnTo>
                <a:cubicBezTo>
                  <a:pt x="1143981" y="874461"/>
                  <a:pt x="932145" y="642606"/>
                  <a:pt x="649936" y="588125"/>
                </a:cubicBezTo>
                <a:lnTo>
                  <a:pt x="594603" y="582759"/>
                </a:lnTo>
                <a:lnTo>
                  <a:pt x="594603" y="1152525"/>
                </a:lnTo>
                <a:close/>
              </a:path>
            </a:pathLst>
          </a:custGeom>
          <a:solidFill>
            <a:schemeClr val="bg1"/>
          </a:solidFill>
          <a:ln w="25400">
            <a:gradFill flip="none" rotWithShape="1">
              <a:gsLst>
                <a:gs pos="0">
                  <a:schemeClr val="accent2"/>
                </a:gs>
                <a:gs pos="100000">
                  <a:schemeClr val="accent1"/>
                </a:gs>
              </a:gsLst>
              <a:lin ang="2700000" scaled="1"/>
              <a:tileRect/>
            </a:gradFill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b" anchorCtr="0" forceAA="0" compatLnSpc="1">
            <a:prstTxWarp prst="textNoShape">
              <a:avLst/>
            </a:prstTxWarp>
            <a:noAutofit/>
          </a:bodyPr>
          <a:lstStyle/>
          <a:p>
            <a:pPr lvl="0" indent="0" algn="ctr">
              <a:lnSpc>
                <a:spcPct val="100000"/>
              </a:lnSpc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 sz="41300" b="0" i="0" cap="none" spc="0" dirty="0">
              <a:ln w="25400">
                <a:gradFill>
                  <a:gsLst>
                    <a:gs pos="0">
                      <a:schemeClr val="accent1"/>
                    </a:gs>
                    <a:gs pos="100000">
                      <a:schemeClr val="tx2"/>
                    </a:gs>
                  </a:gsLst>
                  <a:lin ang="5400000" scaled="1"/>
                </a:gradFill>
              </a:ln>
              <a:solidFill>
                <a:schemeClr val="bg2"/>
              </a:solidFill>
              <a:effectLst/>
              <a:latin typeface="Roboto" panose="02000000000000000000" pitchFamily="2" charset="0"/>
              <a:ea typeface="Roboto" panose="02000000000000000000" pitchFamily="2" charset="0"/>
              <a:cs typeface="Times New Roman" panose="02020603050405020304" pitchFamily="18" charset="0"/>
            </a:endParaRPr>
          </a:p>
        </p:txBody>
      </p:sp>
      <p:sp>
        <p:nvSpPr>
          <p:cNvPr id="26" name="Symbol zastępczy obrazu 16">
            <a:extLst>
              <a:ext uri="{FF2B5EF4-FFF2-40B4-BE49-F238E27FC236}">
                <a16:creationId xmlns:a16="http://schemas.microsoft.com/office/drawing/2014/main" id="{C8586CA2-C30B-4685-82E7-6330F1D17DB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285163" y="0"/>
            <a:ext cx="3906838" cy="6858000"/>
          </a:xfrm>
          <a:noFill/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47872668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000"/>
                            </p:stCondLst>
                            <p:childTnLst>
                              <p:par>
                                <p:cTn id="16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500"/>
                            </p:stCondLst>
                            <p:childTnLst>
                              <p:par>
                                <p:cTn id="23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24" grpId="0" animBg="1"/>
      <p:bldP spid="25" grpId="0" animBg="1"/>
      <p:bldP spid="26" grpId="0"/>
    </p:bldLst>
  </p:timing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Quote Dar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">
            <a:extLst>
              <a:ext uri="{FF2B5EF4-FFF2-40B4-BE49-F238E27FC236}">
                <a16:creationId xmlns:a16="http://schemas.microsoft.com/office/drawing/2014/main" id="{2CBAFA26-24D7-4C19-8727-D3E71EAEAEA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373188" y="1772816"/>
            <a:ext cx="9445624" cy="2684992"/>
          </a:xfrm>
        </p:spPr>
        <p:txBody>
          <a:bodyPr anchor="b">
            <a:normAutofit/>
          </a:bodyPr>
          <a:lstStyle>
            <a:lvl1pPr>
              <a:defRPr lang="pl-PL" sz="4000" b="1" kern="1200" dirty="0">
                <a:solidFill>
                  <a:schemeClr val="bg2"/>
                </a:solidFill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r>
              <a:rPr lang="en-US" dirty="0"/>
              <a:t>Insert quote here. </a:t>
            </a:r>
            <a:br>
              <a:rPr lang="pl-PL" dirty="0"/>
            </a:br>
            <a:r>
              <a:rPr lang="en-US" dirty="0"/>
              <a:t>You can also add </a:t>
            </a:r>
            <a:br>
              <a:rPr lang="pl-PL" dirty="0"/>
            </a:br>
            <a:r>
              <a:rPr lang="en-US" dirty="0"/>
              <a:t>a background picture</a:t>
            </a:r>
          </a:p>
        </p:txBody>
      </p:sp>
      <p:sp>
        <p:nvSpPr>
          <p:cNvPr id="14" name="Text Placeholder 2">
            <a:extLst>
              <a:ext uri="{FF2B5EF4-FFF2-40B4-BE49-F238E27FC236}">
                <a16:creationId xmlns:a16="http://schemas.microsoft.com/office/drawing/2014/main" id="{9DFA45EC-B955-4125-9EC5-B223FB11C694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1373188" y="4573009"/>
            <a:ext cx="9445625" cy="1411974"/>
          </a:xfrm>
        </p:spPr>
        <p:txBody>
          <a:bodyPr>
            <a:normAutofit/>
          </a:bodyPr>
          <a:lstStyle>
            <a:lvl1pPr marL="0" indent="0">
              <a:buNone/>
              <a:defRPr lang="pl-PL" sz="2400" b="0" kern="120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– Insert the author of the quote</a:t>
            </a:r>
            <a:endParaRPr lang="pl-PL" dirty="0"/>
          </a:p>
        </p:txBody>
      </p:sp>
      <p:sp>
        <p:nvSpPr>
          <p:cNvPr id="15" name="Dowolny kształt: kształt 14">
            <a:extLst>
              <a:ext uri="{FF2B5EF4-FFF2-40B4-BE49-F238E27FC236}">
                <a16:creationId xmlns:a16="http://schemas.microsoft.com/office/drawing/2014/main" id="{AE83D32F-E3B4-499B-89DE-D0DE170DC3DC}"/>
              </a:ext>
            </a:extLst>
          </p:cNvPr>
          <p:cNvSpPr/>
          <p:nvPr userDrawn="1"/>
        </p:nvSpPr>
        <p:spPr>
          <a:xfrm rot="5400000">
            <a:off x="397303" y="650244"/>
            <a:ext cx="1719995" cy="1152525"/>
          </a:xfrm>
          <a:custGeom>
            <a:avLst/>
            <a:gdLst>
              <a:gd name="connsiteX0" fmla="*/ 0 w 1719995"/>
              <a:gd name="connsiteY0" fmla="*/ 1152525 h 1152525"/>
              <a:gd name="connsiteX1" fmla="*/ 0 w 1719995"/>
              <a:gd name="connsiteY1" fmla="*/ 0 h 1152525"/>
              <a:gd name="connsiteX2" fmla="*/ 594603 w 1719995"/>
              <a:gd name="connsiteY2" fmla="*/ 0 h 1152525"/>
              <a:gd name="connsiteX3" fmla="*/ 594603 w 1719995"/>
              <a:gd name="connsiteY3" fmla="*/ 3527 h 1152525"/>
              <a:gd name="connsiteX4" fmla="*/ 649641 w 1719995"/>
              <a:gd name="connsiteY4" fmla="*/ 6415 h 1152525"/>
              <a:gd name="connsiteX5" fmla="*/ 1719995 w 1719995"/>
              <a:gd name="connsiteY5" fmla="*/ 1152029 h 1152525"/>
              <a:gd name="connsiteX6" fmla="*/ 1143981 w 1719995"/>
              <a:gd name="connsiteY6" fmla="*/ 1152029 h 1152525"/>
              <a:gd name="connsiteX7" fmla="*/ 649936 w 1719995"/>
              <a:gd name="connsiteY7" fmla="*/ 588125 h 1152525"/>
              <a:gd name="connsiteX8" fmla="*/ 594603 w 1719995"/>
              <a:gd name="connsiteY8" fmla="*/ 582759 h 1152525"/>
              <a:gd name="connsiteX9" fmla="*/ 594603 w 1719995"/>
              <a:gd name="connsiteY9" fmla="*/ 1152525 h 115252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1719995" h="1152525">
                <a:moveTo>
                  <a:pt x="0" y="1152525"/>
                </a:moveTo>
                <a:lnTo>
                  <a:pt x="0" y="0"/>
                </a:lnTo>
                <a:lnTo>
                  <a:pt x="594603" y="0"/>
                </a:lnTo>
                <a:lnTo>
                  <a:pt x="594603" y="3527"/>
                </a:lnTo>
                <a:lnTo>
                  <a:pt x="649641" y="6415"/>
                </a:lnTo>
                <a:cubicBezTo>
                  <a:pt x="1251490" y="67499"/>
                  <a:pt x="1719995" y="557306"/>
                  <a:pt x="1719995" y="1152029"/>
                </a:cubicBezTo>
                <a:lnTo>
                  <a:pt x="1143981" y="1152029"/>
                </a:lnTo>
                <a:cubicBezTo>
                  <a:pt x="1143981" y="874461"/>
                  <a:pt x="932145" y="642606"/>
                  <a:pt x="649936" y="588125"/>
                </a:cubicBezTo>
                <a:lnTo>
                  <a:pt x="594603" y="582759"/>
                </a:lnTo>
                <a:lnTo>
                  <a:pt x="594603" y="1152525"/>
                </a:lnTo>
                <a:close/>
              </a:path>
            </a:pathLst>
          </a:custGeom>
          <a:noFill/>
          <a:ln w="25400">
            <a:solidFill>
              <a:schemeClr val="bg2"/>
            </a:solidFill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b" anchorCtr="0" forceAA="0" compatLnSpc="1">
            <a:prstTxWarp prst="textNoShape">
              <a:avLst/>
            </a:prstTxWarp>
            <a:noAutofit/>
          </a:bodyPr>
          <a:lstStyle/>
          <a:p>
            <a:pPr lvl="0" indent="0" algn="ctr">
              <a:lnSpc>
                <a:spcPct val="100000"/>
              </a:lnSpc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 sz="41300" b="0" i="0" cap="none" spc="0" dirty="0">
              <a:ln w="25400">
                <a:gradFill>
                  <a:gsLst>
                    <a:gs pos="0">
                      <a:schemeClr val="accent1"/>
                    </a:gs>
                    <a:gs pos="100000">
                      <a:schemeClr val="tx2"/>
                    </a:gs>
                  </a:gsLst>
                  <a:lin ang="5400000" scaled="1"/>
                </a:gradFill>
              </a:ln>
              <a:solidFill>
                <a:schemeClr val="bg2"/>
              </a:solidFill>
              <a:effectLst/>
              <a:latin typeface="Roboto" panose="02000000000000000000" pitchFamily="2" charset="0"/>
              <a:ea typeface="Roboto" panose="02000000000000000000" pitchFamily="2" charset="0"/>
              <a:cs typeface="Times New Roman" panose="02020603050405020304" pitchFamily="18" charset="0"/>
            </a:endParaRPr>
          </a:p>
        </p:txBody>
      </p:sp>
      <p:sp>
        <p:nvSpPr>
          <p:cNvPr id="16" name="Dowolny kształt: kształt 15">
            <a:extLst>
              <a:ext uri="{FF2B5EF4-FFF2-40B4-BE49-F238E27FC236}">
                <a16:creationId xmlns:a16="http://schemas.microsoft.com/office/drawing/2014/main" id="{AD543773-C663-456F-967E-6EF8878BC6DF}"/>
              </a:ext>
            </a:extLst>
          </p:cNvPr>
          <p:cNvSpPr/>
          <p:nvPr userDrawn="1"/>
        </p:nvSpPr>
        <p:spPr>
          <a:xfrm rot="5400000">
            <a:off x="1780016" y="650244"/>
            <a:ext cx="1719995" cy="1152525"/>
          </a:xfrm>
          <a:custGeom>
            <a:avLst/>
            <a:gdLst>
              <a:gd name="connsiteX0" fmla="*/ 0 w 1719995"/>
              <a:gd name="connsiteY0" fmla="*/ 1152525 h 1152525"/>
              <a:gd name="connsiteX1" fmla="*/ 0 w 1719995"/>
              <a:gd name="connsiteY1" fmla="*/ 0 h 1152525"/>
              <a:gd name="connsiteX2" fmla="*/ 594603 w 1719995"/>
              <a:gd name="connsiteY2" fmla="*/ 0 h 1152525"/>
              <a:gd name="connsiteX3" fmla="*/ 594603 w 1719995"/>
              <a:gd name="connsiteY3" fmla="*/ 3527 h 1152525"/>
              <a:gd name="connsiteX4" fmla="*/ 649641 w 1719995"/>
              <a:gd name="connsiteY4" fmla="*/ 6415 h 1152525"/>
              <a:gd name="connsiteX5" fmla="*/ 1719995 w 1719995"/>
              <a:gd name="connsiteY5" fmla="*/ 1152029 h 1152525"/>
              <a:gd name="connsiteX6" fmla="*/ 1143981 w 1719995"/>
              <a:gd name="connsiteY6" fmla="*/ 1152029 h 1152525"/>
              <a:gd name="connsiteX7" fmla="*/ 649936 w 1719995"/>
              <a:gd name="connsiteY7" fmla="*/ 588125 h 1152525"/>
              <a:gd name="connsiteX8" fmla="*/ 594603 w 1719995"/>
              <a:gd name="connsiteY8" fmla="*/ 582759 h 1152525"/>
              <a:gd name="connsiteX9" fmla="*/ 594603 w 1719995"/>
              <a:gd name="connsiteY9" fmla="*/ 1152525 h 115252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1719995" h="1152525">
                <a:moveTo>
                  <a:pt x="0" y="1152525"/>
                </a:moveTo>
                <a:lnTo>
                  <a:pt x="0" y="0"/>
                </a:lnTo>
                <a:lnTo>
                  <a:pt x="594603" y="0"/>
                </a:lnTo>
                <a:lnTo>
                  <a:pt x="594603" y="3527"/>
                </a:lnTo>
                <a:lnTo>
                  <a:pt x="649641" y="6415"/>
                </a:lnTo>
                <a:cubicBezTo>
                  <a:pt x="1251490" y="67499"/>
                  <a:pt x="1719995" y="557306"/>
                  <a:pt x="1719995" y="1152029"/>
                </a:cubicBezTo>
                <a:lnTo>
                  <a:pt x="1143981" y="1152029"/>
                </a:lnTo>
                <a:cubicBezTo>
                  <a:pt x="1143981" y="874461"/>
                  <a:pt x="932145" y="642606"/>
                  <a:pt x="649936" y="588125"/>
                </a:cubicBezTo>
                <a:lnTo>
                  <a:pt x="594603" y="582759"/>
                </a:lnTo>
                <a:lnTo>
                  <a:pt x="594603" y="1152525"/>
                </a:lnTo>
                <a:close/>
              </a:path>
            </a:pathLst>
          </a:custGeom>
          <a:noFill/>
          <a:ln w="25400">
            <a:solidFill>
              <a:schemeClr val="bg2"/>
            </a:solidFill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b" anchorCtr="0" forceAA="0" compatLnSpc="1">
            <a:prstTxWarp prst="textNoShape">
              <a:avLst/>
            </a:prstTxWarp>
            <a:noAutofit/>
          </a:bodyPr>
          <a:lstStyle/>
          <a:p>
            <a:pPr lvl="0" indent="0" algn="ctr">
              <a:lnSpc>
                <a:spcPct val="100000"/>
              </a:lnSpc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 sz="41300" b="0" i="0" cap="none" spc="0" dirty="0">
              <a:ln w="25400">
                <a:gradFill>
                  <a:gsLst>
                    <a:gs pos="0">
                      <a:schemeClr val="accent1"/>
                    </a:gs>
                    <a:gs pos="100000">
                      <a:schemeClr val="tx2"/>
                    </a:gs>
                  </a:gsLst>
                  <a:lin ang="5400000" scaled="1"/>
                </a:gradFill>
              </a:ln>
              <a:solidFill>
                <a:schemeClr val="bg2"/>
              </a:solidFill>
              <a:effectLst/>
              <a:latin typeface="Roboto" panose="02000000000000000000" pitchFamily="2" charset="0"/>
              <a:ea typeface="Roboto" panose="02000000000000000000" pitchFamily="2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1845790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3000"/>
                            </p:stCondLst>
                            <p:childTnLst>
                              <p:par>
                                <p:cTn id="23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  <p:bldP spid="14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4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14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1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5" grpId="0" animBg="1"/>
      <p:bldP spid="16" grpId="0" animBg="1"/>
    </p:bldLst>
  </p:timing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ack Cover - Shapes and Mask Dar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rostokąt 5">
            <a:extLst>
              <a:ext uri="{FF2B5EF4-FFF2-40B4-BE49-F238E27FC236}">
                <a16:creationId xmlns:a16="http://schemas.microsoft.com/office/drawing/2014/main" id="{352A0919-0D3E-4DBF-B02E-951421226E84}"/>
              </a:ext>
            </a:extLst>
          </p:cNvPr>
          <p:cNvSpPr/>
          <p:nvPr userDrawn="1"/>
        </p:nvSpPr>
        <p:spPr>
          <a:xfrm>
            <a:off x="1" y="2"/>
            <a:ext cx="1842616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13" name="Łuk blokowy 12">
            <a:extLst>
              <a:ext uri="{FF2B5EF4-FFF2-40B4-BE49-F238E27FC236}">
                <a16:creationId xmlns:a16="http://schemas.microsoft.com/office/drawing/2014/main" id="{8687BEF6-A810-7344-B90D-276631E84F67}"/>
              </a:ext>
            </a:extLst>
          </p:cNvPr>
          <p:cNvSpPr/>
          <p:nvPr userDrawn="1"/>
        </p:nvSpPr>
        <p:spPr>
          <a:xfrm rot="5400000">
            <a:off x="9522" y="5041814"/>
            <a:ext cx="3657986" cy="3657986"/>
          </a:xfrm>
          <a:prstGeom prst="blockArc">
            <a:avLst>
              <a:gd name="adj1" fmla="val 5422417"/>
              <a:gd name="adj2" fmla="val 10800959"/>
              <a:gd name="adj3" fmla="val 19412"/>
            </a:avLst>
          </a:prstGeom>
          <a:gradFill>
            <a:gsLst>
              <a:gs pos="0">
                <a:schemeClr val="accent2"/>
              </a:gs>
              <a:gs pos="100000">
                <a:schemeClr val="tx2">
                  <a:lumMod val="100000"/>
                </a:schemeClr>
              </a:gs>
            </a:gsLst>
            <a:lin ang="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4" name="Owal 13">
            <a:extLst>
              <a:ext uri="{FF2B5EF4-FFF2-40B4-BE49-F238E27FC236}">
                <a16:creationId xmlns:a16="http://schemas.microsoft.com/office/drawing/2014/main" id="{31E7B602-57C1-6E48-8150-97017C42F62E}"/>
              </a:ext>
            </a:extLst>
          </p:cNvPr>
          <p:cNvSpPr/>
          <p:nvPr userDrawn="1"/>
        </p:nvSpPr>
        <p:spPr>
          <a:xfrm>
            <a:off x="1040296" y="4707543"/>
            <a:ext cx="205407" cy="205407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6" name="Owal 15">
            <a:extLst>
              <a:ext uri="{FF2B5EF4-FFF2-40B4-BE49-F238E27FC236}">
                <a16:creationId xmlns:a16="http://schemas.microsoft.com/office/drawing/2014/main" id="{C6D7D1B8-5437-7647-8DCC-253001638426}"/>
              </a:ext>
            </a:extLst>
          </p:cNvPr>
          <p:cNvSpPr/>
          <p:nvPr userDrawn="1"/>
        </p:nvSpPr>
        <p:spPr>
          <a:xfrm>
            <a:off x="2063965" y="5988200"/>
            <a:ext cx="205624" cy="205624"/>
          </a:xfrm>
          <a:prstGeom prst="ellipse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7" name="Owal 16">
            <a:extLst>
              <a:ext uri="{FF2B5EF4-FFF2-40B4-BE49-F238E27FC236}">
                <a16:creationId xmlns:a16="http://schemas.microsoft.com/office/drawing/2014/main" id="{735B2F14-F0E7-DB40-8632-AFDD5D572C57}"/>
              </a:ext>
            </a:extLst>
          </p:cNvPr>
          <p:cNvSpPr/>
          <p:nvPr userDrawn="1"/>
        </p:nvSpPr>
        <p:spPr>
          <a:xfrm>
            <a:off x="1591486" y="6412551"/>
            <a:ext cx="126876" cy="126876"/>
          </a:xfrm>
          <a:prstGeom prst="ellipse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2" name="Grupa 1">
            <a:extLst>
              <a:ext uri="{FF2B5EF4-FFF2-40B4-BE49-F238E27FC236}">
                <a16:creationId xmlns:a16="http://schemas.microsoft.com/office/drawing/2014/main" id="{15F50B3B-41E7-FA46-BC07-60B3605CD3E7}"/>
              </a:ext>
            </a:extLst>
          </p:cNvPr>
          <p:cNvGrpSpPr/>
          <p:nvPr userDrawn="1"/>
        </p:nvGrpSpPr>
        <p:grpSpPr>
          <a:xfrm>
            <a:off x="-1041430" y="3091018"/>
            <a:ext cx="2081726" cy="2081726"/>
            <a:chOff x="-1041430" y="3091018"/>
            <a:chExt cx="2081726" cy="2081726"/>
          </a:xfrm>
        </p:grpSpPr>
        <p:sp>
          <p:nvSpPr>
            <p:cNvPr id="15" name="Łuk blokowy 14">
              <a:extLst>
                <a:ext uri="{FF2B5EF4-FFF2-40B4-BE49-F238E27FC236}">
                  <a16:creationId xmlns:a16="http://schemas.microsoft.com/office/drawing/2014/main" id="{1E5172C1-C4AE-8F46-898D-53D37DFDC39F}"/>
                </a:ext>
              </a:extLst>
            </p:cNvPr>
            <p:cNvSpPr/>
            <p:nvPr userDrawn="1"/>
          </p:nvSpPr>
          <p:spPr>
            <a:xfrm rot="5400000">
              <a:off x="-1041430" y="3091018"/>
              <a:ext cx="2081726" cy="2081726"/>
            </a:xfrm>
            <a:prstGeom prst="blockArc">
              <a:avLst>
                <a:gd name="adj1" fmla="val 16183789"/>
                <a:gd name="adj2" fmla="val 15973"/>
                <a:gd name="adj3" fmla="val 24515"/>
              </a:avLst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18" name="Wycinek okręgu 16">
              <a:extLst>
                <a:ext uri="{FF2B5EF4-FFF2-40B4-BE49-F238E27FC236}">
                  <a16:creationId xmlns:a16="http://schemas.microsoft.com/office/drawing/2014/main" id="{EF871C36-B164-B94A-8CE2-F8C979168D8C}"/>
                </a:ext>
              </a:extLst>
            </p:cNvPr>
            <p:cNvSpPr/>
            <p:nvPr userDrawn="1"/>
          </p:nvSpPr>
          <p:spPr>
            <a:xfrm>
              <a:off x="-522463" y="3609418"/>
              <a:ext cx="1044925" cy="1044925"/>
            </a:xfrm>
            <a:prstGeom prst="pie">
              <a:avLst>
                <a:gd name="adj1" fmla="val 16210634"/>
                <a:gd name="adj2" fmla="val 11496"/>
              </a:avLst>
            </a:prstGeom>
            <a:solidFill>
              <a:schemeClr val="bg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sp>
        <p:nvSpPr>
          <p:cNvPr id="11" name="Tytuł 1">
            <a:extLst>
              <a:ext uri="{FF2B5EF4-FFF2-40B4-BE49-F238E27FC236}">
                <a16:creationId xmlns:a16="http://schemas.microsoft.com/office/drawing/2014/main" id="{FFC2F158-DC66-B040-9715-1E3092374D4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749367" y="2276990"/>
            <a:ext cx="5969000" cy="1124980"/>
          </a:xfrm>
        </p:spPr>
        <p:txBody>
          <a:bodyPr lIns="0" tIns="46800">
            <a:normAutofit/>
          </a:bodyPr>
          <a:lstStyle>
            <a:lvl1pPr>
              <a:defRPr sz="40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Thank</a:t>
            </a:r>
            <a:r>
              <a:rPr lang="pl-PL" dirty="0"/>
              <a:t> </a:t>
            </a:r>
            <a:r>
              <a:rPr lang="pl-PL" dirty="0" err="1"/>
              <a:t>You</a:t>
            </a:r>
            <a:endParaRPr lang="pl-PL" dirty="0"/>
          </a:p>
        </p:txBody>
      </p:sp>
      <p:cxnSp>
        <p:nvCxnSpPr>
          <p:cNvPr id="12" name="Łącznik prosty 11">
            <a:extLst>
              <a:ext uri="{FF2B5EF4-FFF2-40B4-BE49-F238E27FC236}">
                <a16:creationId xmlns:a16="http://schemas.microsoft.com/office/drawing/2014/main" id="{68FE54CC-214A-4343-92CC-0EE2EFB20E97}"/>
              </a:ext>
            </a:extLst>
          </p:cNvPr>
          <p:cNvCxnSpPr/>
          <p:nvPr userDrawn="1"/>
        </p:nvCxnSpPr>
        <p:spPr>
          <a:xfrm>
            <a:off x="2749366" y="3544201"/>
            <a:ext cx="1823550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" name="Symbol zastępczy tekstu 18">
            <a:extLst>
              <a:ext uri="{FF2B5EF4-FFF2-40B4-BE49-F238E27FC236}">
                <a16:creationId xmlns:a16="http://schemas.microsoft.com/office/drawing/2014/main" id="{E6FA772C-B8E9-4F48-883D-69FDEB930868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2758723" y="5733020"/>
            <a:ext cx="4608513" cy="46166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20" name="Symbol zastępczy tekstu 18">
            <a:extLst>
              <a:ext uri="{FF2B5EF4-FFF2-40B4-BE49-F238E27FC236}">
                <a16:creationId xmlns:a16="http://schemas.microsoft.com/office/drawing/2014/main" id="{0699B0C1-30BF-1F42-A6A5-331DDE298B4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2755900" y="5359400"/>
            <a:ext cx="4610684" cy="373620"/>
          </a:xfrm>
        </p:spPr>
        <p:txBody>
          <a:bodyPr lIns="0">
            <a:normAutofit/>
          </a:bodyPr>
          <a:lstStyle>
            <a:lvl1pPr marL="0" indent="0">
              <a:buNone/>
              <a:defRPr lang="pl-PL" sz="1800" b="1" kern="1200" dirty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1459888653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1500"/>
                            </p:stCondLst>
                            <p:childTnLst>
                              <p:par>
                                <p:cTn id="24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2000"/>
                            </p:stCondLst>
                            <p:childTnLst>
                              <p:par>
                                <p:cTn id="30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3000"/>
                            </p:stCondLst>
                            <p:childTnLst>
                              <p:par>
                                <p:cTn id="36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4000"/>
                            </p:stCondLst>
                            <p:childTnLst>
                              <p:par>
                                <p:cTn id="4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  <p:bldP spid="14" grpId="0" animBg="1"/>
      <p:bldP spid="16" grpId="0" animBg="1"/>
      <p:bldP spid="17" grpId="0" animBg="1"/>
      <p:bldP spid="11" grpId="0"/>
      <p:bldP spid="19" grpId="0" build="p">
        <p:tmplLst>
          <p:tmpl lvl="1">
            <p:tnLst>
              <p:par>
                <p:cTn presetID="1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20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Back Cover Photo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801E54CD-6324-FD44-8680-8092352906E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2276990"/>
            <a:ext cx="4608511" cy="1124980"/>
          </a:xfrm>
        </p:spPr>
        <p:txBody>
          <a:bodyPr lIns="0" tIns="46800">
            <a:normAutofit/>
          </a:bodyPr>
          <a:lstStyle>
            <a:lvl1pPr>
              <a:defRPr sz="40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Thank</a:t>
            </a:r>
            <a:r>
              <a:rPr lang="pl-PL" dirty="0"/>
              <a:t> </a:t>
            </a:r>
            <a:r>
              <a:rPr lang="pl-PL" dirty="0" err="1"/>
              <a:t>You</a:t>
            </a:r>
            <a:endParaRPr lang="pl-PL" dirty="0"/>
          </a:p>
        </p:txBody>
      </p:sp>
      <p:pic>
        <p:nvPicPr>
          <p:cNvPr id="7" name="Obraz 6">
            <a:extLst>
              <a:ext uri="{FF2B5EF4-FFF2-40B4-BE49-F238E27FC236}">
                <a16:creationId xmlns:a16="http://schemas.microsoft.com/office/drawing/2014/main" id="{E9D2E889-7D5E-F04C-9A32-5C11C12E66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00575" y="765385"/>
            <a:ext cx="1635030" cy="244393"/>
          </a:xfrm>
          <a:prstGeom prst="rect">
            <a:avLst/>
          </a:prstGeom>
        </p:spPr>
      </p:pic>
      <p:sp>
        <p:nvSpPr>
          <p:cNvPr id="14" name="Symbol zastępczy obrazu 16">
            <a:extLst>
              <a:ext uri="{FF2B5EF4-FFF2-40B4-BE49-F238E27FC236}">
                <a16:creationId xmlns:a16="http://schemas.microsoft.com/office/drawing/2014/main" id="{33E6EEDA-E133-164D-8408-B92F9B26F41E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5980113" y="0"/>
            <a:ext cx="6211888" cy="6858000"/>
          </a:xfrm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9" name="Symbol zastępczy tekstu 18">
            <a:extLst>
              <a:ext uri="{FF2B5EF4-FFF2-40B4-BE49-F238E27FC236}">
                <a16:creationId xmlns:a16="http://schemas.microsoft.com/office/drawing/2014/main" id="{9513C105-8909-E142-BA85-6A67DC44545E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81037" y="5733020"/>
            <a:ext cx="4608513" cy="46166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0" name="Symbol zastępczy tekstu 18">
            <a:extLst>
              <a:ext uri="{FF2B5EF4-FFF2-40B4-BE49-F238E27FC236}">
                <a16:creationId xmlns:a16="http://schemas.microsoft.com/office/drawing/2014/main" id="{D3F7CD21-6894-2D40-BAF2-ACFBCC4141A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78214" y="5359400"/>
            <a:ext cx="4610684" cy="373620"/>
          </a:xfrm>
        </p:spPr>
        <p:txBody>
          <a:bodyPr lIns="0">
            <a:normAutofit/>
          </a:bodyPr>
          <a:lstStyle>
            <a:lvl1pPr marL="0" indent="0">
              <a:buNone/>
              <a:defRPr lang="pl-PL" sz="1800" b="1" kern="1200" dirty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502308BD-AF5F-B342-A334-7FD2A4014636}"/>
              </a:ext>
            </a:extLst>
          </p:cNvPr>
          <p:cNvCxnSpPr/>
          <p:nvPr userDrawn="1"/>
        </p:nvCxnSpPr>
        <p:spPr>
          <a:xfrm>
            <a:off x="681038" y="3544201"/>
            <a:ext cx="1823550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556526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build="p">
        <p:tmplLst>
          <p:tmpl lvl="1">
            <p:tnLst>
              <p:par>
                <p:cTn presetID="1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10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Back Cover Photo Dar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Obraz 6">
            <a:extLst>
              <a:ext uri="{FF2B5EF4-FFF2-40B4-BE49-F238E27FC236}">
                <a16:creationId xmlns:a16="http://schemas.microsoft.com/office/drawing/2014/main" id="{E9D2E889-7D5E-F04C-9A32-5C11C12E66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00575" y="765385"/>
            <a:ext cx="1635030" cy="244394"/>
          </a:xfrm>
          <a:prstGeom prst="rect">
            <a:avLst/>
          </a:prstGeom>
        </p:spPr>
      </p:pic>
      <p:sp>
        <p:nvSpPr>
          <p:cNvPr id="9" name="Tytuł 1">
            <a:extLst>
              <a:ext uri="{FF2B5EF4-FFF2-40B4-BE49-F238E27FC236}">
                <a16:creationId xmlns:a16="http://schemas.microsoft.com/office/drawing/2014/main" id="{B8E24209-9B29-8B42-98ED-D1C88086029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2276990"/>
            <a:ext cx="4608511" cy="1124980"/>
          </a:xfrm>
        </p:spPr>
        <p:txBody>
          <a:bodyPr lIns="0" tIns="46800">
            <a:normAutofit/>
          </a:bodyPr>
          <a:lstStyle>
            <a:lvl1pPr>
              <a:defRPr sz="40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Thank</a:t>
            </a:r>
            <a:r>
              <a:rPr lang="pl-PL" dirty="0"/>
              <a:t> </a:t>
            </a:r>
            <a:r>
              <a:rPr lang="pl-PL" dirty="0" err="1"/>
              <a:t>You</a:t>
            </a:r>
            <a:endParaRPr lang="pl-PL" dirty="0"/>
          </a:p>
        </p:txBody>
      </p:sp>
      <p:cxnSp>
        <p:nvCxnSpPr>
          <p:cNvPr id="12" name="Łącznik prosty 11">
            <a:extLst>
              <a:ext uri="{FF2B5EF4-FFF2-40B4-BE49-F238E27FC236}">
                <a16:creationId xmlns:a16="http://schemas.microsoft.com/office/drawing/2014/main" id="{6DA55863-CDCB-8444-B5A0-7C6796168642}"/>
              </a:ext>
            </a:extLst>
          </p:cNvPr>
          <p:cNvCxnSpPr/>
          <p:nvPr userDrawn="1"/>
        </p:nvCxnSpPr>
        <p:spPr>
          <a:xfrm>
            <a:off x="681038" y="3544201"/>
            <a:ext cx="1823550" cy="0"/>
          </a:xfrm>
          <a:prstGeom prst="line">
            <a:avLst/>
          </a:prstGeom>
          <a:ln w="222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Symbol zastępczy tekstu 18">
            <a:extLst>
              <a:ext uri="{FF2B5EF4-FFF2-40B4-BE49-F238E27FC236}">
                <a16:creationId xmlns:a16="http://schemas.microsoft.com/office/drawing/2014/main" id="{50F1775C-689B-E346-8B17-69B41E948560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81037" y="5733020"/>
            <a:ext cx="4625671" cy="46166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>
              <a:buNone/>
              <a:defRPr lang="pl-PL" sz="1800" dirty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3" name="Symbol zastępczy tekstu 18">
            <a:extLst>
              <a:ext uri="{FF2B5EF4-FFF2-40B4-BE49-F238E27FC236}">
                <a16:creationId xmlns:a16="http://schemas.microsoft.com/office/drawing/2014/main" id="{02D12B10-658E-4A4B-A94E-211C28C8B3D3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78213" y="5359400"/>
            <a:ext cx="4627851" cy="373620"/>
          </a:xfrm>
        </p:spPr>
        <p:txBody>
          <a:bodyPr lIns="0">
            <a:normAutofit/>
          </a:bodyPr>
          <a:lstStyle>
            <a:lvl1pPr marL="0" indent="0">
              <a:buNone/>
              <a:defRPr lang="pl-PL" sz="1800" b="1" kern="1200" dirty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8" name="Symbol zastępczy obrazu 16">
            <a:extLst>
              <a:ext uri="{FF2B5EF4-FFF2-40B4-BE49-F238E27FC236}">
                <a16:creationId xmlns:a16="http://schemas.microsoft.com/office/drawing/2014/main" id="{A414558F-4F19-874E-941C-83353DA2E4F7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5980113" y="0"/>
            <a:ext cx="6211888" cy="6858000"/>
          </a:xfrm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4216287137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1" grpId="0" build="p">
        <p:tmplLst>
          <p:tmpl lvl="1">
            <p:tnLst>
              <p:par>
                <p:cTn presetID="1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  <p:bldP spid="13" grpId="0" build="p">
        <p:tmplLst>
          <p:tmpl lvl="1">
            <p:tnLst>
              <p:par>
                <p:cTn presetID="1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</p:childTnLst>
                </p:cTn>
              </p:par>
            </p:tnLst>
          </p:tmpl>
        </p:tmplLst>
      </p:bldP>
    </p:bldLst>
  </p:timing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march.com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ole tekstowe 6">
            <a:extLst>
              <a:ext uri="{FF2B5EF4-FFF2-40B4-BE49-F238E27FC236}">
                <a16:creationId xmlns:a16="http://schemas.microsoft.com/office/drawing/2014/main" id="{1C84A624-B56B-8E4B-BCAF-D478A5339C99}"/>
              </a:ext>
            </a:extLst>
          </p:cNvPr>
          <p:cNvSpPr txBox="1"/>
          <p:nvPr userDrawn="1"/>
        </p:nvSpPr>
        <p:spPr>
          <a:xfrm>
            <a:off x="6391076" y="3134036"/>
            <a:ext cx="3816424" cy="480131"/>
          </a:xfrm>
          <a:prstGeom prst="rect">
            <a:avLst/>
          </a:prstGeom>
        </p:spPr>
        <p:txBody>
          <a:bodyPr vert="horz" lIns="0" tIns="46800" rIns="0" bIns="45720" rtlCol="0" anchor="ctr" anchorCtr="0">
            <a:normAutofit/>
          </a:bodyPr>
          <a:lstStyle>
            <a:lvl1pPr>
              <a:lnSpc>
                <a:spcPct val="90000"/>
              </a:lnSpc>
              <a:spcBef>
                <a:spcPct val="0"/>
              </a:spcBef>
              <a:buNone/>
              <a:defRPr sz="28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pPr lvl="0"/>
            <a:r>
              <a:rPr lang="pl-PL" dirty="0" err="1">
                <a:latin typeface="Roboto" panose="02000000000000000000" pitchFamily="2" charset="0"/>
                <a:ea typeface="Roboto" panose="02000000000000000000" pitchFamily="2" charset="0"/>
              </a:rPr>
              <a:t>www.comarch.com</a:t>
            </a:r>
            <a:endParaRPr lang="pl-PL" dirty="0">
              <a:latin typeface="Roboto" panose="02000000000000000000" pitchFamily="2" charset="0"/>
              <a:ea typeface="Roboto" panose="02000000000000000000" pitchFamily="2" charset="0"/>
            </a:endParaRPr>
          </a:p>
        </p:txBody>
      </p:sp>
      <p:sp>
        <p:nvSpPr>
          <p:cNvPr id="8" name="Prostokąt 7">
            <a:extLst>
              <a:ext uri="{FF2B5EF4-FFF2-40B4-BE49-F238E27FC236}">
                <a16:creationId xmlns:a16="http://schemas.microsoft.com/office/drawing/2014/main" id="{51495EE6-24FA-C047-AD2F-36EDEFF38F9C}"/>
              </a:ext>
            </a:extLst>
          </p:cNvPr>
          <p:cNvSpPr/>
          <p:nvPr userDrawn="1"/>
        </p:nvSpPr>
        <p:spPr>
          <a:xfrm>
            <a:off x="1482574" y="2060848"/>
            <a:ext cx="4557638" cy="2664296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pic>
        <p:nvPicPr>
          <p:cNvPr id="9" name="Obraz 8">
            <a:extLst>
              <a:ext uri="{FF2B5EF4-FFF2-40B4-BE49-F238E27FC236}">
                <a16:creationId xmlns:a16="http://schemas.microsoft.com/office/drawing/2014/main" id="{57D32471-8442-2340-8AD5-22E6B7FBAD3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2755900" y="3151766"/>
            <a:ext cx="2860450" cy="427562"/>
          </a:xfrm>
          <a:prstGeom prst="rect">
            <a:avLst/>
          </a:prstGeom>
        </p:spPr>
      </p:pic>
      <p:cxnSp>
        <p:nvCxnSpPr>
          <p:cNvPr id="10" name="Łącznik prosty 9">
            <a:extLst>
              <a:ext uri="{FF2B5EF4-FFF2-40B4-BE49-F238E27FC236}">
                <a16:creationId xmlns:a16="http://schemas.microsoft.com/office/drawing/2014/main" id="{B88328FC-331B-4F40-B463-EE0880A94677}"/>
              </a:ext>
            </a:extLst>
          </p:cNvPr>
          <p:cNvCxnSpPr>
            <a:cxnSpLocks/>
          </p:cNvCxnSpPr>
          <p:nvPr userDrawn="1"/>
        </p:nvCxnSpPr>
        <p:spPr>
          <a:xfrm flipV="1">
            <a:off x="6012084" y="2992466"/>
            <a:ext cx="0" cy="746162"/>
          </a:xfrm>
          <a:prstGeom prst="line">
            <a:avLst/>
          </a:prstGeom>
          <a:ln w="222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29254767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march.pl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ole tekstowe 6">
            <a:extLst>
              <a:ext uri="{FF2B5EF4-FFF2-40B4-BE49-F238E27FC236}">
                <a16:creationId xmlns:a16="http://schemas.microsoft.com/office/drawing/2014/main" id="{1C84A624-B56B-8E4B-BCAF-D478A5339C99}"/>
              </a:ext>
            </a:extLst>
          </p:cNvPr>
          <p:cNvSpPr txBox="1"/>
          <p:nvPr userDrawn="1"/>
        </p:nvSpPr>
        <p:spPr>
          <a:xfrm>
            <a:off x="6391076" y="3134036"/>
            <a:ext cx="3816424" cy="480131"/>
          </a:xfrm>
          <a:prstGeom prst="rect">
            <a:avLst/>
          </a:prstGeom>
        </p:spPr>
        <p:txBody>
          <a:bodyPr vert="horz" lIns="0" tIns="46800" rIns="0" bIns="45720" rtlCol="0" anchor="ctr" anchorCtr="0">
            <a:normAutofit/>
          </a:bodyPr>
          <a:lstStyle>
            <a:lvl1pPr>
              <a:lnSpc>
                <a:spcPct val="90000"/>
              </a:lnSpc>
              <a:spcBef>
                <a:spcPct val="0"/>
              </a:spcBef>
              <a:buNone/>
              <a:defRPr sz="28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pPr lvl="0"/>
            <a:r>
              <a:rPr lang="pl-PL" dirty="0" err="1">
                <a:latin typeface="Roboto" panose="02000000000000000000" pitchFamily="2" charset="0"/>
                <a:ea typeface="Roboto" panose="02000000000000000000" pitchFamily="2" charset="0"/>
              </a:rPr>
              <a:t>www.comarch.pl</a:t>
            </a:r>
            <a:endParaRPr lang="pl-PL" dirty="0">
              <a:latin typeface="Roboto" panose="02000000000000000000" pitchFamily="2" charset="0"/>
              <a:ea typeface="Roboto" panose="02000000000000000000" pitchFamily="2" charset="0"/>
            </a:endParaRPr>
          </a:p>
        </p:txBody>
      </p:sp>
      <p:sp>
        <p:nvSpPr>
          <p:cNvPr id="8" name="Prostokąt 7">
            <a:extLst>
              <a:ext uri="{FF2B5EF4-FFF2-40B4-BE49-F238E27FC236}">
                <a16:creationId xmlns:a16="http://schemas.microsoft.com/office/drawing/2014/main" id="{51495EE6-24FA-C047-AD2F-36EDEFF38F9C}"/>
              </a:ext>
            </a:extLst>
          </p:cNvPr>
          <p:cNvSpPr/>
          <p:nvPr userDrawn="1"/>
        </p:nvSpPr>
        <p:spPr>
          <a:xfrm>
            <a:off x="1482574" y="2060848"/>
            <a:ext cx="4557638" cy="2664296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pic>
        <p:nvPicPr>
          <p:cNvPr id="9" name="Obraz 8">
            <a:extLst>
              <a:ext uri="{FF2B5EF4-FFF2-40B4-BE49-F238E27FC236}">
                <a16:creationId xmlns:a16="http://schemas.microsoft.com/office/drawing/2014/main" id="{57D32471-8442-2340-8AD5-22E6B7FBAD3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2755900" y="3151766"/>
            <a:ext cx="2860450" cy="427562"/>
          </a:xfrm>
          <a:prstGeom prst="rect">
            <a:avLst/>
          </a:prstGeom>
        </p:spPr>
      </p:pic>
      <p:cxnSp>
        <p:nvCxnSpPr>
          <p:cNvPr id="10" name="Łącznik prosty 9">
            <a:extLst>
              <a:ext uri="{FF2B5EF4-FFF2-40B4-BE49-F238E27FC236}">
                <a16:creationId xmlns:a16="http://schemas.microsoft.com/office/drawing/2014/main" id="{B88328FC-331B-4F40-B463-EE0880A94677}"/>
              </a:ext>
            </a:extLst>
          </p:cNvPr>
          <p:cNvCxnSpPr>
            <a:cxnSpLocks/>
          </p:cNvCxnSpPr>
          <p:nvPr userDrawn="1"/>
        </p:nvCxnSpPr>
        <p:spPr>
          <a:xfrm flipV="1">
            <a:off x="6012084" y="2992466"/>
            <a:ext cx="0" cy="746162"/>
          </a:xfrm>
          <a:prstGeom prst="line">
            <a:avLst/>
          </a:prstGeom>
          <a:ln w="2222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29609969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laim Shapes and Mas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ole tekstowe 5">
            <a:extLst>
              <a:ext uri="{FF2B5EF4-FFF2-40B4-BE49-F238E27FC236}">
                <a16:creationId xmlns:a16="http://schemas.microsoft.com/office/drawing/2014/main" id="{E015AE27-E8BB-4041-9B45-7BB46035C3E5}"/>
              </a:ext>
            </a:extLst>
          </p:cNvPr>
          <p:cNvSpPr txBox="1"/>
          <p:nvPr userDrawn="1"/>
        </p:nvSpPr>
        <p:spPr>
          <a:xfrm>
            <a:off x="4187788" y="3477126"/>
            <a:ext cx="3816424" cy="480131"/>
          </a:xfrm>
          <a:prstGeom prst="rect">
            <a:avLst/>
          </a:prstGeom>
        </p:spPr>
        <p:txBody>
          <a:bodyPr vert="horz" lIns="0" tIns="46800" rIns="0" bIns="45720" rtlCol="0" anchor="ctr" anchorCtr="0">
            <a:normAutofit/>
          </a:bodyPr>
          <a:lstStyle>
            <a:lvl1pPr>
              <a:lnSpc>
                <a:spcPct val="90000"/>
              </a:lnSpc>
              <a:spcBef>
                <a:spcPct val="0"/>
              </a:spcBef>
              <a:buNone/>
              <a:defRPr sz="28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pPr lvl="0" algn="ctr"/>
            <a:r>
              <a:rPr lang="pl-PL" sz="2800" b="0" i="0" kern="1200" dirty="0">
                <a:solidFill>
                  <a:schemeClr val="bg1"/>
                </a:solidFill>
                <a:effectLst/>
                <a:latin typeface="Roboto" panose="02000000000000000000" pitchFamily="2" charset="0"/>
                <a:ea typeface="Roboto" panose="02000000000000000000" pitchFamily="2" charset="0"/>
                <a:cs typeface="+mj-cs"/>
              </a:rPr>
              <a:t>Developing the </a:t>
            </a:r>
            <a:r>
              <a:rPr lang="pl-PL" sz="2800" b="0" i="0" kern="1200" dirty="0" err="1">
                <a:solidFill>
                  <a:schemeClr val="bg1"/>
                </a:solidFill>
                <a:effectLst/>
                <a:latin typeface="Roboto" panose="02000000000000000000" pitchFamily="2" charset="0"/>
                <a:ea typeface="Roboto" panose="02000000000000000000" pitchFamily="2" charset="0"/>
                <a:cs typeface="+mj-cs"/>
              </a:rPr>
              <a:t>future</a:t>
            </a:r>
            <a:endParaRPr lang="pl-PL" dirty="0">
              <a:latin typeface="Roboto" panose="02000000000000000000" pitchFamily="2" charset="0"/>
              <a:ea typeface="Roboto" panose="02000000000000000000" pitchFamily="2" charset="0"/>
            </a:endParaRPr>
          </a:p>
        </p:txBody>
      </p:sp>
      <p:grpSp>
        <p:nvGrpSpPr>
          <p:cNvPr id="4" name="Grupa 3">
            <a:extLst>
              <a:ext uri="{FF2B5EF4-FFF2-40B4-BE49-F238E27FC236}">
                <a16:creationId xmlns:a16="http://schemas.microsoft.com/office/drawing/2014/main" id="{40E6FB19-9C3D-9C4C-B114-F97BE11A525C}"/>
              </a:ext>
            </a:extLst>
          </p:cNvPr>
          <p:cNvGrpSpPr/>
          <p:nvPr userDrawn="1"/>
        </p:nvGrpSpPr>
        <p:grpSpPr>
          <a:xfrm>
            <a:off x="-1715467" y="2486285"/>
            <a:ext cx="3402955" cy="3402955"/>
            <a:chOff x="-1715467" y="2486285"/>
            <a:chExt cx="3402955" cy="3402955"/>
          </a:xfrm>
        </p:grpSpPr>
        <p:sp>
          <p:nvSpPr>
            <p:cNvPr id="5" name="Łuk blokowy 4">
              <a:extLst>
                <a:ext uri="{FF2B5EF4-FFF2-40B4-BE49-F238E27FC236}">
                  <a16:creationId xmlns:a16="http://schemas.microsoft.com/office/drawing/2014/main" id="{8C7FA60A-246F-6245-A27B-FE83433B48F4}"/>
                </a:ext>
              </a:extLst>
            </p:cNvPr>
            <p:cNvSpPr/>
            <p:nvPr userDrawn="1"/>
          </p:nvSpPr>
          <p:spPr>
            <a:xfrm rot="5400000">
              <a:off x="-1715467" y="2486285"/>
              <a:ext cx="3402955" cy="3402955"/>
            </a:xfrm>
            <a:prstGeom prst="blockArc">
              <a:avLst>
                <a:gd name="adj1" fmla="val 16183789"/>
                <a:gd name="adj2" fmla="val 15973"/>
                <a:gd name="adj3" fmla="val 24515"/>
              </a:avLst>
            </a:prstGeom>
            <a:gradFill>
              <a:gsLst>
                <a:gs pos="0">
                  <a:schemeClr val="accent2"/>
                </a:gs>
                <a:gs pos="100000">
                  <a:schemeClr val="tx2">
                    <a:lumMod val="100000"/>
                  </a:schemeClr>
                </a:gs>
              </a:gsLst>
              <a:lin ang="6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lvl="0"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7" name="Wycinek okręgu 13">
              <a:extLst>
                <a:ext uri="{FF2B5EF4-FFF2-40B4-BE49-F238E27FC236}">
                  <a16:creationId xmlns:a16="http://schemas.microsoft.com/office/drawing/2014/main" id="{5EDF823C-D8BE-3149-89C0-E3EEBA701710}"/>
                </a:ext>
              </a:extLst>
            </p:cNvPr>
            <p:cNvSpPr/>
            <p:nvPr userDrawn="1"/>
          </p:nvSpPr>
          <p:spPr>
            <a:xfrm>
              <a:off x="-578029" y="3612068"/>
              <a:ext cx="1151795" cy="1151795"/>
            </a:xfrm>
            <a:prstGeom prst="pie">
              <a:avLst>
                <a:gd name="adj1" fmla="val 16210634"/>
                <a:gd name="adj2" fmla="val 11496"/>
              </a:avLst>
            </a:prstGeom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sp>
        <p:nvSpPr>
          <p:cNvPr id="8" name="Owal 7">
            <a:extLst>
              <a:ext uri="{FF2B5EF4-FFF2-40B4-BE49-F238E27FC236}">
                <a16:creationId xmlns:a16="http://schemas.microsoft.com/office/drawing/2014/main" id="{C513E0F7-E66C-304E-B97B-20723486779F}"/>
              </a:ext>
            </a:extLst>
          </p:cNvPr>
          <p:cNvSpPr/>
          <p:nvPr userDrawn="1"/>
        </p:nvSpPr>
        <p:spPr>
          <a:xfrm>
            <a:off x="1603161" y="5774039"/>
            <a:ext cx="230402" cy="230402"/>
          </a:xfrm>
          <a:prstGeom prst="ellips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2" name="Łuk blokowy 11">
            <a:extLst>
              <a:ext uri="{FF2B5EF4-FFF2-40B4-BE49-F238E27FC236}">
                <a16:creationId xmlns:a16="http://schemas.microsoft.com/office/drawing/2014/main" id="{0AB4B053-3171-8848-A31C-D07379C72262}"/>
              </a:ext>
            </a:extLst>
          </p:cNvPr>
          <p:cNvSpPr/>
          <p:nvPr userDrawn="1"/>
        </p:nvSpPr>
        <p:spPr>
          <a:xfrm rot="5400000">
            <a:off x="10477301" y="2459843"/>
            <a:ext cx="3429397" cy="3429397"/>
          </a:xfrm>
          <a:prstGeom prst="blockArc">
            <a:avLst>
              <a:gd name="adj1" fmla="val 5422417"/>
              <a:gd name="adj2" fmla="val 10823754"/>
              <a:gd name="adj3" fmla="val 22168"/>
            </a:avLst>
          </a:prstGeom>
          <a:gradFill>
            <a:gsLst>
              <a:gs pos="0">
                <a:schemeClr val="accent2"/>
              </a:gs>
              <a:gs pos="100000">
                <a:schemeClr val="tx2">
                  <a:lumMod val="100000"/>
                </a:schemeClr>
              </a:gs>
            </a:gsLst>
            <a:lin ang="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3" name="Owal 12">
            <a:extLst>
              <a:ext uri="{FF2B5EF4-FFF2-40B4-BE49-F238E27FC236}">
                <a16:creationId xmlns:a16="http://schemas.microsoft.com/office/drawing/2014/main" id="{F0ED0A4B-ED71-4B4D-A4C8-06E0E6129783}"/>
              </a:ext>
            </a:extLst>
          </p:cNvPr>
          <p:cNvSpPr/>
          <p:nvPr userDrawn="1"/>
        </p:nvSpPr>
        <p:spPr>
          <a:xfrm>
            <a:off x="10137959" y="2357862"/>
            <a:ext cx="230402" cy="230402"/>
          </a:xfrm>
          <a:prstGeom prst="ellips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4" name="Wycinek okręgu 10">
            <a:extLst>
              <a:ext uri="{FF2B5EF4-FFF2-40B4-BE49-F238E27FC236}">
                <a16:creationId xmlns:a16="http://schemas.microsoft.com/office/drawing/2014/main" id="{EB5BBA12-E7D3-394C-9B99-70183F507278}"/>
              </a:ext>
            </a:extLst>
          </p:cNvPr>
          <p:cNvSpPr/>
          <p:nvPr userDrawn="1"/>
        </p:nvSpPr>
        <p:spPr>
          <a:xfrm>
            <a:off x="11500428" y="3496287"/>
            <a:ext cx="1383141" cy="1383141"/>
          </a:xfrm>
          <a:prstGeom prst="pie">
            <a:avLst>
              <a:gd name="adj1" fmla="val 5379529"/>
              <a:gd name="adj2" fmla="val 10812821"/>
            </a:avLst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pic>
        <p:nvPicPr>
          <p:cNvPr id="11" name="Obraz 9">
            <a:extLst>
              <a:ext uri="{FF2B5EF4-FFF2-40B4-BE49-F238E27FC236}">
                <a16:creationId xmlns:a16="http://schemas.microsoft.com/office/drawing/2014/main" id="{4288D5C9-450B-2B43-B4A5-C2ED5367869E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4665775" y="2900743"/>
            <a:ext cx="2884847" cy="4294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67424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laim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ole tekstowe 5">
            <a:extLst>
              <a:ext uri="{FF2B5EF4-FFF2-40B4-BE49-F238E27FC236}">
                <a16:creationId xmlns:a16="http://schemas.microsoft.com/office/drawing/2014/main" id="{E015AE27-E8BB-4041-9B45-7BB46035C3E5}"/>
              </a:ext>
            </a:extLst>
          </p:cNvPr>
          <p:cNvSpPr txBox="1"/>
          <p:nvPr userDrawn="1"/>
        </p:nvSpPr>
        <p:spPr>
          <a:xfrm>
            <a:off x="4187788" y="3477126"/>
            <a:ext cx="3816424" cy="480131"/>
          </a:xfrm>
          <a:prstGeom prst="rect">
            <a:avLst/>
          </a:prstGeom>
        </p:spPr>
        <p:txBody>
          <a:bodyPr vert="horz" lIns="0" tIns="46800" rIns="0" bIns="45720" rtlCol="0" anchor="ctr" anchorCtr="0">
            <a:normAutofit/>
          </a:bodyPr>
          <a:lstStyle>
            <a:lvl1pPr>
              <a:lnSpc>
                <a:spcPct val="90000"/>
              </a:lnSpc>
              <a:spcBef>
                <a:spcPct val="0"/>
              </a:spcBef>
              <a:buNone/>
              <a:defRPr sz="28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pPr lvl="0" algn="ctr"/>
            <a:r>
              <a:rPr lang="pl-PL" sz="2800" b="0" i="0" kern="1200" dirty="0">
                <a:solidFill>
                  <a:schemeClr val="bg1"/>
                </a:solidFill>
                <a:effectLst/>
                <a:latin typeface="Roboto" panose="02000000000000000000" pitchFamily="2" charset="0"/>
                <a:ea typeface="Roboto" panose="02000000000000000000" pitchFamily="2" charset="0"/>
                <a:cs typeface="+mj-cs"/>
              </a:rPr>
              <a:t>Developing the </a:t>
            </a:r>
            <a:r>
              <a:rPr lang="pl-PL" sz="2800" b="0" i="0" kern="1200" dirty="0" err="1">
                <a:solidFill>
                  <a:schemeClr val="bg1"/>
                </a:solidFill>
                <a:effectLst/>
                <a:latin typeface="Roboto" panose="02000000000000000000" pitchFamily="2" charset="0"/>
                <a:ea typeface="Roboto" panose="02000000000000000000" pitchFamily="2" charset="0"/>
                <a:cs typeface="+mj-cs"/>
              </a:rPr>
              <a:t>future</a:t>
            </a:r>
            <a:endParaRPr lang="pl-PL" dirty="0">
              <a:latin typeface="Roboto" panose="02000000000000000000" pitchFamily="2" charset="0"/>
              <a:ea typeface="Roboto" panose="02000000000000000000" pitchFamily="2" charset="0"/>
            </a:endParaRPr>
          </a:p>
        </p:txBody>
      </p:sp>
      <p:pic>
        <p:nvPicPr>
          <p:cNvPr id="11" name="Obraz 9">
            <a:extLst>
              <a:ext uri="{FF2B5EF4-FFF2-40B4-BE49-F238E27FC236}">
                <a16:creationId xmlns:a16="http://schemas.microsoft.com/office/drawing/2014/main" id="{C44DBD14-13A2-7544-AE10-138EBA687127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4665775" y="2900743"/>
            <a:ext cx="2884847" cy="4294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70172781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laim Ligh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ole tekstowe 5">
            <a:extLst>
              <a:ext uri="{FF2B5EF4-FFF2-40B4-BE49-F238E27FC236}">
                <a16:creationId xmlns:a16="http://schemas.microsoft.com/office/drawing/2014/main" id="{E015AE27-E8BB-4041-9B45-7BB46035C3E5}"/>
              </a:ext>
            </a:extLst>
          </p:cNvPr>
          <p:cNvSpPr txBox="1"/>
          <p:nvPr userDrawn="1"/>
        </p:nvSpPr>
        <p:spPr>
          <a:xfrm>
            <a:off x="4187788" y="3477126"/>
            <a:ext cx="3816424" cy="480131"/>
          </a:xfrm>
          <a:prstGeom prst="rect">
            <a:avLst/>
          </a:prstGeom>
        </p:spPr>
        <p:txBody>
          <a:bodyPr vert="horz" lIns="0" tIns="46800" rIns="0" bIns="45720" rtlCol="0" anchor="ctr" anchorCtr="0">
            <a:normAutofit/>
          </a:bodyPr>
          <a:lstStyle>
            <a:lvl1pPr>
              <a:lnSpc>
                <a:spcPct val="90000"/>
              </a:lnSpc>
              <a:spcBef>
                <a:spcPct val="0"/>
              </a:spcBef>
              <a:buNone/>
              <a:defRPr sz="28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pPr lvl="0" algn="ctr"/>
            <a:r>
              <a:rPr lang="pl-PL" sz="2800" b="0" i="0" kern="1200" dirty="0">
                <a:solidFill>
                  <a:schemeClr val="tx2"/>
                </a:solidFill>
                <a:effectLst/>
                <a:latin typeface="Roboto" panose="02000000000000000000" pitchFamily="2" charset="0"/>
                <a:ea typeface="Roboto" panose="02000000000000000000" pitchFamily="2" charset="0"/>
                <a:cs typeface="+mj-cs"/>
              </a:rPr>
              <a:t>Developing the </a:t>
            </a:r>
            <a:r>
              <a:rPr lang="pl-PL" sz="2800" b="0" i="0" kern="1200" dirty="0" err="1">
                <a:solidFill>
                  <a:schemeClr val="tx2"/>
                </a:solidFill>
                <a:effectLst/>
                <a:latin typeface="Roboto" panose="02000000000000000000" pitchFamily="2" charset="0"/>
                <a:ea typeface="Roboto" panose="02000000000000000000" pitchFamily="2" charset="0"/>
                <a:cs typeface="+mj-cs"/>
              </a:rPr>
              <a:t>future</a:t>
            </a:r>
            <a:endParaRPr lang="pl-PL" dirty="0">
              <a:solidFill>
                <a:schemeClr val="tx2"/>
              </a:solidFill>
              <a:latin typeface="Roboto" panose="02000000000000000000" pitchFamily="2" charset="0"/>
              <a:ea typeface="Roboto" panose="02000000000000000000" pitchFamily="2" charset="0"/>
            </a:endParaRPr>
          </a:p>
        </p:txBody>
      </p:sp>
      <p:pic>
        <p:nvPicPr>
          <p:cNvPr id="5" name="Obraz 9">
            <a:extLst>
              <a:ext uri="{FF2B5EF4-FFF2-40B4-BE49-F238E27FC236}">
                <a16:creationId xmlns:a16="http://schemas.microsoft.com/office/drawing/2014/main" id="{3DAD9439-D2C0-5945-92EB-2E36C35B0F1C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4665775" y="2900743"/>
            <a:ext cx="2884847" cy="4294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947731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ase Study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Łącznik prosty 6">
            <a:extLst>
              <a:ext uri="{FF2B5EF4-FFF2-40B4-BE49-F238E27FC236}">
                <a16:creationId xmlns:a16="http://schemas.microsoft.com/office/drawing/2014/main" id="{BAFCE026-4EF2-3844-BB84-6450150A56F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" name="Symbol zastępczy tekstu 2">
            <a:extLst>
              <a:ext uri="{FF2B5EF4-FFF2-40B4-BE49-F238E27FC236}">
                <a16:creationId xmlns:a16="http://schemas.microsoft.com/office/drawing/2014/main" id="{18EAE6FF-A292-48B6-991D-FA193932CB5F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4825530" y="367811"/>
            <a:ext cx="6683373" cy="720725"/>
          </a:xfrm>
        </p:spPr>
        <p:txBody>
          <a:bodyPr anchor="b"/>
          <a:lstStyle>
            <a:lvl1pPr marL="0" indent="0" algn="r">
              <a:buNone/>
              <a:defRPr b="1"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pl-PL" dirty="0"/>
              <a:t>Company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B1882303-C680-4F5D-B0A8-6AF8C6DA20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3225799" cy="1124980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Case </a:t>
            </a:r>
            <a:r>
              <a:rPr lang="pl-PL" dirty="0" err="1"/>
              <a:t>Study</a:t>
            </a:r>
            <a:endParaRPr lang="pl-PL" dirty="0"/>
          </a:p>
        </p:txBody>
      </p:sp>
      <p:sp>
        <p:nvSpPr>
          <p:cNvPr id="11" name="Symbol zastępczy tekstu 24">
            <a:extLst>
              <a:ext uri="{FF2B5EF4-FFF2-40B4-BE49-F238E27FC236}">
                <a16:creationId xmlns:a16="http://schemas.microsoft.com/office/drawing/2014/main" id="{63EA5DF1-52D1-412B-A15A-D33D35032CB6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681039" y="1772816"/>
            <a:ext cx="10829924" cy="4248466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1711082267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</p:bldLst>
  </p:timing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ase Study Photo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Łącznik prosty 6">
            <a:extLst>
              <a:ext uri="{FF2B5EF4-FFF2-40B4-BE49-F238E27FC236}">
                <a16:creationId xmlns:a16="http://schemas.microsoft.com/office/drawing/2014/main" id="{BAFCE026-4EF2-3844-BB84-6450150A56F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" name="Symbol zastępczy tekstu 2">
            <a:extLst>
              <a:ext uri="{FF2B5EF4-FFF2-40B4-BE49-F238E27FC236}">
                <a16:creationId xmlns:a16="http://schemas.microsoft.com/office/drawing/2014/main" id="{18EAE6FF-A292-48B6-991D-FA193932CB5F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4825530" y="367811"/>
            <a:ext cx="6683373" cy="720725"/>
          </a:xfrm>
        </p:spPr>
        <p:txBody>
          <a:bodyPr anchor="b"/>
          <a:lstStyle>
            <a:lvl1pPr marL="0" indent="0" algn="r">
              <a:buNone/>
              <a:defRPr b="1"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pl-PL" dirty="0"/>
              <a:t>Company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B1882303-C680-4F5D-B0A8-6AF8C6DA20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3225799" cy="1124980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Case </a:t>
            </a:r>
            <a:r>
              <a:rPr lang="pl-PL" dirty="0" err="1"/>
              <a:t>Study</a:t>
            </a:r>
            <a:endParaRPr lang="pl-PL" dirty="0"/>
          </a:p>
        </p:txBody>
      </p:sp>
      <p:sp>
        <p:nvSpPr>
          <p:cNvPr id="11" name="Symbol zastępczy tekstu 24">
            <a:extLst>
              <a:ext uri="{FF2B5EF4-FFF2-40B4-BE49-F238E27FC236}">
                <a16:creationId xmlns:a16="http://schemas.microsoft.com/office/drawing/2014/main" id="{63EA5DF1-52D1-412B-A15A-D33D35032CB6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681039" y="1772816"/>
            <a:ext cx="5991224" cy="4248466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3" name="Symbol zastępczy obrazu 16">
            <a:extLst>
              <a:ext uri="{FF2B5EF4-FFF2-40B4-BE49-F238E27FC236}">
                <a16:creationId xmlns:a16="http://schemas.microsoft.com/office/drawing/2014/main" id="{9956A771-6C75-4386-82D0-452AD6D7BC6D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7607848" y="1440119"/>
            <a:ext cx="4584152" cy="5417879"/>
          </a:xfrm>
          <a:solidFill>
            <a:schemeClr val="tx2">
              <a:lumMod val="20000"/>
              <a:lumOff val="80000"/>
            </a:schemeClr>
          </a:solidFill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13135308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12" presetClass="entr" presetSubtype="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down)">
                                      <p:cBhvr>
                                        <p:cTn id="13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3" grpId="0" animBg="1"/>
    </p:bldLst>
  </p:timing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ase Study Detail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rostokąt 7">
            <a:extLst>
              <a:ext uri="{FF2B5EF4-FFF2-40B4-BE49-F238E27FC236}">
                <a16:creationId xmlns:a16="http://schemas.microsoft.com/office/drawing/2014/main" id="{3E718497-76D2-E343-92DB-3FECF2610F19}"/>
              </a:ext>
            </a:extLst>
          </p:cNvPr>
          <p:cNvSpPr/>
          <p:nvPr userDrawn="1"/>
        </p:nvSpPr>
        <p:spPr>
          <a:xfrm flipH="1">
            <a:off x="7593012" y="1440120"/>
            <a:ext cx="4584151" cy="5417879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9D5BC453-CF0C-0747-9327-533554DAD34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3225799" cy="1124980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Case </a:t>
            </a:r>
            <a:r>
              <a:rPr lang="pl-PL" dirty="0" err="1"/>
              <a:t>Study</a:t>
            </a:r>
            <a:endParaRPr lang="pl-PL" dirty="0"/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5E6AFD9B-ADDC-DA43-BF3E-4D7180F2771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tekstu 24">
            <a:extLst>
              <a:ext uri="{FF2B5EF4-FFF2-40B4-BE49-F238E27FC236}">
                <a16:creationId xmlns:a16="http://schemas.microsoft.com/office/drawing/2014/main" id="{52206A45-3814-8C45-8FBE-FFC081DCBD53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8285163" y="1772816"/>
            <a:ext cx="3225798" cy="4608512"/>
          </a:xfrm>
        </p:spPr>
        <p:txBody>
          <a:bodyPr/>
          <a:lstStyle>
            <a:lvl1pPr marL="342900" indent="-342900">
              <a:buFont typeface="Wingdings" panose="05000000000000000000" pitchFamily="2" charset="2"/>
              <a:buChar char="§"/>
              <a:defRPr>
                <a:solidFill>
                  <a:schemeClr val="bg1"/>
                </a:solidFill>
              </a:defRPr>
            </a:lvl1pPr>
            <a:lvl2pPr marL="685800" marR="0" indent="-228600" algn="l" defTabSz="914400" rtl="0" eaLnBrk="1" fontAlgn="auto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ClrTx/>
              <a:buSzPct val="90000"/>
              <a:buFont typeface="Wingdings" pitchFamily="2" charset="2"/>
              <a:buChar char="§"/>
              <a:tabLst/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 marL="1600200" marR="0" indent="-228600" algn="l" defTabSz="914400" rtl="0" eaLnBrk="1" fontAlgn="auto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ClrTx/>
              <a:buSzPct val="90000"/>
              <a:buFont typeface="Wingdings" pitchFamily="2" charset="2"/>
              <a:buChar char="§"/>
              <a:tabLst/>
              <a:defRPr>
                <a:solidFill>
                  <a:schemeClr val="bg1"/>
                </a:solidFill>
              </a:defRPr>
            </a:lvl4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marL="685800" marR="0" lvl="1" indent="-228600" algn="l" defTabSz="914400" rtl="0" eaLnBrk="1" fontAlgn="auto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ClrTx/>
              <a:buSzPct val="90000"/>
              <a:buFont typeface="Wingdings" pitchFamily="2" charset="2"/>
              <a:buChar char="§"/>
              <a:tabLst/>
              <a:defRPr/>
            </a:pPr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marL="685800" marR="0" lvl="1" indent="-228600" algn="l" defTabSz="914400" rtl="0" eaLnBrk="1" fontAlgn="auto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ClrTx/>
              <a:buSzPct val="90000"/>
              <a:buFont typeface="Wingdings" pitchFamily="2" charset="2"/>
              <a:buChar char="§"/>
              <a:tabLst/>
              <a:defRPr/>
            </a:pPr>
            <a:endParaRPr lang="pl-PL" dirty="0"/>
          </a:p>
          <a:p>
            <a:pPr lvl="3"/>
            <a:endParaRPr lang="pl-PL" dirty="0"/>
          </a:p>
        </p:txBody>
      </p: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FBCC023B-D613-4AC2-952E-3015D62E96E8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681039" y="1772816"/>
            <a:ext cx="6683373" cy="4608512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" name="Symbol zastępczy tekstu 2">
            <a:extLst>
              <a:ext uri="{FF2B5EF4-FFF2-40B4-BE49-F238E27FC236}">
                <a16:creationId xmlns:a16="http://schemas.microsoft.com/office/drawing/2014/main" id="{A9219418-DBB3-4C67-A1C8-A7EC5CC7D5F8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4825530" y="367811"/>
            <a:ext cx="6683373" cy="720725"/>
          </a:xfrm>
        </p:spPr>
        <p:txBody>
          <a:bodyPr anchor="b"/>
          <a:lstStyle>
            <a:lvl1pPr marL="0" indent="0" algn="r">
              <a:buNone/>
              <a:defRPr b="1"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pl-PL" dirty="0"/>
              <a:t>Company </a:t>
            </a:r>
            <a:r>
              <a:rPr lang="pl-PL" dirty="0" err="1"/>
              <a:t>Name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959607895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</p:bldLst>
  </p:timing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creenshot [1]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rostokąt 7">
            <a:extLst>
              <a:ext uri="{FF2B5EF4-FFF2-40B4-BE49-F238E27FC236}">
                <a16:creationId xmlns:a16="http://schemas.microsoft.com/office/drawing/2014/main" id="{13F8D2B0-C665-4D49-A6E1-3E8BC323565C}"/>
              </a:ext>
            </a:extLst>
          </p:cNvPr>
          <p:cNvSpPr/>
          <p:nvPr userDrawn="1"/>
        </p:nvSpPr>
        <p:spPr>
          <a:xfrm>
            <a:off x="0" y="2204864"/>
            <a:ext cx="12192000" cy="465313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 algn="ctr">
              <a:defRPr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0" name="Symbol zastępczy obrazu 16">
            <a:extLst>
              <a:ext uri="{FF2B5EF4-FFF2-40B4-BE49-F238E27FC236}">
                <a16:creationId xmlns:a16="http://schemas.microsoft.com/office/drawing/2014/main" id="{63A26C36-8B29-A645-BEE4-B0E7EDC64AEE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681038" y="1628800"/>
            <a:ext cx="10829925" cy="6094538"/>
          </a:xfrm>
          <a:prstGeom prst="roundRect">
            <a:avLst>
              <a:gd name="adj" fmla="val 0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  <a:effectLst>
            <a:outerShdw blurRad="50800" dist="38100" dir="2700000" sx="101000" sy="101000" algn="tl" rotWithShape="0">
              <a:srgbClr val="152A4F">
                <a:alpha val="10000"/>
              </a:srgbClr>
            </a:outerShdw>
          </a:effectLst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0" indent="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endParaRPr lang="pl-PL" dirty="0"/>
          </a:p>
        </p:txBody>
      </p:sp>
      <p:cxnSp>
        <p:nvCxnSpPr>
          <p:cNvPr id="6" name="Łącznik prosty 5">
            <a:extLst>
              <a:ext uri="{FF2B5EF4-FFF2-40B4-BE49-F238E27FC236}">
                <a16:creationId xmlns:a16="http://schemas.microsoft.com/office/drawing/2014/main" id="{9401177D-5323-9947-9AD8-02AD9490F140}"/>
              </a:ext>
            </a:extLst>
          </p:cNvPr>
          <p:cNvCxnSpPr>
            <a:cxnSpLocks/>
          </p:cNvCxnSpPr>
          <p:nvPr userDrawn="1"/>
        </p:nvCxnSpPr>
        <p:spPr>
          <a:xfrm flipH="1">
            <a:off x="5121276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71709873"/>
      </p:ext>
    </p:extLst>
  </p:cSld>
  <p:clrMapOvr>
    <a:masterClrMapping/>
  </p:clrMapOvr>
  <p:transition spd="slow">
    <p:wipe/>
  </p:transition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creenshot [2]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rostokąt 7">
            <a:extLst>
              <a:ext uri="{FF2B5EF4-FFF2-40B4-BE49-F238E27FC236}">
                <a16:creationId xmlns:a16="http://schemas.microsoft.com/office/drawing/2014/main" id="{13F8D2B0-C665-4D49-A6E1-3E8BC323565C}"/>
              </a:ext>
            </a:extLst>
          </p:cNvPr>
          <p:cNvSpPr/>
          <p:nvPr userDrawn="1"/>
        </p:nvSpPr>
        <p:spPr>
          <a:xfrm>
            <a:off x="0" y="2204864"/>
            <a:ext cx="12192000" cy="465313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 algn="ctr">
              <a:defRPr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0" name="Symbol zastępczy obrazu 16">
            <a:extLst>
              <a:ext uri="{FF2B5EF4-FFF2-40B4-BE49-F238E27FC236}">
                <a16:creationId xmlns:a16="http://schemas.microsoft.com/office/drawing/2014/main" id="{63A26C36-8B29-A645-BEE4-B0E7EDC64AEE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681038" y="1628800"/>
            <a:ext cx="5299075" cy="6094538"/>
          </a:xfrm>
          <a:prstGeom prst="roundRect">
            <a:avLst>
              <a:gd name="adj" fmla="val 0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  <a:effectLst>
            <a:outerShdw blurRad="50800" dist="38100" dir="2700000" sx="101000" sy="101000" algn="tl" rotWithShape="0">
              <a:srgbClr val="152A4F">
                <a:alpha val="10000"/>
              </a:srgbClr>
            </a:outerShdw>
          </a:effectLst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0" indent="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endParaRPr lang="pl-PL" dirty="0"/>
          </a:p>
        </p:txBody>
      </p:sp>
      <p:sp>
        <p:nvSpPr>
          <p:cNvPr id="6" name="Symbol zastępczy obrazu 16">
            <a:extLst>
              <a:ext uri="{FF2B5EF4-FFF2-40B4-BE49-F238E27FC236}">
                <a16:creationId xmlns:a16="http://schemas.microsoft.com/office/drawing/2014/main" id="{7A8BADC1-014D-4DA2-B80C-04883C6B03F6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6211887" y="1628800"/>
            <a:ext cx="5299075" cy="6094538"/>
          </a:xfrm>
          <a:prstGeom prst="roundRect">
            <a:avLst>
              <a:gd name="adj" fmla="val 0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  <a:effectLst>
            <a:outerShdw blurRad="50800" dist="38100" dir="2700000" sx="101000" sy="101000" algn="tl" rotWithShape="0">
              <a:srgbClr val="152A4F">
                <a:alpha val="10000"/>
              </a:srgbClr>
            </a:outerShdw>
          </a:effectLst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0" indent="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endParaRPr lang="pl-PL" dirty="0"/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763AC4CD-782C-C746-8248-820DD1B486F9}"/>
              </a:ext>
            </a:extLst>
          </p:cNvPr>
          <p:cNvCxnSpPr>
            <a:cxnSpLocks/>
          </p:cNvCxnSpPr>
          <p:nvPr userDrawn="1"/>
        </p:nvCxnSpPr>
        <p:spPr>
          <a:xfrm flipH="1">
            <a:off x="5121276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20670606"/>
      </p:ext>
    </p:extLst>
  </p:cSld>
  <p:clrMapOvr>
    <a:masterClrMapping/>
  </p:clrMapOvr>
  <p:transition spd="slow">
    <p:wipe/>
  </p:transition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_Screenshot [1] with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rostokąt 17">
            <a:extLst>
              <a:ext uri="{FF2B5EF4-FFF2-40B4-BE49-F238E27FC236}">
                <a16:creationId xmlns:a16="http://schemas.microsoft.com/office/drawing/2014/main" id="{FCA21E4B-539A-E246-A6C0-497C7C076079}"/>
              </a:ext>
            </a:extLst>
          </p:cNvPr>
          <p:cNvSpPr/>
          <p:nvPr userDrawn="1"/>
        </p:nvSpPr>
        <p:spPr>
          <a:xfrm flipH="1">
            <a:off x="7593011" y="0"/>
            <a:ext cx="4598987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1" name="Tytuł 1">
            <a:extLst>
              <a:ext uri="{FF2B5EF4-FFF2-40B4-BE49-F238E27FC236}">
                <a16:creationId xmlns:a16="http://schemas.microsoft.com/office/drawing/2014/main" id="{2CFC75B4-16A8-E64E-8565-F359A10CC3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4982" y="332656"/>
            <a:ext cx="4604568" cy="1800437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16" name="Łącznik prosty 15">
            <a:extLst>
              <a:ext uri="{FF2B5EF4-FFF2-40B4-BE49-F238E27FC236}">
                <a16:creationId xmlns:a16="http://schemas.microsoft.com/office/drawing/2014/main" id="{E529DA56-9F06-3F49-BAC8-D923B0B23B29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2290662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4">
            <a:extLst>
              <a:ext uri="{FF2B5EF4-FFF2-40B4-BE49-F238E27FC236}">
                <a16:creationId xmlns:a16="http://schemas.microsoft.com/office/drawing/2014/main" id="{CF9C1F5F-1F23-AA4F-B6D7-4C4346DCB2C7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40" y="2492896"/>
            <a:ext cx="4608510" cy="3672408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6" name="Symbol zastępczy obrazu 16">
            <a:extLst>
              <a:ext uri="{FF2B5EF4-FFF2-40B4-BE49-F238E27FC236}">
                <a16:creationId xmlns:a16="http://schemas.microsoft.com/office/drawing/2014/main" id="{8892166B-E336-934E-B8A3-9E593756BED0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6211888" y="314182"/>
            <a:ext cx="5299200" cy="2980800"/>
          </a:xfrm>
          <a:prstGeom prst="roundRect">
            <a:avLst>
              <a:gd name="adj" fmla="val 0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  <a:effectLst>
            <a:outerShdw blurRad="50800" dist="38100" dir="2700000" sx="101000" sy="101000" algn="tl" rotWithShape="0">
              <a:srgbClr val="152A4F">
                <a:alpha val="10000"/>
              </a:srgbClr>
            </a:outerShdw>
          </a:effectLst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0" indent="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endParaRPr lang="pl-PL" dirty="0"/>
          </a:p>
        </p:txBody>
      </p:sp>
      <p:sp>
        <p:nvSpPr>
          <p:cNvPr id="7" name="Symbol zastępczy obrazu 16">
            <a:extLst>
              <a:ext uri="{FF2B5EF4-FFF2-40B4-BE49-F238E27FC236}">
                <a16:creationId xmlns:a16="http://schemas.microsoft.com/office/drawing/2014/main" id="{1F86C1E6-C32E-E046-8259-34CA50091BC5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6211887" y="3482535"/>
            <a:ext cx="5299075" cy="2980800"/>
          </a:xfrm>
          <a:prstGeom prst="roundRect">
            <a:avLst>
              <a:gd name="adj" fmla="val 0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  <a:effectLst>
            <a:outerShdw blurRad="50800" dist="38100" dir="2700000" sx="101000" sy="101000" algn="tl" rotWithShape="0">
              <a:srgbClr val="152A4F">
                <a:alpha val="10000"/>
              </a:srgbClr>
            </a:outerShdw>
          </a:effectLst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0" indent="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299021723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</p:bldLst>
  </p:timing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Full Screenshot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rostokąt 7">
            <a:extLst>
              <a:ext uri="{FF2B5EF4-FFF2-40B4-BE49-F238E27FC236}">
                <a16:creationId xmlns:a16="http://schemas.microsoft.com/office/drawing/2014/main" id="{13F8D2B0-C665-4D49-A6E1-3E8BC323565C}"/>
              </a:ext>
            </a:extLst>
          </p:cNvPr>
          <p:cNvSpPr/>
          <p:nvPr userDrawn="1"/>
        </p:nvSpPr>
        <p:spPr>
          <a:xfrm>
            <a:off x="0" y="2204864"/>
            <a:ext cx="12192000" cy="465313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0" name="Symbol zastępczy obrazu 16">
            <a:extLst>
              <a:ext uri="{FF2B5EF4-FFF2-40B4-BE49-F238E27FC236}">
                <a16:creationId xmlns:a16="http://schemas.microsoft.com/office/drawing/2014/main" id="{63A26C36-8B29-A645-BEE4-B0E7EDC64AEE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12192000" cy="6858000"/>
          </a:xfrm>
          <a:prstGeom prst="roundRect">
            <a:avLst>
              <a:gd name="adj" fmla="val 0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  <a:effectLst/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0" indent="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488741685"/>
      </p:ext>
    </p:extLst>
  </p:cSld>
  <p:clrMapOvr>
    <a:masterClrMapping/>
  </p:clrMapOvr>
  <p:transition spd="slow">
    <p:wipe/>
  </p:transition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creenshot [e]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rostokąt 7">
            <a:extLst>
              <a:ext uri="{FF2B5EF4-FFF2-40B4-BE49-F238E27FC236}">
                <a16:creationId xmlns:a16="http://schemas.microsoft.com/office/drawing/2014/main" id="{13F8D2B0-C665-4D49-A6E1-3E8BC323565C}"/>
              </a:ext>
            </a:extLst>
          </p:cNvPr>
          <p:cNvSpPr/>
          <p:nvPr userDrawn="1"/>
        </p:nvSpPr>
        <p:spPr>
          <a:xfrm>
            <a:off x="0" y="2204864"/>
            <a:ext cx="12192000" cy="465313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 algn="ctr">
              <a:defRPr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763AC4CD-782C-C746-8248-820DD1B486F9}"/>
              </a:ext>
            </a:extLst>
          </p:cNvPr>
          <p:cNvCxnSpPr>
            <a:cxnSpLocks/>
          </p:cNvCxnSpPr>
          <p:nvPr userDrawn="1"/>
        </p:nvCxnSpPr>
        <p:spPr>
          <a:xfrm flipH="1">
            <a:off x="5121276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29542853"/>
      </p:ext>
    </p:extLst>
  </p:cSld>
  <p:clrMapOvr>
    <a:masterClrMapping/>
  </p:clrMapOvr>
  <p:transition spd="slow">
    <p:wipe/>
  </p:transition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Mokcu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rostokąt 17">
            <a:extLst>
              <a:ext uri="{FF2B5EF4-FFF2-40B4-BE49-F238E27FC236}">
                <a16:creationId xmlns:a16="http://schemas.microsoft.com/office/drawing/2014/main" id="{FCA21E4B-539A-E246-A6C0-497C7C076079}"/>
              </a:ext>
            </a:extLst>
          </p:cNvPr>
          <p:cNvSpPr/>
          <p:nvPr userDrawn="1"/>
        </p:nvSpPr>
        <p:spPr>
          <a:xfrm flipH="1">
            <a:off x="7593011" y="0"/>
            <a:ext cx="4598987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1" name="Tytuł 1">
            <a:extLst>
              <a:ext uri="{FF2B5EF4-FFF2-40B4-BE49-F238E27FC236}">
                <a16:creationId xmlns:a16="http://schemas.microsoft.com/office/drawing/2014/main" id="{2CFC75B4-16A8-E64E-8565-F359A10CC3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4982" y="332656"/>
            <a:ext cx="4604568" cy="1800437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16" name="Łącznik prosty 15">
            <a:extLst>
              <a:ext uri="{FF2B5EF4-FFF2-40B4-BE49-F238E27FC236}">
                <a16:creationId xmlns:a16="http://schemas.microsoft.com/office/drawing/2014/main" id="{E529DA56-9F06-3F49-BAC8-D923B0B23B29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2290662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4">
            <a:extLst>
              <a:ext uri="{FF2B5EF4-FFF2-40B4-BE49-F238E27FC236}">
                <a16:creationId xmlns:a16="http://schemas.microsoft.com/office/drawing/2014/main" id="{CF9C1F5F-1F23-AA4F-B6D7-4C4346DCB2C7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40" y="2492896"/>
            <a:ext cx="4608510" cy="3672408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403684767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</p:bldLst>
  </p:timing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Mokcup mob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rostokąt 17">
            <a:extLst>
              <a:ext uri="{FF2B5EF4-FFF2-40B4-BE49-F238E27FC236}">
                <a16:creationId xmlns:a16="http://schemas.microsoft.com/office/drawing/2014/main" id="{FCA21E4B-539A-E246-A6C0-497C7C076079}"/>
              </a:ext>
            </a:extLst>
          </p:cNvPr>
          <p:cNvSpPr/>
          <p:nvPr userDrawn="1"/>
        </p:nvSpPr>
        <p:spPr>
          <a:xfrm flipH="1">
            <a:off x="8975724" y="0"/>
            <a:ext cx="3216273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1" name="Tytuł 1">
            <a:extLst>
              <a:ext uri="{FF2B5EF4-FFF2-40B4-BE49-F238E27FC236}">
                <a16:creationId xmlns:a16="http://schemas.microsoft.com/office/drawing/2014/main" id="{2CFC75B4-16A8-E64E-8565-F359A10CC3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4981" y="332656"/>
            <a:ext cx="5987281" cy="1800437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2" name="Symbol zastępczy obrazu 16">
            <a:extLst>
              <a:ext uri="{FF2B5EF4-FFF2-40B4-BE49-F238E27FC236}">
                <a16:creationId xmlns:a16="http://schemas.microsoft.com/office/drawing/2014/main" id="{9F131E1A-6CBB-A746-A3D8-629F0B9CE30E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7379969" y="584684"/>
            <a:ext cx="2772308" cy="5688632"/>
          </a:xfrm>
          <a:prstGeom prst="roundRect">
            <a:avLst>
              <a:gd name="adj" fmla="val 13142"/>
            </a:avLst>
          </a:prstGeom>
          <a:solidFill>
            <a:schemeClr val="tx2">
              <a:lumMod val="20000"/>
              <a:lumOff val="80000"/>
            </a:schemeClr>
          </a:solidFill>
          <a:ln w="88900">
            <a:solidFill>
              <a:srgbClr val="1E1E1F"/>
            </a:solidFill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0" indent="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a </a:t>
            </a:r>
            <a:r>
              <a:rPr lang="pl-PL" dirty="0" err="1"/>
              <a:t>screenshot</a:t>
            </a:r>
            <a:endParaRPr lang="pl-PL" dirty="0"/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F93BE376-D344-A440-8529-CC7350687175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2290662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626145EF-6C92-B546-BFA6-B9A715EF9F8E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39" y="2492896"/>
            <a:ext cx="5992407" cy="3672408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2129544966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</p:bldLst>
  </p:timing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Mokcup table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rostokąt 17">
            <a:extLst>
              <a:ext uri="{FF2B5EF4-FFF2-40B4-BE49-F238E27FC236}">
                <a16:creationId xmlns:a16="http://schemas.microsoft.com/office/drawing/2014/main" id="{FCA21E4B-539A-E246-A6C0-497C7C076079}"/>
              </a:ext>
            </a:extLst>
          </p:cNvPr>
          <p:cNvSpPr/>
          <p:nvPr userDrawn="1"/>
        </p:nvSpPr>
        <p:spPr>
          <a:xfrm flipH="1">
            <a:off x="7593011" y="0"/>
            <a:ext cx="4598987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0" name="Zaokrąglony prostokąt 9">
            <a:extLst>
              <a:ext uri="{FF2B5EF4-FFF2-40B4-BE49-F238E27FC236}">
                <a16:creationId xmlns:a16="http://schemas.microsoft.com/office/drawing/2014/main" id="{41A998A6-88BC-8245-9AEE-974A9C4964E9}"/>
              </a:ext>
            </a:extLst>
          </p:cNvPr>
          <p:cNvSpPr/>
          <p:nvPr userDrawn="1"/>
        </p:nvSpPr>
        <p:spPr>
          <a:xfrm>
            <a:off x="6296991" y="260648"/>
            <a:ext cx="4521822" cy="6264696"/>
          </a:xfrm>
          <a:prstGeom prst="roundRect">
            <a:avLst>
              <a:gd name="adj" fmla="val 3595"/>
            </a:avLst>
          </a:prstGeom>
          <a:solidFill>
            <a:srgbClr val="1E1E1F"/>
          </a:solidFill>
          <a:ln w="38100">
            <a:solidFill>
              <a:srgbClr val="1E1E1F"/>
            </a:solidFill>
          </a:ln>
        </p:spPr>
        <p:txBody>
          <a:bodyPr vert="horz" lIns="0" tIns="45720" rIns="0" bIns="45720" rtlCol="0" anchor="ctr">
            <a:normAutofit/>
          </a:bodyPr>
          <a:lstStyle/>
          <a:p>
            <a:pPr lvl="0" indent="0" algn="ctr">
              <a:lnSpc>
                <a:spcPct val="100000"/>
              </a:lnSpc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 sz="2000" b="0" dirty="0">
              <a:solidFill>
                <a:schemeClr val="accent1"/>
              </a:solidFill>
              <a:latin typeface="Roboto" panose="02000000000000000000" pitchFamily="2" charset="0"/>
              <a:ea typeface="Roboto" panose="02000000000000000000" pitchFamily="2" charset="0"/>
            </a:endParaRPr>
          </a:p>
        </p:txBody>
      </p:sp>
      <p:sp>
        <p:nvSpPr>
          <p:cNvPr id="11" name="Tytuł 1">
            <a:extLst>
              <a:ext uri="{FF2B5EF4-FFF2-40B4-BE49-F238E27FC236}">
                <a16:creationId xmlns:a16="http://schemas.microsoft.com/office/drawing/2014/main" id="{2CFC75B4-16A8-E64E-8565-F359A10CC3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4982" y="332656"/>
            <a:ext cx="5292594" cy="1800437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22" name="Symbol zastępczy obrazu 16">
            <a:extLst>
              <a:ext uri="{FF2B5EF4-FFF2-40B4-BE49-F238E27FC236}">
                <a16:creationId xmlns:a16="http://schemas.microsoft.com/office/drawing/2014/main" id="{31A1435F-B520-C247-8F31-8972C3597F6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6431936" y="692696"/>
            <a:ext cx="4248472" cy="5463505"/>
          </a:xfrm>
          <a:prstGeom prst="roundRect">
            <a:avLst>
              <a:gd name="adj" fmla="val 452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228600" indent="-22860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endParaRPr lang="pl-PL" dirty="0"/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48B2AC91-D726-4A44-B02C-B33F2CF37914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2290662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" name="Symbol zastępczy tekstu 24">
            <a:extLst>
              <a:ext uri="{FF2B5EF4-FFF2-40B4-BE49-F238E27FC236}">
                <a16:creationId xmlns:a16="http://schemas.microsoft.com/office/drawing/2014/main" id="{C4F3B0B9-E873-F742-BEBE-F6F6CD5D767B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39" y="2492896"/>
            <a:ext cx="5299073" cy="3672408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132273219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</p:bldLst>
  </p:timing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Mokcup noteboo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rostokąt 17">
            <a:extLst>
              <a:ext uri="{FF2B5EF4-FFF2-40B4-BE49-F238E27FC236}">
                <a16:creationId xmlns:a16="http://schemas.microsoft.com/office/drawing/2014/main" id="{FCA21E4B-539A-E246-A6C0-497C7C076079}"/>
              </a:ext>
            </a:extLst>
          </p:cNvPr>
          <p:cNvSpPr/>
          <p:nvPr userDrawn="1"/>
        </p:nvSpPr>
        <p:spPr>
          <a:xfrm flipH="1">
            <a:off x="7593011" y="0"/>
            <a:ext cx="4598987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1" name="Tytuł 1">
            <a:extLst>
              <a:ext uri="{FF2B5EF4-FFF2-40B4-BE49-F238E27FC236}">
                <a16:creationId xmlns:a16="http://schemas.microsoft.com/office/drawing/2014/main" id="{2CFC75B4-16A8-E64E-8565-F359A10CC3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4982" y="332656"/>
            <a:ext cx="5294540" cy="1800437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3" name="Zaokrąglony prostokąt 12">
            <a:extLst>
              <a:ext uri="{FF2B5EF4-FFF2-40B4-BE49-F238E27FC236}">
                <a16:creationId xmlns:a16="http://schemas.microsoft.com/office/drawing/2014/main" id="{6AA9B8ED-FAD5-E947-B246-CFD05C25D3A4}"/>
              </a:ext>
            </a:extLst>
          </p:cNvPr>
          <p:cNvSpPr/>
          <p:nvPr userDrawn="1"/>
        </p:nvSpPr>
        <p:spPr>
          <a:xfrm>
            <a:off x="6744072" y="1530678"/>
            <a:ext cx="6461354" cy="3723822"/>
          </a:xfrm>
          <a:prstGeom prst="roundRect">
            <a:avLst>
              <a:gd name="adj" fmla="val 3595"/>
            </a:avLst>
          </a:prstGeom>
          <a:solidFill>
            <a:srgbClr val="1E1E1F"/>
          </a:solidFill>
          <a:ln w="38100">
            <a:solidFill>
              <a:srgbClr val="1E1E1F"/>
            </a:solidFill>
          </a:ln>
        </p:spPr>
        <p:txBody>
          <a:bodyPr vert="horz" lIns="0" tIns="45720" rIns="0" bIns="45720" rtlCol="0" anchor="ctr">
            <a:normAutofit/>
          </a:bodyPr>
          <a:lstStyle/>
          <a:p>
            <a:pPr lvl="0" indent="0" algn="ctr">
              <a:lnSpc>
                <a:spcPct val="100000"/>
              </a:lnSpc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 sz="2000" b="0" dirty="0">
              <a:solidFill>
                <a:schemeClr val="accent1"/>
              </a:solidFill>
              <a:latin typeface="Roboto" panose="02000000000000000000" pitchFamily="2" charset="0"/>
              <a:ea typeface="Roboto" panose="02000000000000000000" pitchFamily="2" charset="0"/>
            </a:endParaRPr>
          </a:p>
        </p:txBody>
      </p:sp>
      <p:sp>
        <p:nvSpPr>
          <p:cNvPr id="14" name="Symbol zastępczy obrazu 16">
            <a:extLst>
              <a:ext uri="{FF2B5EF4-FFF2-40B4-BE49-F238E27FC236}">
                <a16:creationId xmlns:a16="http://schemas.microsoft.com/office/drawing/2014/main" id="{CEADDEE2-D7D2-5248-B308-0E1D7359F65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6840517" y="1628800"/>
            <a:ext cx="6268465" cy="3527577"/>
          </a:xfrm>
          <a:prstGeom prst="roundRect">
            <a:avLst>
              <a:gd name="adj" fmla="val 2234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228600" indent="-22860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r>
              <a:rPr lang="pl-PL" dirty="0"/>
              <a:t> 16:9</a:t>
            </a:r>
          </a:p>
        </p:txBody>
      </p:sp>
      <p:pic>
        <p:nvPicPr>
          <p:cNvPr id="15" name="Obraz 14">
            <a:extLst>
              <a:ext uri="{FF2B5EF4-FFF2-40B4-BE49-F238E27FC236}">
                <a16:creationId xmlns:a16="http://schemas.microsoft.com/office/drawing/2014/main" id="{9326D16B-20C4-6345-9C50-1F4735DC85A2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6749"/>
          <a:stretch/>
        </p:blipFill>
        <p:spPr>
          <a:xfrm>
            <a:off x="5150214" y="5254499"/>
            <a:ext cx="9984432" cy="744181"/>
          </a:xfrm>
          <a:prstGeom prst="rect">
            <a:avLst/>
          </a:prstGeom>
        </p:spPr>
      </p:pic>
      <p:cxnSp>
        <p:nvCxnSpPr>
          <p:cNvPr id="16" name="Łącznik prosty 15">
            <a:extLst>
              <a:ext uri="{FF2B5EF4-FFF2-40B4-BE49-F238E27FC236}">
                <a16:creationId xmlns:a16="http://schemas.microsoft.com/office/drawing/2014/main" id="{E529DA56-9F06-3F49-BAC8-D923B0B23B29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2290662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4">
            <a:extLst>
              <a:ext uri="{FF2B5EF4-FFF2-40B4-BE49-F238E27FC236}">
                <a16:creationId xmlns:a16="http://schemas.microsoft.com/office/drawing/2014/main" id="{CF9C1F5F-1F23-AA4F-B6D7-4C4346DCB2C7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39" y="2492896"/>
            <a:ext cx="5299073" cy="3672408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2726193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</p:bldLst>
  </p:timing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Mokcup deskt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rostokąt 17">
            <a:extLst>
              <a:ext uri="{FF2B5EF4-FFF2-40B4-BE49-F238E27FC236}">
                <a16:creationId xmlns:a16="http://schemas.microsoft.com/office/drawing/2014/main" id="{FCA21E4B-539A-E246-A6C0-497C7C076079}"/>
              </a:ext>
            </a:extLst>
          </p:cNvPr>
          <p:cNvSpPr/>
          <p:nvPr userDrawn="1"/>
        </p:nvSpPr>
        <p:spPr>
          <a:xfrm flipH="1">
            <a:off x="7593011" y="0"/>
            <a:ext cx="4598987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11" name="Tytuł 1">
            <a:extLst>
              <a:ext uri="{FF2B5EF4-FFF2-40B4-BE49-F238E27FC236}">
                <a16:creationId xmlns:a16="http://schemas.microsoft.com/office/drawing/2014/main" id="{2CFC75B4-16A8-E64E-8565-F359A10CC3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4983" y="332656"/>
            <a:ext cx="3913158" cy="1800437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pic>
        <p:nvPicPr>
          <p:cNvPr id="14" name="Obraz 13">
            <a:extLst>
              <a:ext uri="{FF2B5EF4-FFF2-40B4-BE49-F238E27FC236}">
                <a16:creationId xmlns:a16="http://schemas.microsoft.com/office/drawing/2014/main" id="{3B4170FA-6496-6545-AE52-2C4BC17EBA38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77300"/>
          <a:stretch/>
        </p:blipFill>
        <p:spPr>
          <a:xfrm>
            <a:off x="2280731" y="4687325"/>
            <a:ext cx="12192000" cy="1556792"/>
          </a:xfrm>
          <a:prstGeom prst="rect">
            <a:avLst/>
          </a:prstGeom>
        </p:spPr>
      </p:pic>
      <p:sp>
        <p:nvSpPr>
          <p:cNvPr id="15" name="Zaokrąglony prostokąt 14">
            <a:extLst>
              <a:ext uri="{FF2B5EF4-FFF2-40B4-BE49-F238E27FC236}">
                <a16:creationId xmlns:a16="http://schemas.microsoft.com/office/drawing/2014/main" id="{E172F493-36EF-294E-8BC5-4A0D14720603}"/>
              </a:ext>
            </a:extLst>
          </p:cNvPr>
          <p:cNvSpPr/>
          <p:nvPr userDrawn="1"/>
        </p:nvSpPr>
        <p:spPr>
          <a:xfrm>
            <a:off x="5146053" y="1028181"/>
            <a:ext cx="6461354" cy="3723822"/>
          </a:xfrm>
          <a:prstGeom prst="roundRect">
            <a:avLst>
              <a:gd name="adj" fmla="val 3595"/>
            </a:avLst>
          </a:prstGeom>
          <a:solidFill>
            <a:srgbClr val="1E1E1F"/>
          </a:solidFill>
          <a:ln w="38100">
            <a:solidFill>
              <a:srgbClr val="1E1E1F"/>
            </a:solidFill>
          </a:ln>
        </p:spPr>
        <p:txBody>
          <a:bodyPr vert="horz" lIns="0" tIns="45720" rIns="0" bIns="45720" rtlCol="0" anchor="ctr">
            <a:normAutofit/>
          </a:bodyPr>
          <a:lstStyle/>
          <a:p>
            <a:pPr lvl="0" indent="0" algn="ctr">
              <a:lnSpc>
                <a:spcPct val="100000"/>
              </a:lnSpc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 sz="2000" b="0" dirty="0">
              <a:solidFill>
                <a:schemeClr val="accent1"/>
              </a:solidFill>
              <a:latin typeface="Roboto" panose="02000000000000000000" pitchFamily="2" charset="0"/>
              <a:ea typeface="Roboto" panose="02000000000000000000" pitchFamily="2" charset="0"/>
            </a:endParaRPr>
          </a:p>
        </p:txBody>
      </p:sp>
      <p:sp>
        <p:nvSpPr>
          <p:cNvPr id="16" name="Symbol zastępczy obrazu 16">
            <a:extLst>
              <a:ext uri="{FF2B5EF4-FFF2-40B4-BE49-F238E27FC236}">
                <a16:creationId xmlns:a16="http://schemas.microsoft.com/office/drawing/2014/main" id="{A7610A5A-7A6E-3C47-ACBF-F5B4812171E0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5242498" y="1126303"/>
            <a:ext cx="6268465" cy="3527577"/>
          </a:xfrm>
          <a:prstGeom prst="roundRect">
            <a:avLst>
              <a:gd name="adj" fmla="val 2234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228600" indent="-22860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r>
              <a:rPr lang="pl-PL" dirty="0"/>
              <a:t> 16:9</a:t>
            </a:r>
          </a:p>
        </p:txBody>
      </p:sp>
      <p:cxnSp>
        <p:nvCxnSpPr>
          <p:cNvPr id="12" name="Łącznik prosty 11">
            <a:extLst>
              <a:ext uri="{FF2B5EF4-FFF2-40B4-BE49-F238E27FC236}">
                <a16:creationId xmlns:a16="http://schemas.microsoft.com/office/drawing/2014/main" id="{CE123FF3-07C4-DA48-B5BE-489C65E4E887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2290662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4">
            <a:extLst>
              <a:ext uri="{FF2B5EF4-FFF2-40B4-BE49-F238E27FC236}">
                <a16:creationId xmlns:a16="http://schemas.microsoft.com/office/drawing/2014/main" id="{31878F10-DA4E-2444-A9F9-AE69DD91F094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40" y="2492896"/>
            <a:ext cx="3917948" cy="3672408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82855084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</p:bldLst>
  </p:timing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Mokcup hand mobile horizont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rostokąt 17">
            <a:extLst>
              <a:ext uri="{FF2B5EF4-FFF2-40B4-BE49-F238E27FC236}">
                <a16:creationId xmlns:a16="http://schemas.microsoft.com/office/drawing/2014/main" id="{FCA21E4B-539A-E246-A6C0-497C7C076079}"/>
              </a:ext>
            </a:extLst>
          </p:cNvPr>
          <p:cNvSpPr/>
          <p:nvPr userDrawn="1"/>
        </p:nvSpPr>
        <p:spPr>
          <a:xfrm flipH="1">
            <a:off x="7593012" y="0"/>
            <a:ext cx="4598987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cxnSp>
        <p:nvCxnSpPr>
          <p:cNvPr id="7" name="Łącznik prosty 6">
            <a:extLst>
              <a:ext uri="{FF2B5EF4-FFF2-40B4-BE49-F238E27FC236}">
                <a16:creationId xmlns:a16="http://schemas.microsoft.com/office/drawing/2014/main" id="{BAFCE026-4EF2-3844-BB84-6450150A56FE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2290662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" name="Tytuł 1">
            <a:extLst>
              <a:ext uri="{FF2B5EF4-FFF2-40B4-BE49-F238E27FC236}">
                <a16:creationId xmlns:a16="http://schemas.microsoft.com/office/drawing/2014/main" id="{2CFC75B4-16A8-E64E-8565-F359A10CC3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4983" y="332656"/>
            <a:ext cx="3221856" cy="1800437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pic>
        <p:nvPicPr>
          <p:cNvPr id="19" name="Obraz 18">
            <a:extLst>
              <a:ext uri="{FF2B5EF4-FFF2-40B4-BE49-F238E27FC236}">
                <a16:creationId xmlns:a16="http://schemas.microsoft.com/office/drawing/2014/main" id="{BF2B7C02-905F-8747-A163-ECC7E73C5B38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767144" y="2060848"/>
            <a:ext cx="4250722" cy="4797152"/>
          </a:xfrm>
          <a:prstGeom prst="rect">
            <a:avLst/>
          </a:prstGeom>
        </p:spPr>
      </p:pic>
      <p:sp>
        <p:nvSpPr>
          <p:cNvPr id="20" name="Symbol zastępczy obrazu 16">
            <a:extLst>
              <a:ext uri="{FF2B5EF4-FFF2-40B4-BE49-F238E27FC236}">
                <a16:creationId xmlns:a16="http://schemas.microsoft.com/office/drawing/2014/main" id="{6BDCFE69-3953-0942-8BCE-F97AEF02CF68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518097" y="2492897"/>
            <a:ext cx="4457628" cy="2088232"/>
          </a:xfrm>
          <a:prstGeom prst="roundRect">
            <a:avLst>
              <a:gd name="adj" fmla="val 11913"/>
            </a:avLst>
          </a:prstGeom>
          <a:solidFill>
            <a:schemeClr val="tx2">
              <a:lumMod val="20000"/>
              <a:lumOff val="80000"/>
            </a:schemeClr>
          </a:solidFill>
          <a:ln w="88900">
            <a:solidFill>
              <a:srgbClr val="1E1E1F"/>
            </a:solidFill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228600" indent="-22860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endParaRPr lang="pl-PL" dirty="0"/>
          </a:p>
        </p:txBody>
      </p:sp>
      <p:sp>
        <p:nvSpPr>
          <p:cNvPr id="8" name="Symbol zastępczy tekstu 24">
            <a:extLst>
              <a:ext uri="{FF2B5EF4-FFF2-40B4-BE49-F238E27FC236}">
                <a16:creationId xmlns:a16="http://schemas.microsoft.com/office/drawing/2014/main" id="{5263676B-9820-E240-990C-086932F128D7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40" y="2492896"/>
            <a:ext cx="3225800" cy="3672408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9" name="Wycinek okręgu 8">
            <a:extLst>
              <a:ext uri="{FF2B5EF4-FFF2-40B4-BE49-F238E27FC236}">
                <a16:creationId xmlns:a16="http://schemas.microsoft.com/office/drawing/2014/main" id="{C7ED231A-3894-F94B-8740-9EC015856D60}"/>
              </a:ext>
            </a:extLst>
          </p:cNvPr>
          <p:cNvSpPr/>
          <p:nvPr userDrawn="1"/>
        </p:nvSpPr>
        <p:spPr>
          <a:xfrm rot="5400000">
            <a:off x="8514792" y="2275417"/>
            <a:ext cx="1842615" cy="1842615"/>
          </a:xfrm>
          <a:prstGeom prst="pie">
            <a:avLst>
              <a:gd name="adj1" fmla="val 10800000"/>
              <a:gd name="adj2" fmla="val 16200000"/>
            </a:avLst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bg2"/>
              </a:solidFill>
              <a:latin typeface="Roboto" panose="02000000000000000000" pitchFamily="2" charset="0"/>
            </a:endParaRPr>
          </a:p>
        </p:txBody>
      </p:sp>
      <p:sp>
        <p:nvSpPr>
          <p:cNvPr id="10" name="Owal 9">
            <a:extLst>
              <a:ext uri="{FF2B5EF4-FFF2-40B4-BE49-F238E27FC236}">
                <a16:creationId xmlns:a16="http://schemas.microsoft.com/office/drawing/2014/main" id="{34F5AF2F-E5D9-0444-9CC5-1F98AC3AA167}"/>
              </a:ext>
            </a:extLst>
          </p:cNvPr>
          <p:cNvSpPr/>
          <p:nvPr userDrawn="1"/>
        </p:nvSpPr>
        <p:spPr>
          <a:xfrm>
            <a:off x="7824187" y="1002086"/>
            <a:ext cx="230788" cy="230788"/>
          </a:xfrm>
          <a:prstGeom prst="ellipse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baseline="0" dirty="0">
              <a:latin typeface="Roboto" panose="02000000000000000000" pitchFamily="2" charset="0"/>
            </a:endParaRPr>
          </a:p>
        </p:txBody>
      </p:sp>
      <p:sp>
        <p:nvSpPr>
          <p:cNvPr id="12" name="Łuk blokowy 11">
            <a:extLst>
              <a:ext uri="{FF2B5EF4-FFF2-40B4-BE49-F238E27FC236}">
                <a16:creationId xmlns:a16="http://schemas.microsoft.com/office/drawing/2014/main" id="{E6F1F0EE-F66B-C741-96EF-359DB6847246}"/>
              </a:ext>
            </a:extLst>
          </p:cNvPr>
          <p:cNvSpPr/>
          <p:nvPr userDrawn="1"/>
        </p:nvSpPr>
        <p:spPr>
          <a:xfrm rot="10800000">
            <a:off x="6908243" y="1002086"/>
            <a:ext cx="5066168" cy="5066168"/>
          </a:xfrm>
          <a:prstGeom prst="blockArc">
            <a:avLst>
              <a:gd name="adj1" fmla="val 10790409"/>
              <a:gd name="adj2" fmla="val 16201009"/>
              <a:gd name="adj3" fmla="val 21612"/>
            </a:avLst>
          </a:prstGeom>
          <a:gradFill flip="none" rotWithShape="1">
            <a:gsLst>
              <a:gs pos="0">
                <a:schemeClr val="accent2"/>
              </a:gs>
              <a:gs pos="100000">
                <a:schemeClr val="accent1"/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3" name="Wycinek okręgu 22">
            <a:extLst>
              <a:ext uri="{FF2B5EF4-FFF2-40B4-BE49-F238E27FC236}">
                <a16:creationId xmlns:a16="http://schemas.microsoft.com/office/drawing/2014/main" id="{48258F08-0A0E-7E46-BF73-7D24A67112AA}"/>
              </a:ext>
            </a:extLst>
          </p:cNvPr>
          <p:cNvSpPr/>
          <p:nvPr userDrawn="1"/>
        </p:nvSpPr>
        <p:spPr>
          <a:xfrm rot="16200000">
            <a:off x="5755118" y="4712617"/>
            <a:ext cx="1842615" cy="1842615"/>
          </a:xfrm>
          <a:prstGeom prst="pie">
            <a:avLst>
              <a:gd name="adj1" fmla="val 10800000"/>
              <a:gd name="adj2" fmla="val 16200000"/>
            </a:avLst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4862026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000"/>
                            </p:stCondLst>
                            <p:childTnLst>
                              <p:par>
                                <p:cTn id="16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1500"/>
                            </p:stCondLst>
                            <p:childTnLst>
                              <p:par>
                                <p:cTn id="22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2000"/>
                            </p:stCondLst>
                            <p:childTnLst>
                              <p:par>
                                <p:cTn id="28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9" grpId="0" animBg="1"/>
      <p:bldP spid="10" grpId="0" animBg="1"/>
      <p:bldP spid="12" grpId="0" animBg="1"/>
      <p:bldP spid="13" grpId="0" animBg="1"/>
    </p:bldLst>
  </p:timing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Mokcup hand tablet horizontal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Symbol zastępczy obrazu 16">
            <a:extLst>
              <a:ext uri="{FF2B5EF4-FFF2-40B4-BE49-F238E27FC236}">
                <a16:creationId xmlns:a16="http://schemas.microsoft.com/office/drawing/2014/main" id="{FB6E4787-B6C0-4956-B998-304FF957D84D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992987" y="1196752"/>
            <a:ext cx="5351485" cy="4052207"/>
          </a:xfrm>
          <a:prstGeom prst="roundRect">
            <a:avLst>
              <a:gd name="adj" fmla="val 774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228600" indent="-22860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endParaRPr lang="pl-PL" dirty="0"/>
          </a:p>
        </p:txBody>
      </p:sp>
      <p:sp>
        <p:nvSpPr>
          <p:cNvPr id="11" name="Tytuł 1">
            <a:extLst>
              <a:ext uri="{FF2B5EF4-FFF2-40B4-BE49-F238E27FC236}">
                <a16:creationId xmlns:a16="http://schemas.microsoft.com/office/drawing/2014/main" id="{2CFC75B4-16A8-E64E-8565-F359A10CC34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4983" y="332656"/>
            <a:ext cx="3221856" cy="1800437"/>
          </a:xfrm>
        </p:spPr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9" name="Łącznik prosty 8">
            <a:extLst>
              <a:ext uri="{FF2B5EF4-FFF2-40B4-BE49-F238E27FC236}">
                <a16:creationId xmlns:a16="http://schemas.microsoft.com/office/drawing/2014/main" id="{48B2AC91-D726-4A44-B02C-B33F2CF37914}"/>
              </a:ext>
            </a:extLst>
          </p:cNvPr>
          <p:cNvCxnSpPr>
            <a:cxnSpLocks/>
          </p:cNvCxnSpPr>
          <p:nvPr userDrawn="1"/>
        </p:nvCxnSpPr>
        <p:spPr>
          <a:xfrm flipH="1">
            <a:off x="684982" y="2290662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" name="Symbol zastępczy tekstu 24">
            <a:extLst>
              <a:ext uri="{FF2B5EF4-FFF2-40B4-BE49-F238E27FC236}">
                <a16:creationId xmlns:a16="http://schemas.microsoft.com/office/drawing/2014/main" id="{C4F3B0B9-E873-F742-BEBE-F6F6CD5D767B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40" y="2492896"/>
            <a:ext cx="3225800" cy="3672408"/>
          </a:xfrm>
        </p:spPr>
        <p:txBody>
          <a:bodyPr/>
          <a:lstStyle>
            <a:lvl1pPr marL="0" indent="0">
              <a:buNone/>
              <a:defRPr>
                <a:solidFill>
                  <a:schemeClr val="tx1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6" name="Owal 15">
            <a:extLst>
              <a:ext uri="{FF2B5EF4-FFF2-40B4-BE49-F238E27FC236}">
                <a16:creationId xmlns:a16="http://schemas.microsoft.com/office/drawing/2014/main" id="{07121721-C1BE-4BFE-86E8-389220748B7E}"/>
              </a:ext>
            </a:extLst>
          </p:cNvPr>
          <p:cNvSpPr/>
          <p:nvPr userDrawn="1"/>
        </p:nvSpPr>
        <p:spPr>
          <a:xfrm>
            <a:off x="9291014" y="6049895"/>
            <a:ext cx="230788" cy="230788"/>
          </a:xfrm>
          <a:prstGeom prst="ellipse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baseline="0" dirty="0">
              <a:latin typeface="Roboto" panose="02000000000000000000" pitchFamily="2" charset="0"/>
            </a:endParaRPr>
          </a:p>
        </p:txBody>
      </p:sp>
      <p:sp>
        <p:nvSpPr>
          <p:cNvPr id="17" name="Łuk blokowy 16">
            <a:extLst>
              <a:ext uri="{FF2B5EF4-FFF2-40B4-BE49-F238E27FC236}">
                <a16:creationId xmlns:a16="http://schemas.microsoft.com/office/drawing/2014/main" id="{F3FF57D1-C973-417E-8420-F8688BC48197}"/>
              </a:ext>
            </a:extLst>
          </p:cNvPr>
          <p:cNvSpPr/>
          <p:nvPr userDrawn="1"/>
        </p:nvSpPr>
        <p:spPr>
          <a:xfrm rot="10800000">
            <a:off x="8417746" y="3356992"/>
            <a:ext cx="3366724" cy="3366724"/>
          </a:xfrm>
          <a:prstGeom prst="blockArc">
            <a:avLst>
              <a:gd name="adj1" fmla="val 10790409"/>
              <a:gd name="adj2" fmla="val 16201009"/>
              <a:gd name="adj3" fmla="val 21612"/>
            </a:avLst>
          </a:prstGeom>
          <a:gradFill flip="none" rotWithShape="1">
            <a:gsLst>
              <a:gs pos="0">
                <a:schemeClr val="accent2"/>
              </a:gs>
              <a:gs pos="100000">
                <a:schemeClr val="accent1"/>
              </a:gs>
            </a:gsLst>
            <a:lin ang="189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9" name="Wycinek okręgu 22">
            <a:extLst>
              <a:ext uri="{FF2B5EF4-FFF2-40B4-BE49-F238E27FC236}">
                <a16:creationId xmlns:a16="http://schemas.microsoft.com/office/drawing/2014/main" id="{A4809F5D-C322-4507-ADC6-8440354C0B5F}"/>
              </a:ext>
            </a:extLst>
          </p:cNvPr>
          <p:cNvSpPr/>
          <p:nvPr userDrawn="1"/>
        </p:nvSpPr>
        <p:spPr>
          <a:xfrm rot="16200000">
            <a:off x="5245262" y="5203234"/>
            <a:ext cx="1469701" cy="1469701"/>
          </a:xfrm>
          <a:prstGeom prst="pie">
            <a:avLst>
              <a:gd name="adj1" fmla="val 10800000"/>
              <a:gd name="adj2" fmla="val 16200000"/>
            </a:avLst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3" name="Wycinek okręgu 22">
            <a:extLst>
              <a:ext uri="{FF2B5EF4-FFF2-40B4-BE49-F238E27FC236}">
                <a16:creationId xmlns:a16="http://schemas.microsoft.com/office/drawing/2014/main" id="{E3D1DB43-AB01-46A2-AB01-104F2A7929D3}"/>
              </a:ext>
            </a:extLst>
          </p:cNvPr>
          <p:cNvSpPr/>
          <p:nvPr userDrawn="1"/>
        </p:nvSpPr>
        <p:spPr>
          <a:xfrm rot="5400000">
            <a:off x="10291619" y="389385"/>
            <a:ext cx="1492850" cy="1492850"/>
          </a:xfrm>
          <a:prstGeom prst="pie">
            <a:avLst>
              <a:gd name="adj1" fmla="val 10800000"/>
              <a:gd name="adj2" fmla="val 16200000"/>
            </a:avLst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14" name="Owal 13">
            <a:extLst>
              <a:ext uri="{FF2B5EF4-FFF2-40B4-BE49-F238E27FC236}">
                <a16:creationId xmlns:a16="http://schemas.microsoft.com/office/drawing/2014/main" id="{2746BAF3-362C-4640-8CF7-99E5717EC2C6}"/>
              </a:ext>
            </a:extLst>
          </p:cNvPr>
          <p:cNvSpPr/>
          <p:nvPr userDrawn="1"/>
        </p:nvSpPr>
        <p:spPr>
          <a:xfrm>
            <a:off x="4064012" y="470773"/>
            <a:ext cx="172123" cy="172123"/>
          </a:xfrm>
          <a:prstGeom prst="ellipse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baseline="0" dirty="0">
              <a:latin typeface="Roboto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8367085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000"/>
                            </p:stCondLst>
                            <p:childTnLst>
                              <p:par>
                                <p:cTn id="17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500"/>
                            </p:stCondLst>
                            <p:childTnLst>
                              <p:par>
                                <p:cTn id="23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2000"/>
                            </p:stCondLst>
                            <p:childTnLst>
                              <p:par>
                                <p:cTn id="29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7" grpId="0" animBg="1"/>
      <p:bldP spid="19" grpId="0" animBg="1"/>
      <p:bldP spid="13" grpId="0" animBg="1"/>
      <p:bldP spid="14" grpId="0" animBg="1"/>
    </p:bldLst>
  </p:timing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Mokcup fullscre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Łącznik prosty 6">
            <a:extLst>
              <a:ext uri="{FF2B5EF4-FFF2-40B4-BE49-F238E27FC236}">
                <a16:creationId xmlns:a16="http://schemas.microsoft.com/office/drawing/2014/main" id="{BAFCE026-4EF2-3844-BB84-6450150A56F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Zaokrąglony prostokąt 14">
            <a:extLst>
              <a:ext uri="{FF2B5EF4-FFF2-40B4-BE49-F238E27FC236}">
                <a16:creationId xmlns:a16="http://schemas.microsoft.com/office/drawing/2014/main" id="{D9553AAC-3EFE-5A4B-A01C-4D5CE4D2EBCC}"/>
              </a:ext>
            </a:extLst>
          </p:cNvPr>
          <p:cNvSpPr/>
          <p:nvPr userDrawn="1"/>
        </p:nvSpPr>
        <p:spPr>
          <a:xfrm>
            <a:off x="1949451" y="1674694"/>
            <a:ext cx="8293099" cy="4778642"/>
          </a:xfrm>
          <a:prstGeom prst="roundRect">
            <a:avLst>
              <a:gd name="adj" fmla="val 3595"/>
            </a:avLst>
          </a:prstGeom>
          <a:solidFill>
            <a:srgbClr val="1E1E1F"/>
          </a:solidFill>
          <a:ln w="38100">
            <a:solidFill>
              <a:srgbClr val="1E1E1F"/>
            </a:solidFill>
          </a:ln>
        </p:spPr>
        <p:txBody>
          <a:bodyPr vert="horz" lIns="0" tIns="45720" rIns="0" bIns="45720" rtlCol="0" anchor="ctr">
            <a:normAutofit/>
          </a:bodyPr>
          <a:lstStyle/>
          <a:p>
            <a:pPr lvl="0" indent="0" algn="ctr">
              <a:lnSpc>
                <a:spcPct val="100000"/>
              </a:lnSpc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 sz="2000" b="0" dirty="0">
              <a:solidFill>
                <a:schemeClr val="accent1"/>
              </a:solidFill>
              <a:latin typeface="Roboto" panose="02000000000000000000" pitchFamily="2" charset="0"/>
              <a:ea typeface="Roboto" panose="02000000000000000000" pitchFamily="2" charset="0"/>
            </a:endParaRPr>
          </a:p>
        </p:txBody>
      </p:sp>
      <p:sp>
        <p:nvSpPr>
          <p:cNvPr id="16" name="Symbol zastępczy obrazu 16">
            <a:extLst>
              <a:ext uri="{FF2B5EF4-FFF2-40B4-BE49-F238E27FC236}">
                <a16:creationId xmlns:a16="http://schemas.microsoft.com/office/drawing/2014/main" id="{A8DE3F87-A363-174F-B017-708AE7220E25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2067387" y="1796914"/>
            <a:ext cx="8057227" cy="4534202"/>
          </a:xfrm>
          <a:prstGeom prst="roundRect">
            <a:avLst>
              <a:gd name="adj" fmla="val 2234"/>
            </a:avLst>
          </a:prstGeom>
          <a:solidFill>
            <a:schemeClr val="tx2">
              <a:lumMod val="20000"/>
              <a:lumOff val="80000"/>
            </a:schemeClr>
          </a:solidFill>
          <a:ln w="38100">
            <a:noFill/>
          </a:ln>
        </p:spPr>
        <p:txBody>
          <a:bodyPr rot="0" spcFirstLastPara="0" vertOverflow="overflow" horzOverflow="overflow" vert="horz" wrap="square" lIns="0" tIns="45720" rIns="0" bIns="45720" numCol="1" spcCol="0" rtlCol="0" fromWordArt="0" anchor="ctr" anchorCtr="0" forceAA="0" compatLnSpc="1">
            <a:prstTxWarp prst="textNoShape">
              <a:avLst/>
            </a:prstTxWarp>
            <a:normAutofit/>
          </a:bodyPr>
          <a:lstStyle>
            <a:lvl1pPr marL="228600" indent="-228600" algn="ctr">
              <a:buNone/>
              <a:defRPr lang="pl-PL" sz="2600" dirty="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to </a:t>
            </a:r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screenshot</a:t>
            </a:r>
            <a:r>
              <a:rPr lang="pl-PL" dirty="0"/>
              <a:t> 16:9</a:t>
            </a: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B1882303-C680-4F5D-B0A8-6AF8C6DA20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10829924" cy="1124980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3253554323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</p:bldLst>
  </p:timing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ricing [2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Zaokrąglony prostokąt 64">
            <a:extLst>
              <a:ext uri="{FF2B5EF4-FFF2-40B4-BE49-F238E27FC236}">
                <a16:creationId xmlns:a16="http://schemas.microsoft.com/office/drawing/2014/main" id="{D597DD71-37DF-2444-B4C3-F4A5286D8060}"/>
              </a:ext>
            </a:extLst>
          </p:cNvPr>
          <p:cNvSpPr/>
          <p:nvPr userDrawn="1"/>
        </p:nvSpPr>
        <p:spPr>
          <a:xfrm>
            <a:off x="5511647" y="1652092"/>
            <a:ext cx="4608514" cy="4297188"/>
          </a:xfrm>
          <a:prstGeom prst="roundRect">
            <a:avLst>
              <a:gd name="adj" fmla="val 0"/>
            </a:avLst>
          </a:prstGeom>
          <a:gradFill flip="none" rotWithShape="1">
            <a:gsLst>
              <a:gs pos="0">
                <a:srgbClr val="EEEFFC"/>
              </a:gs>
              <a:gs pos="100000">
                <a:srgbClr val="DEE2F8"/>
              </a:gs>
            </a:gsLst>
            <a:lin ang="8100000" scaled="1"/>
            <a:tileRect/>
          </a:gra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71" name="Dowolny kształt 70">
            <a:extLst>
              <a:ext uri="{FF2B5EF4-FFF2-40B4-BE49-F238E27FC236}">
                <a16:creationId xmlns:a16="http://schemas.microsoft.com/office/drawing/2014/main" id="{0E6F1874-1DF0-E545-B96F-3C91C07DA556}"/>
              </a:ext>
            </a:extLst>
          </p:cNvPr>
          <p:cNvSpPr/>
          <p:nvPr userDrawn="1"/>
        </p:nvSpPr>
        <p:spPr>
          <a:xfrm>
            <a:off x="5516706" y="1652092"/>
            <a:ext cx="4602563" cy="1045686"/>
          </a:xfrm>
          <a:custGeom>
            <a:avLst/>
            <a:gdLst>
              <a:gd name="connsiteX0" fmla="*/ 0 w 3912891"/>
              <a:gd name="connsiteY0" fmla="*/ 0 h 1045686"/>
              <a:gd name="connsiteX1" fmla="*/ 3912891 w 3912891"/>
              <a:gd name="connsiteY1" fmla="*/ 0 h 1045686"/>
              <a:gd name="connsiteX2" fmla="*/ 3912891 w 3912891"/>
              <a:gd name="connsiteY2" fmla="*/ 911289 h 1045686"/>
              <a:gd name="connsiteX3" fmla="*/ 2189816 w 3912891"/>
              <a:gd name="connsiteY3" fmla="*/ 911289 h 1045686"/>
              <a:gd name="connsiteX4" fmla="*/ 1953918 w 3912891"/>
              <a:gd name="connsiteY4" fmla="*/ 1045686 h 1045686"/>
              <a:gd name="connsiteX5" fmla="*/ 1718020 w 3912891"/>
              <a:gd name="connsiteY5" fmla="*/ 911289 h 1045686"/>
              <a:gd name="connsiteX6" fmla="*/ 0 w 3912891"/>
              <a:gd name="connsiteY6" fmla="*/ 911289 h 104568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912891" h="1045686">
                <a:moveTo>
                  <a:pt x="0" y="0"/>
                </a:moveTo>
                <a:lnTo>
                  <a:pt x="3912891" y="0"/>
                </a:lnTo>
                <a:lnTo>
                  <a:pt x="3912891" y="911289"/>
                </a:lnTo>
                <a:lnTo>
                  <a:pt x="2189816" y="911289"/>
                </a:lnTo>
                <a:lnTo>
                  <a:pt x="1953918" y="1045686"/>
                </a:lnTo>
                <a:lnTo>
                  <a:pt x="1718020" y="911289"/>
                </a:lnTo>
                <a:lnTo>
                  <a:pt x="0" y="911289"/>
                </a:lnTo>
                <a:close/>
              </a:path>
            </a:pathLst>
          </a:custGeom>
          <a:solidFill>
            <a:schemeClr val="tx2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6" name="Zaokrąglony prostokąt 25">
            <a:extLst>
              <a:ext uri="{FF2B5EF4-FFF2-40B4-BE49-F238E27FC236}">
                <a16:creationId xmlns:a16="http://schemas.microsoft.com/office/drawing/2014/main" id="{C9EC1060-8413-F04B-AAB3-713BEA83EE01}"/>
              </a:ext>
            </a:extLst>
          </p:cNvPr>
          <p:cNvSpPr/>
          <p:nvPr userDrawn="1"/>
        </p:nvSpPr>
        <p:spPr>
          <a:xfrm>
            <a:off x="2064548" y="1905645"/>
            <a:ext cx="3235914" cy="3690124"/>
          </a:xfrm>
          <a:prstGeom prst="roundRect">
            <a:avLst>
              <a:gd name="adj" fmla="val 0"/>
            </a:avLst>
          </a:pr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8" name="Dowolny kształt 37">
            <a:extLst>
              <a:ext uri="{FF2B5EF4-FFF2-40B4-BE49-F238E27FC236}">
                <a16:creationId xmlns:a16="http://schemas.microsoft.com/office/drawing/2014/main" id="{A4C7896F-33D0-CD49-A0F3-C990E12B812C}"/>
              </a:ext>
            </a:extLst>
          </p:cNvPr>
          <p:cNvSpPr/>
          <p:nvPr userDrawn="1"/>
        </p:nvSpPr>
        <p:spPr>
          <a:xfrm rot="10800000">
            <a:off x="2069606" y="1905645"/>
            <a:ext cx="3225800" cy="1045685"/>
          </a:xfrm>
          <a:custGeom>
            <a:avLst/>
            <a:gdLst>
              <a:gd name="connsiteX0" fmla="*/ 3225800 w 3225800"/>
              <a:gd name="connsiteY0" fmla="*/ 1045685 h 1045685"/>
              <a:gd name="connsiteX1" fmla="*/ 0 w 3225800"/>
              <a:gd name="connsiteY1" fmla="*/ 1045685 h 1045685"/>
              <a:gd name="connsiteX2" fmla="*/ 0 w 3225800"/>
              <a:gd name="connsiteY2" fmla="*/ 170402 h 1045685"/>
              <a:gd name="connsiteX3" fmla="*/ 1313805 w 3225800"/>
              <a:gd name="connsiteY3" fmla="*/ 170402 h 1045685"/>
              <a:gd name="connsiteX4" fmla="*/ 1612900 w 3225800"/>
              <a:gd name="connsiteY4" fmla="*/ 0 h 1045685"/>
              <a:gd name="connsiteX5" fmla="*/ 1911995 w 3225800"/>
              <a:gd name="connsiteY5" fmla="*/ 170402 h 1045685"/>
              <a:gd name="connsiteX6" fmla="*/ 3225800 w 3225800"/>
              <a:gd name="connsiteY6" fmla="*/ 170402 h 10456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225800" h="1045685">
                <a:moveTo>
                  <a:pt x="3225800" y="1045685"/>
                </a:moveTo>
                <a:lnTo>
                  <a:pt x="0" y="1045685"/>
                </a:lnTo>
                <a:lnTo>
                  <a:pt x="0" y="170402"/>
                </a:lnTo>
                <a:lnTo>
                  <a:pt x="1313805" y="170402"/>
                </a:lnTo>
                <a:lnTo>
                  <a:pt x="1612900" y="0"/>
                </a:lnTo>
                <a:lnTo>
                  <a:pt x="1911995" y="170402"/>
                </a:lnTo>
                <a:lnTo>
                  <a:pt x="3225800" y="170402"/>
                </a:lnTo>
                <a:close/>
              </a:path>
            </a:pathLst>
          </a:cu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Pricing</a:t>
            </a:r>
            <a:r>
              <a:rPr lang="pl-PL" dirty="0"/>
              <a:t> </a:t>
            </a:r>
            <a:r>
              <a:rPr lang="pl-PL" dirty="0" err="1"/>
              <a:t>Table</a:t>
            </a:r>
            <a:r>
              <a:rPr lang="pl-PL" dirty="0"/>
              <a:t> </a:t>
            </a:r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E7127F0F-8EE0-F947-8C57-62499D1777CD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2261768" y="3731995"/>
            <a:ext cx="2841478" cy="1642744"/>
          </a:xfrm>
        </p:spPr>
        <p:txBody>
          <a:bodyPr anchor="t">
            <a:normAutofit/>
          </a:bodyPr>
          <a:lstStyle>
            <a:lvl1pPr marL="0" indent="0" algn="ctr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29" name="Symbol zastępczy tekstu 27">
            <a:extLst>
              <a:ext uri="{FF2B5EF4-FFF2-40B4-BE49-F238E27FC236}">
                <a16:creationId xmlns:a16="http://schemas.microsoft.com/office/drawing/2014/main" id="{11D5AB90-C5AB-7244-B6A8-F2B96AA91055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2261767" y="2060849"/>
            <a:ext cx="2841478" cy="504056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Plan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67" name="Symbol zastępczy tekstu 27">
            <a:extLst>
              <a:ext uri="{FF2B5EF4-FFF2-40B4-BE49-F238E27FC236}">
                <a16:creationId xmlns:a16="http://schemas.microsoft.com/office/drawing/2014/main" id="{8D98D8AE-A5A2-7543-80D7-A99A351E4433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6049885" y="3711911"/>
            <a:ext cx="3342307" cy="2004461"/>
          </a:xfrm>
        </p:spPr>
        <p:txBody>
          <a:bodyPr vert="horz" lIns="0" tIns="45720" rIns="0" bIns="45720" rtlCol="0" anchor="t">
            <a:normAutofit/>
          </a:bodyPr>
          <a:lstStyle>
            <a:lvl1pPr marL="0" indent="0" algn="ctr">
              <a:lnSpc>
                <a:spcPct val="120000"/>
              </a:lnSpc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marL="228600" lvl="0" indent="-228600" algn="ctr"/>
            <a:endParaRPr lang="pl-PL" dirty="0"/>
          </a:p>
        </p:txBody>
      </p:sp>
      <p:sp>
        <p:nvSpPr>
          <p:cNvPr id="69" name="Symbol zastępczy tekstu 27">
            <a:extLst>
              <a:ext uri="{FF2B5EF4-FFF2-40B4-BE49-F238E27FC236}">
                <a16:creationId xmlns:a16="http://schemas.microsoft.com/office/drawing/2014/main" id="{A08D3A45-C1A9-6D49-B782-B511AFBBAB73}"/>
              </a:ext>
            </a:extLst>
          </p:cNvPr>
          <p:cNvSpPr>
            <a:spLocks noGrp="1"/>
          </p:cNvSpPr>
          <p:nvPr>
            <p:ph type="body" sz="quarter" idx="24" hasCustomPrompt="1"/>
          </p:nvPr>
        </p:nvSpPr>
        <p:spPr>
          <a:xfrm>
            <a:off x="6049884" y="1807298"/>
            <a:ext cx="3342307" cy="504056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Plan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30" name="Symbol zastępczy tekstu 3">
            <a:extLst>
              <a:ext uri="{FF2B5EF4-FFF2-40B4-BE49-F238E27FC236}">
                <a16:creationId xmlns:a16="http://schemas.microsoft.com/office/drawing/2014/main" id="{71BCB501-2178-014B-BD73-3FFE18E2E4D8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2261768" y="3126272"/>
            <a:ext cx="2841477" cy="498670"/>
          </a:xfrm>
        </p:spPr>
        <p:txBody>
          <a:bodyPr anchor="b">
            <a:noAutofit/>
          </a:bodyPr>
          <a:lstStyle>
            <a:lvl1pPr marL="0" indent="0" algn="ctr">
              <a:buNone/>
              <a:defRPr sz="3600" b="1"/>
            </a:lvl1pPr>
          </a:lstStyle>
          <a:p>
            <a:r>
              <a:rPr lang="pl-PL" dirty="0"/>
              <a:t>$0</a:t>
            </a:r>
          </a:p>
        </p:txBody>
      </p:sp>
      <p:sp>
        <p:nvSpPr>
          <p:cNvPr id="41" name="Symbol zastępczy tekstu 3">
            <a:extLst>
              <a:ext uri="{FF2B5EF4-FFF2-40B4-BE49-F238E27FC236}">
                <a16:creationId xmlns:a16="http://schemas.microsoft.com/office/drawing/2014/main" id="{899D2BE6-A67D-D348-A587-48EB016C92D8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6044827" y="3128844"/>
            <a:ext cx="3342306" cy="498670"/>
          </a:xfrm>
        </p:spPr>
        <p:txBody>
          <a:bodyPr anchor="b">
            <a:noAutofit/>
          </a:bodyPr>
          <a:lstStyle>
            <a:lvl1pPr marL="0" indent="0" algn="ctr">
              <a:buNone/>
              <a:defRPr sz="3600" b="1"/>
            </a:lvl1pPr>
          </a:lstStyle>
          <a:p>
            <a:r>
              <a:rPr lang="pl-PL" dirty="0"/>
              <a:t>$0</a:t>
            </a:r>
          </a:p>
        </p:txBody>
      </p:sp>
    </p:spTree>
    <p:extLst>
      <p:ext uri="{BB962C8B-B14F-4D97-AF65-F5344CB8AC3E}">
        <p14:creationId xmlns:p14="http://schemas.microsoft.com/office/powerpoint/2010/main" val="1926520603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0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0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1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1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1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ricing [3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Zaokrąglony prostokąt 64">
            <a:extLst>
              <a:ext uri="{FF2B5EF4-FFF2-40B4-BE49-F238E27FC236}">
                <a16:creationId xmlns:a16="http://schemas.microsoft.com/office/drawing/2014/main" id="{D597DD71-37DF-2444-B4C3-F4A5286D8060}"/>
              </a:ext>
            </a:extLst>
          </p:cNvPr>
          <p:cNvSpPr/>
          <p:nvPr userDrawn="1"/>
        </p:nvSpPr>
        <p:spPr>
          <a:xfrm>
            <a:off x="4137024" y="1652092"/>
            <a:ext cx="3917950" cy="4297188"/>
          </a:xfrm>
          <a:prstGeom prst="roundRect">
            <a:avLst>
              <a:gd name="adj" fmla="val 0"/>
            </a:avLst>
          </a:prstGeom>
          <a:gradFill flip="none" rotWithShape="1">
            <a:gsLst>
              <a:gs pos="0">
                <a:srgbClr val="EEEFFC"/>
              </a:gs>
              <a:gs pos="100000">
                <a:srgbClr val="DEE2F8"/>
              </a:gs>
            </a:gsLst>
            <a:lin ang="8100000" scaled="1"/>
            <a:tileRect/>
          </a:gra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71" name="Dowolny kształt 70">
            <a:extLst>
              <a:ext uri="{FF2B5EF4-FFF2-40B4-BE49-F238E27FC236}">
                <a16:creationId xmlns:a16="http://schemas.microsoft.com/office/drawing/2014/main" id="{0E6F1874-1DF0-E545-B96F-3C91C07DA556}"/>
              </a:ext>
            </a:extLst>
          </p:cNvPr>
          <p:cNvSpPr/>
          <p:nvPr userDrawn="1"/>
        </p:nvSpPr>
        <p:spPr>
          <a:xfrm>
            <a:off x="4142083" y="1652092"/>
            <a:ext cx="3912891" cy="1045686"/>
          </a:xfrm>
          <a:custGeom>
            <a:avLst/>
            <a:gdLst>
              <a:gd name="connsiteX0" fmla="*/ 0 w 3912891"/>
              <a:gd name="connsiteY0" fmla="*/ 0 h 1045686"/>
              <a:gd name="connsiteX1" fmla="*/ 3912891 w 3912891"/>
              <a:gd name="connsiteY1" fmla="*/ 0 h 1045686"/>
              <a:gd name="connsiteX2" fmla="*/ 3912891 w 3912891"/>
              <a:gd name="connsiteY2" fmla="*/ 911289 h 1045686"/>
              <a:gd name="connsiteX3" fmla="*/ 2189816 w 3912891"/>
              <a:gd name="connsiteY3" fmla="*/ 911289 h 1045686"/>
              <a:gd name="connsiteX4" fmla="*/ 1953918 w 3912891"/>
              <a:gd name="connsiteY4" fmla="*/ 1045686 h 1045686"/>
              <a:gd name="connsiteX5" fmla="*/ 1718020 w 3912891"/>
              <a:gd name="connsiteY5" fmla="*/ 911289 h 1045686"/>
              <a:gd name="connsiteX6" fmla="*/ 0 w 3912891"/>
              <a:gd name="connsiteY6" fmla="*/ 911289 h 104568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912891" h="1045686">
                <a:moveTo>
                  <a:pt x="0" y="0"/>
                </a:moveTo>
                <a:lnTo>
                  <a:pt x="3912891" y="0"/>
                </a:lnTo>
                <a:lnTo>
                  <a:pt x="3912891" y="911289"/>
                </a:lnTo>
                <a:lnTo>
                  <a:pt x="2189816" y="911289"/>
                </a:lnTo>
                <a:lnTo>
                  <a:pt x="1953918" y="1045686"/>
                </a:lnTo>
                <a:lnTo>
                  <a:pt x="1718020" y="911289"/>
                </a:lnTo>
                <a:lnTo>
                  <a:pt x="0" y="911289"/>
                </a:lnTo>
                <a:close/>
              </a:path>
            </a:pathLst>
          </a:custGeom>
          <a:solidFill>
            <a:schemeClr val="tx2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6" name="Zaokrąglony prostokąt 25">
            <a:extLst>
              <a:ext uri="{FF2B5EF4-FFF2-40B4-BE49-F238E27FC236}">
                <a16:creationId xmlns:a16="http://schemas.microsoft.com/office/drawing/2014/main" id="{C9EC1060-8413-F04B-AAB3-713BEA83EE01}"/>
              </a:ext>
            </a:extLst>
          </p:cNvPr>
          <p:cNvSpPr/>
          <p:nvPr userDrawn="1"/>
        </p:nvSpPr>
        <p:spPr>
          <a:xfrm>
            <a:off x="681038" y="1905645"/>
            <a:ext cx="3235914" cy="3690124"/>
          </a:xfrm>
          <a:prstGeom prst="roundRect">
            <a:avLst>
              <a:gd name="adj" fmla="val 0"/>
            </a:avLst>
          </a:pr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8" name="Dowolny kształt 37">
            <a:extLst>
              <a:ext uri="{FF2B5EF4-FFF2-40B4-BE49-F238E27FC236}">
                <a16:creationId xmlns:a16="http://schemas.microsoft.com/office/drawing/2014/main" id="{A4C7896F-33D0-CD49-A0F3-C990E12B812C}"/>
              </a:ext>
            </a:extLst>
          </p:cNvPr>
          <p:cNvSpPr/>
          <p:nvPr userDrawn="1"/>
        </p:nvSpPr>
        <p:spPr>
          <a:xfrm rot="10800000">
            <a:off x="686096" y="1905645"/>
            <a:ext cx="3225800" cy="1045685"/>
          </a:xfrm>
          <a:custGeom>
            <a:avLst/>
            <a:gdLst>
              <a:gd name="connsiteX0" fmla="*/ 3225800 w 3225800"/>
              <a:gd name="connsiteY0" fmla="*/ 1045685 h 1045685"/>
              <a:gd name="connsiteX1" fmla="*/ 0 w 3225800"/>
              <a:gd name="connsiteY1" fmla="*/ 1045685 h 1045685"/>
              <a:gd name="connsiteX2" fmla="*/ 0 w 3225800"/>
              <a:gd name="connsiteY2" fmla="*/ 170402 h 1045685"/>
              <a:gd name="connsiteX3" fmla="*/ 1313805 w 3225800"/>
              <a:gd name="connsiteY3" fmla="*/ 170402 h 1045685"/>
              <a:gd name="connsiteX4" fmla="*/ 1612900 w 3225800"/>
              <a:gd name="connsiteY4" fmla="*/ 0 h 1045685"/>
              <a:gd name="connsiteX5" fmla="*/ 1911995 w 3225800"/>
              <a:gd name="connsiteY5" fmla="*/ 170402 h 1045685"/>
              <a:gd name="connsiteX6" fmla="*/ 3225800 w 3225800"/>
              <a:gd name="connsiteY6" fmla="*/ 170402 h 10456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225800" h="1045685">
                <a:moveTo>
                  <a:pt x="3225800" y="1045685"/>
                </a:moveTo>
                <a:lnTo>
                  <a:pt x="0" y="1045685"/>
                </a:lnTo>
                <a:lnTo>
                  <a:pt x="0" y="170402"/>
                </a:lnTo>
                <a:lnTo>
                  <a:pt x="1313805" y="170402"/>
                </a:lnTo>
                <a:lnTo>
                  <a:pt x="1612900" y="0"/>
                </a:lnTo>
                <a:lnTo>
                  <a:pt x="1911995" y="170402"/>
                </a:lnTo>
                <a:lnTo>
                  <a:pt x="3225800" y="170402"/>
                </a:lnTo>
                <a:close/>
              </a:path>
            </a:pathLst>
          </a:cu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Pricing</a:t>
            </a:r>
            <a:r>
              <a:rPr lang="pl-PL" dirty="0"/>
              <a:t> </a:t>
            </a:r>
            <a:r>
              <a:rPr lang="pl-PL" dirty="0" err="1"/>
              <a:t>Table</a:t>
            </a:r>
            <a:r>
              <a:rPr lang="pl-PL" dirty="0"/>
              <a:t> </a:t>
            </a:r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E7127F0F-8EE0-F947-8C57-62499D1777CD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878258" y="3731995"/>
            <a:ext cx="2841478" cy="1642744"/>
          </a:xfrm>
        </p:spPr>
        <p:txBody>
          <a:bodyPr anchor="t">
            <a:normAutofit/>
          </a:bodyPr>
          <a:lstStyle>
            <a:lvl1pPr marL="0" indent="0" algn="ctr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29" name="Symbol zastępczy tekstu 27">
            <a:extLst>
              <a:ext uri="{FF2B5EF4-FFF2-40B4-BE49-F238E27FC236}">
                <a16:creationId xmlns:a16="http://schemas.microsoft.com/office/drawing/2014/main" id="{11D5AB90-C5AB-7244-B6A8-F2B96AA91055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878257" y="2060849"/>
            <a:ext cx="2841478" cy="504056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Plan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59" name="Zaokrąglony prostokąt 58">
            <a:extLst>
              <a:ext uri="{FF2B5EF4-FFF2-40B4-BE49-F238E27FC236}">
                <a16:creationId xmlns:a16="http://schemas.microsoft.com/office/drawing/2014/main" id="{FBD50BEE-9794-4944-8948-1695BF98D89F}"/>
              </a:ext>
            </a:extLst>
          </p:cNvPr>
          <p:cNvSpPr/>
          <p:nvPr userDrawn="1"/>
        </p:nvSpPr>
        <p:spPr>
          <a:xfrm>
            <a:off x="8280105" y="1904122"/>
            <a:ext cx="3230858" cy="3690124"/>
          </a:xfrm>
          <a:prstGeom prst="roundRect">
            <a:avLst>
              <a:gd name="adj" fmla="val 0"/>
            </a:avLst>
          </a:pr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60" name="Dowolny kształt 59">
            <a:extLst>
              <a:ext uri="{FF2B5EF4-FFF2-40B4-BE49-F238E27FC236}">
                <a16:creationId xmlns:a16="http://schemas.microsoft.com/office/drawing/2014/main" id="{D9A6AE35-0B3E-E944-B340-D1F511D24AE8}"/>
              </a:ext>
            </a:extLst>
          </p:cNvPr>
          <p:cNvSpPr/>
          <p:nvPr userDrawn="1"/>
        </p:nvSpPr>
        <p:spPr>
          <a:xfrm rot="10800000">
            <a:off x="8285163" y="1904122"/>
            <a:ext cx="3225800" cy="1045685"/>
          </a:xfrm>
          <a:custGeom>
            <a:avLst/>
            <a:gdLst>
              <a:gd name="connsiteX0" fmla="*/ 3225800 w 3225800"/>
              <a:gd name="connsiteY0" fmla="*/ 1045685 h 1045685"/>
              <a:gd name="connsiteX1" fmla="*/ 0 w 3225800"/>
              <a:gd name="connsiteY1" fmla="*/ 1045685 h 1045685"/>
              <a:gd name="connsiteX2" fmla="*/ 0 w 3225800"/>
              <a:gd name="connsiteY2" fmla="*/ 170402 h 1045685"/>
              <a:gd name="connsiteX3" fmla="*/ 1313805 w 3225800"/>
              <a:gd name="connsiteY3" fmla="*/ 170402 h 1045685"/>
              <a:gd name="connsiteX4" fmla="*/ 1612900 w 3225800"/>
              <a:gd name="connsiteY4" fmla="*/ 0 h 1045685"/>
              <a:gd name="connsiteX5" fmla="*/ 1911995 w 3225800"/>
              <a:gd name="connsiteY5" fmla="*/ 170402 h 1045685"/>
              <a:gd name="connsiteX6" fmla="*/ 3225800 w 3225800"/>
              <a:gd name="connsiteY6" fmla="*/ 170402 h 10456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225800" h="1045685">
                <a:moveTo>
                  <a:pt x="3225800" y="1045685"/>
                </a:moveTo>
                <a:lnTo>
                  <a:pt x="0" y="1045685"/>
                </a:lnTo>
                <a:lnTo>
                  <a:pt x="0" y="170402"/>
                </a:lnTo>
                <a:lnTo>
                  <a:pt x="1313805" y="170402"/>
                </a:lnTo>
                <a:lnTo>
                  <a:pt x="1612900" y="0"/>
                </a:lnTo>
                <a:lnTo>
                  <a:pt x="1911995" y="170402"/>
                </a:lnTo>
                <a:lnTo>
                  <a:pt x="3225800" y="170402"/>
                </a:lnTo>
                <a:close/>
              </a:path>
            </a:pathLst>
          </a:cu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61" name="Symbol zastępczy tekstu 27">
            <a:extLst>
              <a:ext uri="{FF2B5EF4-FFF2-40B4-BE49-F238E27FC236}">
                <a16:creationId xmlns:a16="http://schemas.microsoft.com/office/drawing/2014/main" id="{4A4D6A58-EFAA-4643-83D7-03A094E8F708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8477325" y="3730472"/>
            <a:ext cx="2841478" cy="1642744"/>
          </a:xfrm>
        </p:spPr>
        <p:txBody>
          <a:bodyPr vert="horz" lIns="0" tIns="45720" rIns="0" bIns="45720" rtlCol="0" anchor="t">
            <a:normAutofit/>
          </a:bodyPr>
          <a:lstStyle>
            <a:lvl1pPr marL="0" indent="0" algn="ctr">
              <a:lnSpc>
                <a:spcPct val="120000"/>
              </a:lnSpc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marL="228600" lvl="0" indent="-228600" algn="ctr"/>
            <a:endParaRPr lang="pl-PL" dirty="0"/>
          </a:p>
        </p:txBody>
      </p:sp>
      <p:sp>
        <p:nvSpPr>
          <p:cNvPr id="63" name="Symbol zastępczy tekstu 27">
            <a:extLst>
              <a:ext uri="{FF2B5EF4-FFF2-40B4-BE49-F238E27FC236}">
                <a16:creationId xmlns:a16="http://schemas.microsoft.com/office/drawing/2014/main" id="{85039359-F92B-7E4A-8036-FE52E3C2CB0E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8477324" y="2059326"/>
            <a:ext cx="2841478" cy="504056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Plan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67" name="Symbol zastępczy tekstu 27">
            <a:extLst>
              <a:ext uri="{FF2B5EF4-FFF2-40B4-BE49-F238E27FC236}">
                <a16:creationId xmlns:a16="http://schemas.microsoft.com/office/drawing/2014/main" id="{8D98D8AE-A5A2-7543-80D7-A99A351E4433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4675263" y="3711911"/>
            <a:ext cx="2841478" cy="2004461"/>
          </a:xfrm>
        </p:spPr>
        <p:txBody>
          <a:bodyPr vert="horz" lIns="0" tIns="45720" rIns="0" bIns="45720" rtlCol="0" anchor="t">
            <a:normAutofit/>
          </a:bodyPr>
          <a:lstStyle>
            <a:lvl1pPr marL="0" indent="0" algn="ctr">
              <a:lnSpc>
                <a:spcPct val="120000"/>
              </a:lnSpc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 algn="ctr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marL="228600" lvl="0" indent="-228600" algn="ctr"/>
            <a:endParaRPr lang="pl-PL" dirty="0"/>
          </a:p>
        </p:txBody>
      </p:sp>
      <p:sp>
        <p:nvSpPr>
          <p:cNvPr id="69" name="Symbol zastępczy tekstu 27">
            <a:extLst>
              <a:ext uri="{FF2B5EF4-FFF2-40B4-BE49-F238E27FC236}">
                <a16:creationId xmlns:a16="http://schemas.microsoft.com/office/drawing/2014/main" id="{A08D3A45-C1A9-6D49-B782-B511AFBBAB73}"/>
              </a:ext>
            </a:extLst>
          </p:cNvPr>
          <p:cNvSpPr>
            <a:spLocks noGrp="1"/>
          </p:cNvSpPr>
          <p:nvPr>
            <p:ph type="body" sz="quarter" idx="24" hasCustomPrompt="1"/>
          </p:nvPr>
        </p:nvSpPr>
        <p:spPr>
          <a:xfrm>
            <a:off x="4675262" y="1807298"/>
            <a:ext cx="2841478" cy="504056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Plan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30" name="Symbol zastępczy tekstu 3">
            <a:extLst>
              <a:ext uri="{FF2B5EF4-FFF2-40B4-BE49-F238E27FC236}">
                <a16:creationId xmlns:a16="http://schemas.microsoft.com/office/drawing/2014/main" id="{71BCB501-2178-014B-BD73-3FFE18E2E4D8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878258" y="3126272"/>
            <a:ext cx="2841477" cy="498670"/>
          </a:xfrm>
        </p:spPr>
        <p:txBody>
          <a:bodyPr anchor="b">
            <a:noAutofit/>
          </a:bodyPr>
          <a:lstStyle>
            <a:lvl1pPr marL="0" indent="0" algn="ctr">
              <a:buNone/>
              <a:defRPr sz="3600" b="1"/>
            </a:lvl1pPr>
          </a:lstStyle>
          <a:p>
            <a:r>
              <a:rPr lang="pl-PL" dirty="0"/>
              <a:t>$0</a:t>
            </a:r>
          </a:p>
        </p:txBody>
      </p:sp>
      <p:sp>
        <p:nvSpPr>
          <p:cNvPr id="41" name="Symbol zastępczy tekstu 3">
            <a:extLst>
              <a:ext uri="{FF2B5EF4-FFF2-40B4-BE49-F238E27FC236}">
                <a16:creationId xmlns:a16="http://schemas.microsoft.com/office/drawing/2014/main" id="{899D2BE6-A67D-D348-A587-48EB016C92D8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4670204" y="3128844"/>
            <a:ext cx="2841477" cy="498670"/>
          </a:xfrm>
        </p:spPr>
        <p:txBody>
          <a:bodyPr anchor="b">
            <a:noAutofit/>
          </a:bodyPr>
          <a:lstStyle>
            <a:lvl1pPr marL="0" indent="0" algn="ctr">
              <a:buNone/>
              <a:defRPr sz="3600" b="1"/>
            </a:lvl1pPr>
          </a:lstStyle>
          <a:p>
            <a:r>
              <a:rPr lang="pl-PL" dirty="0"/>
              <a:t>$0</a:t>
            </a:r>
          </a:p>
        </p:txBody>
      </p:sp>
      <p:sp>
        <p:nvSpPr>
          <p:cNvPr id="43" name="Symbol zastępczy tekstu 3">
            <a:extLst>
              <a:ext uri="{FF2B5EF4-FFF2-40B4-BE49-F238E27FC236}">
                <a16:creationId xmlns:a16="http://schemas.microsoft.com/office/drawing/2014/main" id="{8E9A3600-7FF1-5D40-88D3-C71B1751B567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8480204" y="3128844"/>
            <a:ext cx="2841477" cy="498670"/>
          </a:xfrm>
        </p:spPr>
        <p:txBody>
          <a:bodyPr anchor="b">
            <a:noAutofit/>
          </a:bodyPr>
          <a:lstStyle>
            <a:lvl1pPr marL="0" indent="0" algn="ctr">
              <a:buNone/>
              <a:defRPr sz="3600" b="1"/>
            </a:lvl1pPr>
          </a:lstStyle>
          <a:p>
            <a:r>
              <a:rPr lang="pl-PL" dirty="0"/>
              <a:t>$0</a:t>
            </a:r>
          </a:p>
        </p:txBody>
      </p:sp>
    </p:spTree>
    <p:extLst>
      <p:ext uri="{BB962C8B-B14F-4D97-AF65-F5344CB8AC3E}">
        <p14:creationId xmlns:p14="http://schemas.microsoft.com/office/powerpoint/2010/main" val="3350359771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0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0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1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1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1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3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3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ricing [4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Zaokrąglony prostokąt 25">
            <a:extLst>
              <a:ext uri="{FF2B5EF4-FFF2-40B4-BE49-F238E27FC236}">
                <a16:creationId xmlns:a16="http://schemas.microsoft.com/office/drawing/2014/main" id="{C9EC1060-8413-F04B-AAB3-713BEA83EE01}"/>
              </a:ext>
            </a:extLst>
          </p:cNvPr>
          <p:cNvSpPr/>
          <p:nvPr userDrawn="1"/>
        </p:nvSpPr>
        <p:spPr>
          <a:xfrm>
            <a:off x="681038" y="1905645"/>
            <a:ext cx="2540295" cy="3690124"/>
          </a:xfrm>
          <a:prstGeom prst="roundRect">
            <a:avLst>
              <a:gd name="adj" fmla="val 0"/>
            </a:avLst>
          </a:pr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8" name="Dowolny kształt 37">
            <a:extLst>
              <a:ext uri="{FF2B5EF4-FFF2-40B4-BE49-F238E27FC236}">
                <a16:creationId xmlns:a16="http://schemas.microsoft.com/office/drawing/2014/main" id="{A4C7896F-33D0-CD49-A0F3-C990E12B812C}"/>
              </a:ext>
            </a:extLst>
          </p:cNvPr>
          <p:cNvSpPr/>
          <p:nvPr userDrawn="1"/>
        </p:nvSpPr>
        <p:spPr>
          <a:xfrm rot="10800000">
            <a:off x="686096" y="1905644"/>
            <a:ext cx="2535237" cy="1045685"/>
          </a:xfrm>
          <a:custGeom>
            <a:avLst/>
            <a:gdLst>
              <a:gd name="connsiteX0" fmla="*/ 3225800 w 3225800"/>
              <a:gd name="connsiteY0" fmla="*/ 1045685 h 1045685"/>
              <a:gd name="connsiteX1" fmla="*/ 0 w 3225800"/>
              <a:gd name="connsiteY1" fmla="*/ 1045685 h 1045685"/>
              <a:gd name="connsiteX2" fmla="*/ 0 w 3225800"/>
              <a:gd name="connsiteY2" fmla="*/ 170402 h 1045685"/>
              <a:gd name="connsiteX3" fmla="*/ 1313805 w 3225800"/>
              <a:gd name="connsiteY3" fmla="*/ 170402 h 1045685"/>
              <a:gd name="connsiteX4" fmla="*/ 1612900 w 3225800"/>
              <a:gd name="connsiteY4" fmla="*/ 0 h 1045685"/>
              <a:gd name="connsiteX5" fmla="*/ 1911995 w 3225800"/>
              <a:gd name="connsiteY5" fmla="*/ 170402 h 1045685"/>
              <a:gd name="connsiteX6" fmla="*/ 3225800 w 3225800"/>
              <a:gd name="connsiteY6" fmla="*/ 170402 h 10456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225800" h="1045685">
                <a:moveTo>
                  <a:pt x="3225800" y="1045685"/>
                </a:moveTo>
                <a:lnTo>
                  <a:pt x="0" y="1045685"/>
                </a:lnTo>
                <a:lnTo>
                  <a:pt x="0" y="170402"/>
                </a:lnTo>
                <a:lnTo>
                  <a:pt x="1313805" y="170402"/>
                </a:lnTo>
                <a:lnTo>
                  <a:pt x="1612900" y="0"/>
                </a:lnTo>
                <a:lnTo>
                  <a:pt x="1911995" y="170402"/>
                </a:lnTo>
                <a:lnTo>
                  <a:pt x="3225800" y="170402"/>
                </a:lnTo>
                <a:close/>
              </a:path>
            </a:pathLst>
          </a:cu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 lIns="0"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Pricing</a:t>
            </a:r>
            <a:r>
              <a:rPr lang="pl-PL" dirty="0"/>
              <a:t> </a:t>
            </a:r>
            <a:r>
              <a:rPr lang="pl-PL" dirty="0" err="1"/>
              <a:t>Table</a:t>
            </a:r>
            <a:r>
              <a:rPr lang="pl-PL" dirty="0"/>
              <a:t> </a:t>
            </a:r>
          </a:p>
        </p:txBody>
      </p:sp>
      <p:sp>
        <p:nvSpPr>
          <p:cNvPr id="3" name="Symbol zastępczy daty 2">
            <a:extLst>
              <a:ext uri="{FF2B5EF4-FFF2-40B4-BE49-F238E27FC236}">
                <a16:creationId xmlns:a16="http://schemas.microsoft.com/office/drawing/2014/main" id="{D3E005BF-7244-1D4A-BB97-C85F270F82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4" name="Symbol zastępczy stopki 3">
            <a:extLst>
              <a:ext uri="{FF2B5EF4-FFF2-40B4-BE49-F238E27FC236}">
                <a16:creationId xmlns:a16="http://schemas.microsoft.com/office/drawing/2014/main" id="{7CE38F39-D96F-364D-B193-56BBB63385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5" name="Symbol zastępczy numeru slajdu 4">
            <a:extLst>
              <a:ext uri="{FF2B5EF4-FFF2-40B4-BE49-F238E27FC236}">
                <a16:creationId xmlns:a16="http://schemas.microsoft.com/office/drawing/2014/main" id="{B1042CF3-E3B6-1349-9AA2-C55AC9D9AA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E7127F0F-8EE0-F947-8C57-62499D1777CD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878258" y="3731995"/>
            <a:ext cx="2154301" cy="1642744"/>
          </a:xfrm>
        </p:spPr>
        <p:txBody>
          <a:bodyPr anchor="t">
            <a:normAutofit/>
          </a:bodyPr>
          <a:lstStyle>
            <a:lvl1pPr marL="0" indent="0" algn="ctr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29" name="Symbol zastępczy tekstu 27">
            <a:extLst>
              <a:ext uri="{FF2B5EF4-FFF2-40B4-BE49-F238E27FC236}">
                <a16:creationId xmlns:a16="http://schemas.microsoft.com/office/drawing/2014/main" id="{11D5AB90-C5AB-7244-B6A8-F2B96AA91055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878257" y="2060849"/>
            <a:ext cx="2154301" cy="504056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Plan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30" name="Symbol zastępczy tekstu 3">
            <a:extLst>
              <a:ext uri="{FF2B5EF4-FFF2-40B4-BE49-F238E27FC236}">
                <a16:creationId xmlns:a16="http://schemas.microsoft.com/office/drawing/2014/main" id="{71BCB501-2178-014B-BD73-3FFE18E2E4D8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878259" y="3126272"/>
            <a:ext cx="2154300" cy="498670"/>
          </a:xfrm>
        </p:spPr>
        <p:txBody>
          <a:bodyPr anchor="b">
            <a:noAutofit/>
          </a:bodyPr>
          <a:lstStyle>
            <a:lvl1pPr marL="0" indent="0" algn="ctr">
              <a:buNone/>
              <a:defRPr sz="3600" b="1"/>
            </a:lvl1pPr>
          </a:lstStyle>
          <a:p>
            <a:r>
              <a:rPr lang="pl-PL" dirty="0"/>
              <a:t>$0</a:t>
            </a:r>
          </a:p>
        </p:txBody>
      </p:sp>
      <p:sp>
        <p:nvSpPr>
          <p:cNvPr id="22" name="Zaokrąglony prostokąt 21">
            <a:extLst>
              <a:ext uri="{FF2B5EF4-FFF2-40B4-BE49-F238E27FC236}">
                <a16:creationId xmlns:a16="http://schemas.microsoft.com/office/drawing/2014/main" id="{F4A5AB4F-AFBF-4045-8768-15B066875C4C}"/>
              </a:ext>
            </a:extLst>
          </p:cNvPr>
          <p:cNvSpPr/>
          <p:nvPr userDrawn="1"/>
        </p:nvSpPr>
        <p:spPr>
          <a:xfrm>
            <a:off x="3465714" y="1592071"/>
            <a:ext cx="2514399" cy="4297187"/>
          </a:xfrm>
          <a:prstGeom prst="roundRect">
            <a:avLst>
              <a:gd name="adj" fmla="val 0"/>
            </a:avLst>
          </a:prstGeom>
          <a:gradFill flip="none" rotWithShape="1">
            <a:gsLst>
              <a:gs pos="0">
                <a:srgbClr val="EEEFFC"/>
              </a:gs>
              <a:gs pos="100000">
                <a:srgbClr val="DEE2F8"/>
              </a:gs>
            </a:gsLst>
            <a:lin ang="8100000" scaled="1"/>
            <a:tileRect/>
          </a:gra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3" name="Dowolny kształt 22">
            <a:extLst>
              <a:ext uri="{FF2B5EF4-FFF2-40B4-BE49-F238E27FC236}">
                <a16:creationId xmlns:a16="http://schemas.microsoft.com/office/drawing/2014/main" id="{8A321D0F-CC7B-7846-A7F3-24168B56BE2A}"/>
              </a:ext>
            </a:extLst>
          </p:cNvPr>
          <p:cNvSpPr/>
          <p:nvPr userDrawn="1"/>
        </p:nvSpPr>
        <p:spPr>
          <a:xfrm rot="10800000">
            <a:off x="3470771" y="1592070"/>
            <a:ext cx="2509393" cy="1045685"/>
          </a:xfrm>
          <a:custGeom>
            <a:avLst/>
            <a:gdLst>
              <a:gd name="connsiteX0" fmla="*/ 3225800 w 3225800"/>
              <a:gd name="connsiteY0" fmla="*/ 1045685 h 1045685"/>
              <a:gd name="connsiteX1" fmla="*/ 0 w 3225800"/>
              <a:gd name="connsiteY1" fmla="*/ 1045685 h 1045685"/>
              <a:gd name="connsiteX2" fmla="*/ 0 w 3225800"/>
              <a:gd name="connsiteY2" fmla="*/ 170402 h 1045685"/>
              <a:gd name="connsiteX3" fmla="*/ 1313805 w 3225800"/>
              <a:gd name="connsiteY3" fmla="*/ 170402 h 1045685"/>
              <a:gd name="connsiteX4" fmla="*/ 1612900 w 3225800"/>
              <a:gd name="connsiteY4" fmla="*/ 0 h 1045685"/>
              <a:gd name="connsiteX5" fmla="*/ 1911995 w 3225800"/>
              <a:gd name="connsiteY5" fmla="*/ 170402 h 1045685"/>
              <a:gd name="connsiteX6" fmla="*/ 3225800 w 3225800"/>
              <a:gd name="connsiteY6" fmla="*/ 170402 h 10456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225800" h="1045685">
                <a:moveTo>
                  <a:pt x="3225800" y="1045685"/>
                </a:moveTo>
                <a:lnTo>
                  <a:pt x="0" y="1045685"/>
                </a:lnTo>
                <a:lnTo>
                  <a:pt x="0" y="170402"/>
                </a:lnTo>
                <a:lnTo>
                  <a:pt x="1313805" y="170402"/>
                </a:lnTo>
                <a:lnTo>
                  <a:pt x="1612900" y="0"/>
                </a:lnTo>
                <a:lnTo>
                  <a:pt x="1911995" y="170402"/>
                </a:lnTo>
                <a:lnTo>
                  <a:pt x="3225800" y="170402"/>
                </a:lnTo>
                <a:close/>
              </a:path>
            </a:pathLst>
          </a:custGeom>
          <a:solidFill>
            <a:schemeClr val="tx2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24" name="Symbol zastępczy tekstu 27">
            <a:extLst>
              <a:ext uri="{FF2B5EF4-FFF2-40B4-BE49-F238E27FC236}">
                <a16:creationId xmlns:a16="http://schemas.microsoft.com/office/drawing/2014/main" id="{8890DE2B-0F24-8C4B-BCA1-A4123981220C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3662935" y="3418421"/>
            <a:ext cx="2132340" cy="2326821"/>
          </a:xfrm>
        </p:spPr>
        <p:txBody>
          <a:bodyPr anchor="t">
            <a:normAutofit/>
          </a:bodyPr>
          <a:lstStyle>
            <a:lvl1pPr marL="0" indent="0" algn="ctr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25" name="Symbol zastępczy tekstu 27">
            <a:extLst>
              <a:ext uri="{FF2B5EF4-FFF2-40B4-BE49-F238E27FC236}">
                <a16:creationId xmlns:a16="http://schemas.microsoft.com/office/drawing/2014/main" id="{33DE9391-1891-814B-AC7E-1C05D512267B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3662934" y="1747276"/>
            <a:ext cx="2132340" cy="504056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Plan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28" name="Symbol zastępczy tekstu 3">
            <a:extLst>
              <a:ext uri="{FF2B5EF4-FFF2-40B4-BE49-F238E27FC236}">
                <a16:creationId xmlns:a16="http://schemas.microsoft.com/office/drawing/2014/main" id="{F129B05C-EB37-C045-BF52-85AEA0CBDA22}"/>
              </a:ext>
            </a:extLst>
          </p:cNvPr>
          <p:cNvSpPr>
            <a:spLocks noGrp="1"/>
          </p:cNvSpPr>
          <p:nvPr>
            <p:ph type="body" sz="quarter" idx="36" hasCustomPrompt="1"/>
          </p:nvPr>
        </p:nvSpPr>
        <p:spPr>
          <a:xfrm>
            <a:off x="3662935" y="2812699"/>
            <a:ext cx="2132339" cy="498670"/>
          </a:xfrm>
        </p:spPr>
        <p:txBody>
          <a:bodyPr anchor="b">
            <a:noAutofit/>
          </a:bodyPr>
          <a:lstStyle>
            <a:lvl1pPr marL="0" indent="0" algn="ctr">
              <a:buNone/>
              <a:defRPr sz="3600" b="1"/>
            </a:lvl1pPr>
          </a:lstStyle>
          <a:p>
            <a:r>
              <a:rPr lang="pl-PL" dirty="0"/>
              <a:t>$0</a:t>
            </a:r>
          </a:p>
        </p:txBody>
      </p:sp>
      <p:sp>
        <p:nvSpPr>
          <p:cNvPr id="31" name="Zaokrąglony prostokąt 30">
            <a:extLst>
              <a:ext uri="{FF2B5EF4-FFF2-40B4-BE49-F238E27FC236}">
                <a16:creationId xmlns:a16="http://schemas.microsoft.com/office/drawing/2014/main" id="{52BEE2E8-0834-6744-9C18-889997E462E1}"/>
              </a:ext>
            </a:extLst>
          </p:cNvPr>
          <p:cNvSpPr/>
          <p:nvPr userDrawn="1"/>
        </p:nvSpPr>
        <p:spPr>
          <a:xfrm>
            <a:off x="6206830" y="1905646"/>
            <a:ext cx="2540295" cy="3690124"/>
          </a:xfrm>
          <a:prstGeom prst="roundRect">
            <a:avLst>
              <a:gd name="adj" fmla="val 0"/>
            </a:avLst>
          </a:pr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2" name="Dowolny kształt 31">
            <a:extLst>
              <a:ext uri="{FF2B5EF4-FFF2-40B4-BE49-F238E27FC236}">
                <a16:creationId xmlns:a16="http://schemas.microsoft.com/office/drawing/2014/main" id="{886CD9A3-F95A-FA42-8D97-0B4B20306EDD}"/>
              </a:ext>
            </a:extLst>
          </p:cNvPr>
          <p:cNvSpPr/>
          <p:nvPr userDrawn="1"/>
        </p:nvSpPr>
        <p:spPr>
          <a:xfrm rot="10800000">
            <a:off x="6211888" y="1905645"/>
            <a:ext cx="2535237" cy="1045685"/>
          </a:xfrm>
          <a:custGeom>
            <a:avLst/>
            <a:gdLst>
              <a:gd name="connsiteX0" fmla="*/ 3225800 w 3225800"/>
              <a:gd name="connsiteY0" fmla="*/ 1045685 h 1045685"/>
              <a:gd name="connsiteX1" fmla="*/ 0 w 3225800"/>
              <a:gd name="connsiteY1" fmla="*/ 1045685 h 1045685"/>
              <a:gd name="connsiteX2" fmla="*/ 0 w 3225800"/>
              <a:gd name="connsiteY2" fmla="*/ 170402 h 1045685"/>
              <a:gd name="connsiteX3" fmla="*/ 1313805 w 3225800"/>
              <a:gd name="connsiteY3" fmla="*/ 170402 h 1045685"/>
              <a:gd name="connsiteX4" fmla="*/ 1612900 w 3225800"/>
              <a:gd name="connsiteY4" fmla="*/ 0 h 1045685"/>
              <a:gd name="connsiteX5" fmla="*/ 1911995 w 3225800"/>
              <a:gd name="connsiteY5" fmla="*/ 170402 h 1045685"/>
              <a:gd name="connsiteX6" fmla="*/ 3225800 w 3225800"/>
              <a:gd name="connsiteY6" fmla="*/ 170402 h 10456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225800" h="1045685">
                <a:moveTo>
                  <a:pt x="3225800" y="1045685"/>
                </a:moveTo>
                <a:lnTo>
                  <a:pt x="0" y="1045685"/>
                </a:lnTo>
                <a:lnTo>
                  <a:pt x="0" y="170402"/>
                </a:lnTo>
                <a:lnTo>
                  <a:pt x="1313805" y="170402"/>
                </a:lnTo>
                <a:lnTo>
                  <a:pt x="1612900" y="0"/>
                </a:lnTo>
                <a:lnTo>
                  <a:pt x="1911995" y="170402"/>
                </a:lnTo>
                <a:lnTo>
                  <a:pt x="3225800" y="170402"/>
                </a:lnTo>
                <a:close/>
              </a:path>
            </a:pathLst>
          </a:cu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3" name="Symbol zastępczy tekstu 27">
            <a:extLst>
              <a:ext uri="{FF2B5EF4-FFF2-40B4-BE49-F238E27FC236}">
                <a16:creationId xmlns:a16="http://schemas.microsoft.com/office/drawing/2014/main" id="{0A1DC418-F279-4F4C-967D-E0F4DC463A10}"/>
              </a:ext>
            </a:extLst>
          </p:cNvPr>
          <p:cNvSpPr>
            <a:spLocks noGrp="1"/>
          </p:cNvSpPr>
          <p:nvPr>
            <p:ph type="body" sz="quarter" idx="37" hasCustomPrompt="1"/>
          </p:nvPr>
        </p:nvSpPr>
        <p:spPr>
          <a:xfrm>
            <a:off x="6404050" y="3731996"/>
            <a:ext cx="2154301" cy="1642744"/>
          </a:xfrm>
        </p:spPr>
        <p:txBody>
          <a:bodyPr anchor="t">
            <a:normAutofit/>
          </a:bodyPr>
          <a:lstStyle>
            <a:lvl1pPr marL="0" indent="0" algn="ctr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34" name="Symbol zastępczy tekstu 27">
            <a:extLst>
              <a:ext uri="{FF2B5EF4-FFF2-40B4-BE49-F238E27FC236}">
                <a16:creationId xmlns:a16="http://schemas.microsoft.com/office/drawing/2014/main" id="{8B3CD24E-A1FB-C944-B5E0-038BE7E8A203}"/>
              </a:ext>
            </a:extLst>
          </p:cNvPr>
          <p:cNvSpPr>
            <a:spLocks noGrp="1"/>
          </p:cNvSpPr>
          <p:nvPr>
            <p:ph type="body" sz="quarter" idx="38" hasCustomPrompt="1"/>
          </p:nvPr>
        </p:nvSpPr>
        <p:spPr>
          <a:xfrm>
            <a:off x="6404049" y="2060850"/>
            <a:ext cx="2154301" cy="504056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Plan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35" name="Symbol zastępczy tekstu 3">
            <a:extLst>
              <a:ext uri="{FF2B5EF4-FFF2-40B4-BE49-F238E27FC236}">
                <a16:creationId xmlns:a16="http://schemas.microsoft.com/office/drawing/2014/main" id="{AB1DEE94-479B-FC44-A8C0-CF7C87507959}"/>
              </a:ext>
            </a:extLst>
          </p:cNvPr>
          <p:cNvSpPr>
            <a:spLocks noGrp="1"/>
          </p:cNvSpPr>
          <p:nvPr>
            <p:ph type="body" sz="quarter" idx="39" hasCustomPrompt="1"/>
          </p:nvPr>
        </p:nvSpPr>
        <p:spPr>
          <a:xfrm>
            <a:off x="6404051" y="3126273"/>
            <a:ext cx="2154300" cy="498670"/>
          </a:xfrm>
        </p:spPr>
        <p:txBody>
          <a:bodyPr anchor="b">
            <a:noAutofit/>
          </a:bodyPr>
          <a:lstStyle>
            <a:lvl1pPr marL="0" indent="0" algn="ctr">
              <a:buNone/>
              <a:defRPr sz="3600" b="1"/>
            </a:lvl1pPr>
          </a:lstStyle>
          <a:p>
            <a:r>
              <a:rPr lang="pl-PL" dirty="0"/>
              <a:t>$0</a:t>
            </a:r>
          </a:p>
        </p:txBody>
      </p:sp>
      <p:sp>
        <p:nvSpPr>
          <p:cNvPr id="36" name="Zaokrąglony prostokąt 35">
            <a:extLst>
              <a:ext uri="{FF2B5EF4-FFF2-40B4-BE49-F238E27FC236}">
                <a16:creationId xmlns:a16="http://schemas.microsoft.com/office/drawing/2014/main" id="{965B970D-25A8-DE4B-92B4-30FCE1301925}"/>
              </a:ext>
            </a:extLst>
          </p:cNvPr>
          <p:cNvSpPr/>
          <p:nvPr userDrawn="1"/>
        </p:nvSpPr>
        <p:spPr>
          <a:xfrm>
            <a:off x="8968733" y="1907844"/>
            <a:ext cx="2540295" cy="3690124"/>
          </a:xfrm>
          <a:prstGeom prst="roundRect">
            <a:avLst>
              <a:gd name="adj" fmla="val 0"/>
            </a:avLst>
          </a:pr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7" name="Dowolny kształt 36">
            <a:extLst>
              <a:ext uri="{FF2B5EF4-FFF2-40B4-BE49-F238E27FC236}">
                <a16:creationId xmlns:a16="http://schemas.microsoft.com/office/drawing/2014/main" id="{9E189C3E-05CF-1D4B-9549-623DF0587BCE}"/>
              </a:ext>
            </a:extLst>
          </p:cNvPr>
          <p:cNvSpPr/>
          <p:nvPr userDrawn="1"/>
        </p:nvSpPr>
        <p:spPr>
          <a:xfrm rot="10800000">
            <a:off x="8973791" y="1907843"/>
            <a:ext cx="2535237" cy="1045685"/>
          </a:xfrm>
          <a:custGeom>
            <a:avLst/>
            <a:gdLst>
              <a:gd name="connsiteX0" fmla="*/ 3225800 w 3225800"/>
              <a:gd name="connsiteY0" fmla="*/ 1045685 h 1045685"/>
              <a:gd name="connsiteX1" fmla="*/ 0 w 3225800"/>
              <a:gd name="connsiteY1" fmla="*/ 1045685 h 1045685"/>
              <a:gd name="connsiteX2" fmla="*/ 0 w 3225800"/>
              <a:gd name="connsiteY2" fmla="*/ 170402 h 1045685"/>
              <a:gd name="connsiteX3" fmla="*/ 1313805 w 3225800"/>
              <a:gd name="connsiteY3" fmla="*/ 170402 h 1045685"/>
              <a:gd name="connsiteX4" fmla="*/ 1612900 w 3225800"/>
              <a:gd name="connsiteY4" fmla="*/ 0 h 1045685"/>
              <a:gd name="connsiteX5" fmla="*/ 1911995 w 3225800"/>
              <a:gd name="connsiteY5" fmla="*/ 170402 h 1045685"/>
              <a:gd name="connsiteX6" fmla="*/ 3225800 w 3225800"/>
              <a:gd name="connsiteY6" fmla="*/ 170402 h 10456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225800" h="1045685">
                <a:moveTo>
                  <a:pt x="3225800" y="1045685"/>
                </a:moveTo>
                <a:lnTo>
                  <a:pt x="0" y="1045685"/>
                </a:lnTo>
                <a:lnTo>
                  <a:pt x="0" y="170402"/>
                </a:lnTo>
                <a:lnTo>
                  <a:pt x="1313805" y="170402"/>
                </a:lnTo>
                <a:lnTo>
                  <a:pt x="1612900" y="0"/>
                </a:lnTo>
                <a:lnTo>
                  <a:pt x="1911995" y="170402"/>
                </a:lnTo>
                <a:lnTo>
                  <a:pt x="3225800" y="170402"/>
                </a:lnTo>
                <a:close/>
              </a:path>
            </a:pathLst>
          </a:custGeom>
          <a:solidFill>
            <a:schemeClr val="bg1"/>
          </a:solidFill>
          <a:ln w="2540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9" name="Symbol zastępczy tekstu 27">
            <a:extLst>
              <a:ext uri="{FF2B5EF4-FFF2-40B4-BE49-F238E27FC236}">
                <a16:creationId xmlns:a16="http://schemas.microsoft.com/office/drawing/2014/main" id="{D7063611-1C62-C348-9BA6-B05C3158B179}"/>
              </a:ext>
            </a:extLst>
          </p:cNvPr>
          <p:cNvSpPr>
            <a:spLocks noGrp="1"/>
          </p:cNvSpPr>
          <p:nvPr>
            <p:ph type="body" sz="quarter" idx="40" hasCustomPrompt="1"/>
          </p:nvPr>
        </p:nvSpPr>
        <p:spPr>
          <a:xfrm>
            <a:off x="9165953" y="3734194"/>
            <a:ext cx="2154301" cy="1642744"/>
          </a:xfrm>
        </p:spPr>
        <p:txBody>
          <a:bodyPr anchor="t">
            <a:normAutofit/>
          </a:bodyPr>
          <a:lstStyle>
            <a:lvl1pPr marL="0" indent="0" algn="ctr">
              <a:lnSpc>
                <a:spcPct val="12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  <p:sp>
        <p:nvSpPr>
          <p:cNvPr id="40" name="Symbol zastępczy tekstu 27">
            <a:extLst>
              <a:ext uri="{FF2B5EF4-FFF2-40B4-BE49-F238E27FC236}">
                <a16:creationId xmlns:a16="http://schemas.microsoft.com/office/drawing/2014/main" id="{BDC26051-0837-0A4E-8C03-4CCE33ACFE28}"/>
              </a:ext>
            </a:extLst>
          </p:cNvPr>
          <p:cNvSpPr>
            <a:spLocks noGrp="1"/>
          </p:cNvSpPr>
          <p:nvPr>
            <p:ph type="body" sz="quarter" idx="41" hasCustomPrompt="1"/>
          </p:nvPr>
        </p:nvSpPr>
        <p:spPr>
          <a:xfrm>
            <a:off x="9165952" y="2063048"/>
            <a:ext cx="2154301" cy="504056"/>
          </a:xfrm>
        </p:spPr>
        <p:txBody>
          <a:bodyPr anchor="ctr">
            <a:no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/>
              <a:t>Plan </a:t>
            </a:r>
            <a:r>
              <a:rPr lang="pl-PL" dirty="0" err="1"/>
              <a:t>name</a:t>
            </a:r>
            <a:endParaRPr lang="pl-PL" dirty="0"/>
          </a:p>
        </p:txBody>
      </p:sp>
      <p:sp>
        <p:nvSpPr>
          <p:cNvPr id="42" name="Symbol zastępczy tekstu 3">
            <a:extLst>
              <a:ext uri="{FF2B5EF4-FFF2-40B4-BE49-F238E27FC236}">
                <a16:creationId xmlns:a16="http://schemas.microsoft.com/office/drawing/2014/main" id="{D0782B17-AA43-4545-846F-D13629B5BEB5}"/>
              </a:ext>
            </a:extLst>
          </p:cNvPr>
          <p:cNvSpPr>
            <a:spLocks noGrp="1"/>
          </p:cNvSpPr>
          <p:nvPr>
            <p:ph type="body" sz="quarter" idx="42" hasCustomPrompt="1"/>
          </p:nvPr>
        </p:nvSpPr>
        <p:spPr>
          <a:xfrm>
            <a:off x="9165954" y="3128471"/>
            <a:ext cx="2154300" cy="498670"/>
          </a:xfrm>
        </p:spPr>
        <p:txBody>
          <a:bodyPr anchor="b">
            <a:noAutofit/>
          </a:bodyPr>
          <a:lstStyle>
            <a:lvl1pPr marL="0" indent="0" algn="ctr">
              <a:buNone/>
              <a:defRPr sz="3600" b="1"/>
            </a:lvl1pPr>
          </a:lstStyle>
          <a:p>
            <a:r>
              <a:rPr lang="pl-PL" dirty="0"/>
              <a:t>$0</a:t>
            </a:r>
          </a:p>
        </p:txBody>
      </p:sp>
    </p:spTree>
    <p:extLst>
      <p:ext uri="{BB962C8B-B14F-4D97-AF65-F5344CB8AC3E}">
        <p14:creationId xmlns:p14="http://schemas.microsoft.com/office/powerpoint/2010/main" val="175994891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0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0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8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28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2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2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5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5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5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5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2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2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2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2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 of Content [e]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755899" y="1"/>
            <a:ext cx="8755063" cy="1124980"/>
          </a:xfrm>
        </p:spPr>
        <p:txBody>
          <a:bodyPr lIns="0"/>
          <a:lstStyle>
            <a:lvl1pPr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Table</a:t>
            </a:r>
            <a:r>
              <a:rPr lang="pl-PL" dirty="0"/>
              <a:t> of Content</a:t>
            </a:r>
          </a:p>
        </p:txBody>
      </p:sp>
      <p:sp>
        <p:nvSpPr>
          <p:cNvPr id="30" name="Prostokąt 29">
            <a:extLst>
              <a:ext uri="{FF2B5EF4-FFF2-40B4-BE49-F238E27FC236}">
                <a16:creationId xmlns:a16="http://schemas.microsoft.com/office/drawing/2014/main" id="{B9A96BEB-1D11-E64A-A004-21A36EC9D3AA}"/>
              </a:ext>
            </a:extLst>
          </p:cNvPr>
          <p:cNvSpPr/>
          <p:nvPr userDrawn="1"/>
        </p:nvSpPr>
        <p:spPr>
          <a:xfrm>
            <a:off x="1" y="2"/>
            <a:ext cx="1842616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31" name="Łuk blokowy 30">
            <a:extLst>
              <a:ext uri="{FF2B5EF4-FFF2-40B4-BE49-F238E27FC236}">
                <a16:creationId xmlns:a16="http://schemas.microsoft.com/office/drawing/2014/main" id="{6A10F1D3-378B-6143-AF79-780EB93F3ACA}"/>
              </a:ext>
            </a:extLst>
          </p:cNvPr>
          <p:cNvSpPr/>
          <p:nvPr userDrawn="1"/>
        </p:nvSpPr>
        <p:spPr>
          <a:xfrm rot="5400000">
            <a:off x="9522" y="5041814"/>
            <a:ext cx="3657986" cy="3657986"/>
          </a:xfrm>
          <a:prstGeom prst="blockArc">
            <a:avLst>
              <a:gd name="adj1" fmla="val 5422417"/>
              <a:gd name="adj2" fmla="val 10800959"/>
              <a:gd name="adj3" fmla="val 19412"/>
            </a:avLst>
          </a:prstGeom>
          <a:gradFill>
            <a:gsLst>
              <a:gs pos="0">
                <a:schemeClr val="accent2"/>
              </a:gs>
              <a:gs pos="100000">
                <a:schemeClr val="tx2">
                  <a:lumMod val="100000"/>
                </a:schemeClr>
              </a:gs>
            </a:gsLst>
            <a:lin ang="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1"/>
              </a:solidFill>
              <a:latin typeface="Roboto" panose="02000000000000000000" pitchFamily="2" charset="0"/>
            </a:endParaRPr>
          </a:p>
        </p:txBody>
      </p:sp>
      <p:sp>
        <p:nvSpPr>
          <p:cNvPr id="32" name="Owal 31">
            <a:extLst>
              <a:ext uri="{FF2B5EF4-FFF2-40B4-BE49-F238E27FC236}">
                <a16:creationId xmlns:a16="http://schemas.microsoft.com/office/drawing/2014/main" id="{BCB9FE30-6AB0-7542-8126-AF7A2F205DBD}"/>
              </a:ext>
            </a:extLst>
          </p:cNvPr>
          <p:cNvSpPr/>
          <p:nvPr userDrawn="1"/>
        </p:nvSpPr>
        <p:spPr>
          <a:xfrm>
            <a:off x="1040296" y="4707543"/>
            <a:ext cx="205407" cy="205407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33" name="Owal 32">
            <a:extLst>
              <a:ext uri="{FF2B5EF4-FFF2-40B4-BE49-F238E27FC236}">
                <a16:creationId xmlns:a16="http://schemas.microsoft.com/office/drawing/2014/main" id="{738F41BD-3255-EA4F-AD9A-9A3651EEF989}"/>
              </a:ext>
            </a:extLst>
          </p:cNvPr>
          <p:cNvSpPr/>
          <p:nvPr userDrawn="1"/>
        </p:nvSpPr>
        <p:spPr>
          <a:xfrm>
            <a:off x="2063965" y="5988200"/>
            <a:ext cx="205624" cy="205624"/>
          </a:xfrm>
          <a:prstGeom prst="ellipse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34" name="Owal 33">
            <a:extLst>
              <a:ext uri="{FF2B5EF4-FFF2-40B4-BE49-F238E27FC236}">
                <a16:creationId xmlns:a16="http://schemas.microsoft.com/office/drawing/2014/main" id="{44D8AEA9-D018-3844-8FB1-067A1FE1BD3D}"/>
              </a:ext>
            </a:extLst>
          </p:cNvPr>
          <p:cNvSpPr/>
          <p:nvPr userDrawn="1"/>
        </p:nvSpPr>
        <p:spPr>
          <a:xfrm>
            <a:off x="1591486" y="6412551"/>
            <a:ext cx="126876" cy="126876"/>
          </a:xfrm>
          <a:prstGeom prst="ellipse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grpSp>
        <p:nvGrpSpPr>
          <p:cNvPr id="35" name="Grupa 34">
            <a:extLst>
              <a:ext uri="{FF2B5EF4-FFF2-40B4-BE49-F238E27FC236}">
                <a16:creationId xmlns:a16="http://schemas.microsoft.com/office/drawing/2014/main" id="{7E62B650-D3CA-B849-9E63-93E0F5779FC1}"/>
              </a:ext>
            </a:extLst>
          </p:cNvPr>
          <p:cNvGrpSpPr/>
          <p:nvPr userDrawn="1"/>
        </p:nvGrpSpPr>
        <p:grpSpPr>
          <a:xfrm>
            <a:off x="-1041430" y="3091018"/>
            <a:ext cx="2081726" cy="2081726"/>
            <a:chOff x="-1041430" y="3091018"/>
            <a:chExt cx="2081726" cy="2081726"/>
          </a:xfrm>
        </p:grpSpPr>
        <p:sp>
          <p:nvSpPr>
            <p:cNvPr id="36" name="Łuk blokowy 35">
              <a:extLst>
                <a:ext uri="{FF2B5EF4-FFF2-40B4-BE49-F238E27FC236}">
                  <a16:creationId xmlns:a16="http://schemas.microsoft.com/office/drawing/2014/main" id="{E0C78454-AA1F-774E-8830-8A7FFA60D22E}"/>
                </a:ext>
              </a:extLst>
            </p:cNvPr>
            <p:cNvSpPr/>
            <p:nvPr userDrawn="1"/>
          </p:nvSpPr>
          <p:spPr>
            <a:xfrm rot="5400000">
              <a:off x="-1041430" y="3091018"/>
              <a:ext cx="2081726" cy="2081726"/>
            </a:xfrm>
            <a:prstGeom prst="blockArc">
              <a:avLst>
                <a:gd name="adj1" fmla="val 16183789"/>
                <a:gd name="adj2" fmla="val 15973"/>
                <a:gd name="adj3" fmla="val 24515"/>
              </a:avLst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  <p:sp>
          <p:nvSpPr>
            <p:cNvPr id="37" name="Wycinek okręgu 16">
              <a:extLst>
                <a:ext uri="{FF2B5EF4-FFF2-40B4-BE49-F238E27FC236}">
                  <a16:creationId xmlns:a16="http://schemas.microsoft.com/office/drawing/2014/main" id="{6413053F-1216-8642-90C5-CC1AA3BC914E}"/>
                </a:ext>
              </a:extLst>
            </p:cNvPr>
            <p:cNvSpPr/>
            <p:nvPr userDrawn="1"/>
          </p:nvSpPr>
          <p:spPr>
            <a:xfrm>
              <a:off x="-522463" y="3609418"/>
              <a:ext cx="1044925" cy="1044925"/>
            </a:xfrm>
            <a:prstGeom prst="pie">
              <a:avLst>
                <a:gd name="adj1" fmla="val 16210634"/>
                <a:gd name="adj2" fmla="val 11496"/>
              </a:avLst>
            </a:prstGeom>
            <a:solidFill>
              <a:schemeClr val="bg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dirty="0">
                <a:solidFill>
                  <a:schemeClr val="tx1"/>
                </a:solidFill>
                <a:latin typeface="Roboto" panose="02000000000000000000" pitchFamily="2" charset="0"/>
              </a:endParaRPr>
            </a:p>
          </p:txBody>
        </p:sp>
      </p:grpSp>
      <p:cxnSp>
        <p:nvCxnSpPr>
          <p:cNvPr id="21" name="Łącznik prosty 20">
            <a:extLst>
              <a:ext uri="{FF2B5EF4-FFF2-40B4-BE49-F238E27FC236}">
                <a16:creationId xmlns:a16="http://schemas.microsoft.com/office/drawing/2014/main" id="{7E42FFB5-8C4C-4AFA-9FF5-5F5211DBCE24}"/>
              </a:ext>
            </a:extLst>
          </p:cNvPr>
          <p:cNvCxnSpPr/>
          <p:nvPr userDrawn="1"/>
        </p:nvCxnSpPr>
        <p:spPr>
          <a:xfrm>
            <a:off x="2755900" y="1184576"/>
            <a:ext cx="1823550" cy="0"/>
          </a:xfrm>
          <a:prstGeom prst="line">
            <a:avLst/>
          </a:prstGeom>
          <a:ln w="25400">
            <a:gradFill flip="none" rotWithShape="1"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10800000" scaled="1"/>
              <a:tileRect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3" name="Content Placeholder 2">
            <a:extLst>
              <a:ext uri="{FF2B5EF4-FFF2-40B4-BE49-F238E27FC236}">
                <a16:creationId xmlns:a16="http://schemas.microsoft.com/office/drawing/2014/main" id="{D80766C2-BD61-4BFC-88FA-4655D97890A3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2755900" y="1484783"/>
            <a:ext cx="8755062" cy="4682009"/>
          </a:xfrm>
        </p:spPr>
        <p:txBody>
          <a:bodyPr vert="horz" lIns="0" tIns="45720" rIns="0" bIns="45720" rtlCol="0">
            <a:normAutofit/>
          </a:bodyPr>
          <a:lstStyle>
            <a:lvl1pPr marL="457200" marR="0" indent="-457200" algn="l" defTabSz="914400" rtl="0" eaLnBrk="1" fontAlgn="auto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ClrTx/>
              <a:buSzPct val="90000"/>
              <a:buFont typeface="+mj-lt"/>
              <a:buAutoNum type="arabicPeriod"/>
              <a:tabLst/>
              <a:defRPr lang="pl-PL" dirty="0"/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  <a:p>
            <a:pPr lvl="0"/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44186353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50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500"/>
                            </p:stCondLst>
                            <p:childTnLst>
                              <p:par>
                                <p:cTn id="1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000"/>
                            </p:stCondLst>
                            <p:childTnLst>
                              <p:par>
                                <p:cTn id="23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3000"/>
                            </p:stCondLst>
                            <p:childTnLst>
                              <p:par>
                                <p:cTn id="29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4000"/>
                            </p:stCondLst>
                            <p:childTnLst>
                              <p:par>
                                <p:cTn id="3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38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4500"/>
                            </p:stCondLst>
                            <p:childTnLst>
                              <p:par>
                                <p:cTn id="40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2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5000"/>
                            </p:stCondLst>
                            <p:childTnLst>
                              <p:par>
                                <p:cTn id="44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6" dur="500"/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47" dur="500"/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1" grpId="0" animBg="1"/>
      <p:bldP spid="32" grpId="0" animBg="1"/>
      <p:bldP spid="33" grpId="0" animBg="1"/>
      <p:bldP spid="34" grpId="0" animBg="1"/>
      <p:bldP spid="23" grpId="0" build="p">
        <p:tmplLst>
          <p:tmpl lvl="1">
            <p:tnLst>
              <p:par>
                <p:cTn presetID="12" presetClass="entr" presetSubtype="4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/>
                        <p:tgtEl>
                          <p:spTgt spid="2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#ppt_h*1.125000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  <p:animEffect transition="in" filter="wipe(up)">
                      <p:cBhvr>
                        <p:cTn dur="500"/>
                        <p:tgtEl>
                          <p:spTgt spid="23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Big Header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 Placeholder 2">
            <a:extLst>
              <a:ext uri="{FF2B5EF4-FFF2-40B4-BE49-F238E27FC236}">
                <a16:creationId xmlns:a16="http://schemas.microsoft.com/office/drawing/2014/main" id="{37A97C80-DF0C-45E3-90A2-A369C784E71C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1373187" y="4725144"/>
            <a:ext cx="9445625" cy="1411974"/>
          </a:xfrm>
        </p:spPr>
        <p:txBody>
          <a:bodyPr>
            <a:normAutofit/>
          </a:bodyPr>
          <a:lstStyle>
            <a:lvl1pPr marL="0" indent="0" algn="ctr">
              <a:buNone/>
              <a:defRPr lang="pl-PL"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89766D97-63C3-45C5-87D4-51A02CC4A77C}"/>
              </a:ext>
            </a:extLst>
          </p:cNvPr>
          <p:cNvCxnSpPr>
            <a:cxnSpLocks/>
          </p:cNvCxnSpPr>
          <p:nvPr userDrawn="1"/>
        </p:nvCxnSpPr>
        <p:spPr>
          <a:xfrm>
            <a:off x="5174457" y="4529816"/>
            <a:ext cx="1843087" cy="0"/>
          </a:xfrm>
          <a:prstGeom prst="line">
            <a:avLst/>
          </a:prstGeom>
          <a:ln w="22225">
            <a:gradFill flip="none" rotWithShape="1">
              <a:gsLst>
                <a:gs pos="1000">
                  <a:schemeClr val="accent2"/>
                </a:gs>
                <a:gs pos="100000">
                  <a:schemeClr val="accent1"/>
                </a:gs>
              </a:gsLst>
              <a:lin ang="13500000" scaled="1"/>
              <a:tileRect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" name="Title 1">
            <a:extLst>
              <a:ext uri="{FF2B5EF4-FFF2-40B4-BE49-F238E27FC236}">
                <a16:creationId xmlns:a16="http://schemas.microsoft.com/office/drawing/2014/main" id="{9A3059F5-49BA-A94D-83B4-BE2C4C8C1E5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373188" y="620688"/>
            <a:ext cx="9445624" cy="3909128"/>
          </a:xfrm>
          <a:noFill/>
        </p:spPr>
        <p:txBody>
          <a:bodyPr anchor="b">
            <a:normAutofit/>
          </a:bodyPr>
          <a:lstStyle>
            <a:lvl1pPr algn="ctr">
              <a:defRPr lang="pl-PL" sz="9600" b="1" kern="120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3067381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2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1500"/>
                            </p:stCondLst>
                            <p:childTnLst>
                              <p:par>
                                <p:cTn id="1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8"/>
                        </p:tgtEl>
                      </p:cBhvr>
                    </p:animEffect>
                    <p:anim calcmode="lin" valueType="num">
                      <p:cBhvr>
                        <p:cTn dur="500" fill="hold"/>
                        <p:tgtEl>
                          <p:spTgt spid="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500" fill="hold"/>
                        <p:tgtEl>
                          <p:spTgt spid="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5" grpId="0"/>
    </p:bldLst>
  </p:timing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81831" y="2356999"/>
            <a:ext cx="3225007" cy="2684992"/>
          </a:xfrm>
        </p:spPr>
        <p:txBody>
          <a:bodyPr anchor="b">
            <a:normAutofit/>
          </a:bodyPr>
          <a:lstStyle>
            <a:lvl1pPr>
              <a:defRPr lang="pl-PL" sz="3600" b="1" kern="120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 err="1"/>
              <a:t>Editable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Map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 hasCustomPrompt="1"/>
          </p:nvPr>
        </p:nvSpPr>
        <p:spPr>
          <a:xfrm>
            <a:off x="681831" y="5157192"/>
            <a:ext cx="3225007" cy="1411974"/>
          </a:xfrm>
        </p:spPr>
        <p:txBody>
          <a:bodyPr/>
          <a:lstStyle>
            <a:lvl1pPr marL="0" indent="0">
              <a:buNone/>
              <a:defRPr lang="pl-PL" sz="18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Just click two times on </a:t>
            </a:r>
            <a:br>
              <a:rPr lang="en-US" dirty="0"/>
            </a:br>
            <a:r>
              <a:rPr lang="en-US" dirty="0"/>
              <a:t>a particular country </a:t>
            </a:r>
            <a:br>
              <a:rPr lang="pl-PL" dirty="0"/>
            </a:br>
            <a:r>
              <a:rPr lang="en-US" dirty="0"/>
              <a:t>to 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2078223889"/>
      </p:ext>
    </p:extLst>
  </p:cSld>
  <p:clrMapOvr>
    <a:masterClrMapping/>
  </p:clrMapOvr>
  <p:transition spd="slow">
    <p:wipe/>
  </p:transition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Event">
    <p:bg>
      <p:bgPr>
        <a:pattFill prst="pct5">
          <a:fgClr>
            <a:schemeClr val="tx2">
              <a:lumMod val="20000"/>
              <a:lumOff val="80000"/>
            </a:schemeClr>
          </a:fgClr>
          <a:bgClr>
            <a:schemeClr val="bg1"/>
          </a:bgClr>
        </a:patt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rostokąt 8">
            <a:extLst>
              <a:ext uri="{FF2B5EF4-FFF2-40B4-BE49-F238E27FC236}">
                <a16:creationId xmlns:a16="http://schemas.microsoft.com/office/drawing/2014/main" id="{C9EC0769-B751-4CD7-9999-E9931D746BA6}"/>
              </a:ext>
            </a:extLst>
          </p:cNvPr>
          <p:cNvSpPr/>
          <p:nvPr userDrawn="1"/>
        </p:nvSpPr>
        <p:spPr>
          <a:xfrm>
            <a:off x="0" y="-5277"/>
            <a:ext cx="12192000" cy="6879624"/>
          </a:xfrm>
          <a:prstGeom prst="rect">
            <a:avLst/>
          </a:prstGeom>
          <a:solidFill>
            <a:schemeClr val="tx1">
              <a:alpha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AB1E0711-AACA-460E-A60E-886C9FC0A49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381237" y="2780928"/>
            <a:ext cx="3916361" cy="2558090"/>
          </a:xfrm>
        </p:spPr>
        <p:txBody>
          <a:bodyPr anchor="t">
            <a:normAutofit/>
          </a:bodyPr>
          <a:lstStyle>
            <a:lvl1pPr>
              <a:defRPr lang="pl-PL" sz="3600" b="1" kern="1200" dirty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pic>
        <p:nvPicPr>
          <p:cNvPr id="15" name="Obraz 9">
            <a:extLst>
              <a:ext uri="{FF2B5EF4-FFF2-40B4-BE49-F238E27FC236}">
                <a16:creationId xmlns:a16="http://schemas.microsoft.com/office/drawing/2014/main" id="{E336C505-0391-436C-921B-D9AC230F66E1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B55D1300-71E8-A44E-86CF-B92134A06CD3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5519738" y="2780928"/>
            <a:ext cx="5991225" cy="255809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buNone/>
              <a:defRPr sz="3600">
                <a:solidFill>
                  <a:schemeClr val="bg2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2716483014"/>
      </p:ext>
    </p:extLst>
  </p:cSld>
  <p:clrMapOvr>
    <a:masterClrMapping/>
  </p:clrMapOvr>
  <p:transition spd="slow">
    <p:wipe/>
  </p:transition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Event Alternative">
    <p:bg>
      <p:bgPr>
        <a:solidFill>
          <a:schemeClr val="tx2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rostokąt 3">
            <a:extLst>
              <a:ext uri="{FF2B5EF4-FFF2-40B4-BE49-F238E27FC236}">
                <a16:creationId xmlns:a16="http://schemas.microsoft.com/office/drawing/2014/main" id="{7255505A-9832-A242-98BE-F80964A20B1D}"/>
              </a:ext>
            </a:extLst>
          </p:cNvPr>
          <p:cNvSpPr/>
          <p:nvPr userDrawn="1"/>
        </p:nvSpPr>
        <p:spPr>
          <a:xfrm>
            <a:off x="1373188" y="0"/>
            <a:ext cx="5299075" cy="6858000"/>
          </a:xfrm>
          <a:prstGeom prst="rect">
            <a:avLst/>
          </a:prstGeom>
          <a:solidFill>
            <a:schemeClr val="tx2">
              <a:alpha val="9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2063750" y="476671"/>
            <a:ext cx="3916363" cy="1324959"/>
          </a:xfrm>
        </p:spPr>
        <p:txBody>
          <a:bodyPr anchor="b"/>
          <a:lstStyle>
            <a:lvl1pPr>
              <a:defRPr lang="pl-PL" sz="3600" b="1" kern="1200" dirty="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 hasCustomPrompt="1"/>
          </p:nvPr>
        </p:nvSpPr>
        <p:spPr>
          <a:xfrm>
            <a:off x="2063750" y="1916832"/>
            <a:ext cx="3916363" cy="4248472"/>
          </a:xfrm>
        </p:spPr>
        <p:txBody>
          <a:bodyPr>
            <a:normAutofit/>
          </a:bodyPr>
          <a:lstStyle>
            <a:lvl1pPr marL="0" indent="0">
              <a:buClr>
                <a:schemeClr val="accent1"/>
              </a:buClr>
              <a:buFont typeface="Wingdings" pitchFamily="2" charset="2"/>
              <a:buNone/>
              <a:defRPr lang="pl-PL" sz="2400" b="0" kern="120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pic>
        <p:nvPicPr>
          <p:cNvPr id="6" name="Obraz 9">
            <a:extLst>
              <a:ext uri="{FF2B5EF4-FFF2-40B4-BE49-F238E27FC236}">
                <a16:creationId xmlns:a16="http://schemas.microsoft.com/office/drawing/2014/main" id="{A83B2A2C-1586-E74B-85E6-97EC9FF77511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640335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build="p">
        <p:tmplLst>
          <p:tmpl lvl="1">
            <p:tnLst>
              <p:par>
                <p:cTn presetID="42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3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5991224" cy="1124980"/>
          </a:xfrm>
        </p:spPr>
        <p:txBody>
          <a:bodyPr lIns="0"/>
          <a:lstStyle>
            <a:lvl1pPr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Numbers</a:t>
            </a:r>
            <a:endParaRPr lang="pl-PL" dirty="0"/>
          </a:p>
        </p:txBody>
      </p:sp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4884832E-E4B8-4ADC-8A09-F226364D575E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90564" y="2708921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27" name="Symbol zastępczy tekstu 17">
            <a:extLst>
              <a:ext uri="{FF2B5EF4-FFF2-40B4-BE49-F238E27FC236}">
                <a16:creationId xmlns:a16="http://schemas.microsoft.com/office/drawing/2014/main" id="{5374347F-A828-4E9C-8F59-D338BB11D0DA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690564" y="1988839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tx2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sp>
        <p:nvSpPr>
          <p:cNvPr id="33" name="Symbol zastępczy tekstu 27">
            <a:extLst>
              <a:ext uri="{FF2B5EF4-FFF2-40B4-BE49-F238E27FC236}">
                <a16:creationId xmlns:a16="http://schemas.microsoft.com/office/drawing/2014/main" id="{94B9A322-670D-429A-AEF7-05FEA7FF4CA5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137025" y="2708922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4" name="Symbol zastępczy tekstu 17">
            <a:extLst>
              <a:ext uri="{FF2B5EF4-FFF2-40B4-BE49-F238E27FC236}">
                <a16:creationId xmlns:a16="http://schemas.microsoft.com/office/drawing/2014/main" id="{43C6ABEC-FA49-4D19-B0DD-362C1500E3F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137025" y="1988840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tx2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sp>
        <p:nvSpPr>
          <p:cNvPr id="35" name="Symbol zastępczy tekstu 27">
            <a:extLst>
              <a:ext uri="{FF2B5EF4-FFF2-40B4-BE49-F238E27FC236}">
                <a16:creationId xmlns:a16="http://schemas.microsoft.com/office/drawing/2014/main" id="{FCC022A2-5E7A-4C7C-A23F-95A718F76D1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7599135" y="2708923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6" name="Symbol zastępczy tekstu 17">
            <a:extLst>
              <a:ext uri="{FF2B5EF4-FFF2-40B4-BE49-F238E27FC236}">
                <a16:creationId xmlns:a16="http://schemas.microsoft.com/office/drawing/2014/main" id="{9ABBD62A-DDD7-4ED2-B935-77F60E21DCDC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7599135" y="1988841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tx2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sp>
        <p:nvSpPr>
          <p:cNvPr id="37" name="Symbol zastępczy tekstu 27">
            <a:extLst>
              <a:ext uri="{FF2B5EF4-FFF2-40B4-BE49-F238E27FC236}">
                <a16:creationId xmlns:a16="http://schemas.microsoft.com/office/drawing/2014/main" id="{A8A59FA4-9AE7-4C99-A007-BBFCCE9B47ED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90564" y="4869161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8" name="Symbol zastępczy tekstu 17">
            <a:extLst>
              <a:ext uri="{FF2B5EF4-FFF2-40B4-BE49-F238E27FC236}">
                <a16:creationId xmlns:a16="http://schemas.microsoft.com/office/drawing/2014/main" id="{FF84748E-98FE-4184-996E-4488970353C8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690564" y="4149079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tx2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sp>
        <p:nvSpPr>
          <p:cNvPr id="39" name="Symbol zastępczy tekstu 27">
            <a:extLst>
              <a:ext uri="{FF2B5EF4-FFF2-40B4-BE49-F238E27FC236}">
                <a16:creationId xmlns:a16="http://schemas.microsoft.com/office/drawing/2014/main" id="{175795D0-9EB9-427C-B9FD-8F622EE9F2D4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137025" y="4869162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0" name="Symbol zastępczy tekstu 17">
            <a:extLst>
              <a:ext uri="{FF2B5EF4-FFF2-40B4-BE49-F238E27FC236}">
                <a16:creationId xmlns:a16="http://schemas.microsoft.com/office/drawing/2014/main" id="{24639C46-A9A6-47B8-AC80-7EEF21DF8353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4137025" y="4149080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tx2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sp>
        <p:nvSpPr>
          <p:cNvPr id="41" name="Symbol zastępczy tekstu 27">
            <a:extLst>
              <a:ext uri="{FF2B5EF4-FFF2-40B4-BE49-F238E27FC236}">
                <a16:creationId xmlns:a16="http://schemas.microsoft.com/office/drawing/2014/main" id="{D8827B87-6DD0-45E5-9E94-FB9CE9E89943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7599135" y="4869163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3" name="Symbol zastępczy tekstu 17">
            <a:extLst>
              <a:ext uri="{FF2B5EF4-FFF2-40B4-BE49-F238E27FC236}">
                <a16:creationId xmlns:a16="http://schemas.microsoft.com/office/drawing/2014/main" id="{2C43BBCD-F062-4006-9B69-18E4953FDA42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7599135" y="4149081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tx2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cxnSp>
        <p:nvCxnSpPr>
          <p:cNvPr id="15" name="Łącznik prosty 14">
            <a:extLst>
              <a:ext uri="{FF2B5EF4-FFF2-40B4-BE49-F238E27FC236}">
                <a16:creationId xmlns:a16="http://schemas.microsoft.com/office/drawing/2014/main" id="{53F78242-16D5-9246-9414-C298B8F6CDF9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43298054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2000"/>
                            </p:stCondLst>
                            <p:childTnLst>
                              <p:par>
                                <p:cTn id="29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>
                            <p:stCondLst>
                              <p:cond delay="2500"/>
                            </p:stCondLst>
                            <p:childTnLst>
                              <p:par>
                                <p:cTn id="38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2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3000"/>
                            </p:stCondLst>
                            <p:childTnLst>
                              <p:par>
                                <p:cTn id="47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1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3" dur="500" fill="hold"/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5" fill="hold">
                            <p:stCondLst>
                              <p:cond delay="3500"/>
                            </p:stCondLst>
                            <p:childTnLst>
                              <p:par>
                                <p:cTn id="56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8" dur="500" fill="hold"/>
                                        <p:tgtEl>
                                          <p:spTgt spid="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0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8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2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2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7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2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2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3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4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4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5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5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5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6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6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6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7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8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9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9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9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0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40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4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1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41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4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3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4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4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Numbers Dark">
    <p:bg>
      <p:bgPr>
        <a:solidFill>
          <a:schemeClr val="tx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F331FD11-D4EB-F349-A244-1BC13AA5B98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5991224" cy="1124980"/>
          </a:xfrm>
        </p:spPr>
        <p:txBody>
          <a:bodyPr lIns="0"/>
          <a:lstStyle>
            <a:lvl1pPr>
              <a:defRPr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Numbers</a:t>
            </a:r>
            <a:endParaRPr lang="pl-PL" dirty="0"/>
          </a:p>
        </p:txBody>
      </p:sp>
      <p:pic>
        <p:nvPicPr>
          <p:cNvPr id="20" name="Obraz 9">
            <a:extLst>
              <a:ext uri="{FF2B5EF4-FFF2-40B4-BE49-F238E27FC236}">
                <a16:creationId xmlns:a16="http://schemas.microsoft.com/office/drawing/2014/main" id="{41663842-F1D9-C246-98EC-5A68F349B415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540833" y="6465502"/>
            <a:ext cx="970126" cy="144429"/>
          </a:xfrm>
          <a:prstGeom prst="rect">
            <a:avLst/>
          </a:prstGeom>
        </p:spPr>
      </p:pic>
      <p:sp>
        <p:nvSpPr>
          <p:cNvPr id="21" name="Symbol zastępczy tekstu 27">
            <a:extLst>
              <a:ext uri="{FF2B5EF4-FFF2-40B4-BE49-F238E27FC236}">
                <a16:creationId xmlns:a16="http://schemas.microsoft.com/office/drawing/2014/main" id="{4DA7CA25-D2EB-41F5-AE98-E8B53399B075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90564" y="2708921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22" name="Symbol zastępczy tekstu 17">
            <a:extLst>
              <a:ext uri="{FF2B5EF4-FFF2-40B4-BE49-F238E27FC236}">
                <a16:creationId xmlns:a16="http://schemas.microsoft.com/office/drawing/2014/main" id="{02E1089B-4FDF-4716-849E-5CB9D718279B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690564" y="1988839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bg1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sp>
        <p:nvSpPr>
          <p:cNvPr id="29" name="Symbol zastępczy tekstu 27">
            <a:extLst>
              <a:ext uri="{FF2B5EF4-FFF2-40B4-BE49-F238E27FC236}">
                <a16:creationId xmlns:a16="http://schemas.microsoft.com/office/drawing/2014/main" id="{1C4FF999-A869-4520-B89D-F02964834E5A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137025" y="2708922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0" name="Symbol zastępczy tekstu 17">
            <a:extLst>
              <a:ext uri="{FF2B5EF4-FFF2-40B4-BE49-F238E27FC236}">
                <a16:creationId xmlns:a16="http://schemas.microsoft.com/office/drawing/2014/main" id="{E75F07F7-268D-4631-9501-CBDBA62CD5F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137025" y="1988840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bg1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sp>
        <p:nvSpPr>
          <p:cNvPr id="31" name="Symbol zastępczy tekstu 27">
            <a:extLst>
              <a:ext uri="{FF2B5EF4-FFF2-40B4-BE49-F238E27FC236}">
                <a16:creationId xmlns:a16="http://schemas.microsoft.com/office/drawing/2014/main" id="{6E6C2BE8-4C2C-4469-981A-FADE4EE7E24D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7599135" y="2708923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32" name="Symbol zastępczy tekstu 17">
            <a:extLst>
              <a:ext uri="{FF2B5EF4-FFF2-40B4-BE49-F238E27FC236}">
                <a16:creationId xmlns:a16="http://schemas.microsoft.com/office/drawing/2014/main" id="{D857EAC7-C564-4028-A39C-3883FD3D9557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7599135" y="1988841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bg1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sp>
        <p:nvSpPr>
          <p:cNvPr id="42" name="Symbol zastępczy tekstu 27">
            <a:extLst>
              <a:ext uri="{FF2B5EF4-FFF2-40B4-BE49-F238E27FC236}">
                <a16:creationId xmlns:a16="http://schemas.microsoft.com/office/drawing/2014/main" id="{01E98832-DDDB-47F7-BE9F-9D57C211746A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90564" y="4869161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4" name="Symbol zastępczy tekstu 17">
            <a:extLst>
              <a:ext uri="{FF2B5EF4-FFF2-40B4-BE49-F238E27FC236}">
                <a16:creationId xmlns:a16="http://schemas.microsoft.com/office/drawing/2014/main" id="{C0B0A6D9-6F7D-420C-A969-F5A641D9B13B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690564" y="4149079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bg1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sp>
        <p:nvSpPr>
          <p:cNvPr id="45" name="Symbol zastępczy tekstu 27">
            <a:extLst>
              <a:ext uri="{FF2B5EF4-FFF2-40B4-BE49-F238E27FC236}">
                <a16:creationId xmlns:a16="http://schemas.microsoft.com/office/drawing/2014/main" id="{D0B98C6F-E2BC-4808-BA62-965CF91E8D24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137025" y="4869162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6" name="Symbol zastępczy tekstu 17">
            <a:extLst>
              <a:ext uri="{FF2B5EF4-FFF2-40B4-BE49-F238E27FC236}">
                <a16:creationId xmlns:a16="http://schemas.microsoft.com/office/drawing/2014/main" id="{66342F06-94E7-42CF-88B6-F5B25E95F9A1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4137025" y="4149080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bg1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sp>
        <p:nvSpPr>
          <p:cNvPr id="47" name="Symbol zastępczy tekstu 27">
            <a:extLst>
              <a:ext uri="{FF2B5EF4-FFF2-40B4-BE49-F238E27FC236}">
                <a16:creationId xmlns:a16="http://schemas.microsoft.com/office/drawing/2014/main" id="{C2F442BC-95C3-4CBF-BF6F-192CA6F907D4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7599135" y="4869163"/>
            <a:ext cx="3216274" cy="1008112"/>
          </a:xfrm>
        </p:spPr>
        <p:txBody>
          <a:bodyPr anchor="t">
            <a:normAutofit/>
          </a:bodyPr>
          <a:lstStyle>
            <a:lvl1pPr marL="0" indent="0">
              <a:buNone/>
              <a:defRPr sz="2400" b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8" name="Symbol zastępczy tekstu 17">
            <a:extLst>
              <a:ext uri="{FF2B5EF4-FFF2-40B4-BE49-F238E27FC236}">
                <a16:creationId xmlns:a16="http://schemas.microsoft.com/office/drawing/2014/main" id="{7212B864-BCA6-4D51-8F11-A58AD027E1F8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7599135" y="4149081"/>
            <a:ext cx="3216274" cy="720081"/>
          </a:xfrm>
          <a:noFill/>
          <a:effectLst/>
        </p:spPr>
        <p:txBody>
          <a:bodyPr vert="horz" lIns="0" tIns="0" rIns="0" bIns="0" rtlCol="0" anchor="ctr">
            <a:noAutofit/>
          </a:bodyPr>
          <a:lstStyle>
            <a:lvl1pPr marL="0" indent="0">
              <a:buNone/>
              <a:defRPr lang="pl-PL" sz="7200" cap="none" spc="0" dirty="0">
                <a:ln w="0"/>
                <a:solidFill>
                  <a:schemeClr val="bg1"/>
                </a:solidFill>
                <a:effectLst/>
                <a:latin typeface="Roboto Slab" pitchFamily="2" charset="0"/>
                <a:ea typeface="Roboto Slab" pitchFamily="2" charset="0"/>
                <a:cs typeface="+mj-cs"/>
              </a:defRPr>
            </a:lvl1pPr>
          </a:lstStyle>
          <a:p>
            <a:pPr marL="628650" lvl="0" indent="-857250">
              <a:lnSpc>
                <a:spcPct val="90000"/>
              </a:lnSpc>
              <a:spcBef>
                <a:spcPct val="0"/>
              </a:spcBef>
            </a:pPr>
            <a:r>
              <a:rPr lang="pl-PL" dirty="0"/>
              <a:t>1234</a:t>
            </a:r>
          </a:p>
        </p:txBody>
      </p:sp>
      <p:cxnSp>
        <p:nvCxnSpPr>
          <p:cNvPr id="16" name="Łącznik prosty 15">
            <a:extLst>
              <a:ext uri="{FF2B5EF4-FFF2-40B4-BE49-F238E27FC236}">
                <a16:creationId xmlns:a16="http://schemas.microsoft.com/office/drawing/2014/main" id="{EF8B8AF1-C111-2A4C-A82B-57D33C4352A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1244937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1500"/>
                            </p:stCondLst>
                            <p:childTnLst>
                              <p:par>
                                <p:cTn id="20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2000"/>
                            </p:stCondLst>
                            <p:childTnLst>
                              <p:par>
                                <p:cTn id="29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>
                            <p:stCondLst>
                              <p:cond delay="2500"/>
                            </p:stCondLst>
                            <p:childTnLst>
                              <p:par>
                                <p:cTn id="38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2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6" fill="hold">
                            <p:stCondLst>
                              <p:cond delay="3000"/>
                            </p:stCondLst>
                            <p:childTnLst>
                              <p:par>
                                <p:cTn id="47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1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3" dur="500" fill="hold"/>
                                        <p:tgtEl>
                                          <p:spTgt spid="4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4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5" fill="hold">
                            <p:stCondLst>
                              <p:cond delay="3500"/>
                            </p:stCondLst>
                            <p:childTnLst>
                              <p:par>
                                <p:cTn id="56" presetID="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8" dur="500" fill="hold"/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0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21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21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2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2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22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22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9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29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29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0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0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1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1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1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1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32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32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32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2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42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42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4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44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4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5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45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45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6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46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46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7" grpId="0" build="p">
        <p:tmplLst>
          <p:tmpl lvl="1">
            <p:tnLst>
              <p:par>
                <p:cTn presetID="2" presetClass="entr" presetSubtype="8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47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47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8" grpId="0" build="p">
        <p:tmplLst>
          <p:tmpl lvl="1">
            <p:tnLst>
              <p:par>
                <p:cTn presetID="2" presetClass="entr" presetSubtype="8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 calcmode="lin" valueType="num">
                      <p:cBhvr additive="base">
                        <p:cTn dur="500" fill="hold"/>
                        <p:tgtEl>
                          <p:spTgt spid="4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0-#ppt_w/2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 additive="base">
                        <p:cTn dur="500" fill="hold"/>
                        <p:tgtEl>
                          <p:spTgt spid="4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fographic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rostokąt 7">
            <a:extLst>
              <a:ext uri="{FF2B5EF4-FFF2-40B4-BE49-F238E27FC236}">
                <a16:creationId xmlns:a16="http://schemas.microsoft.com/office/drawing/2014/main" id="{3E718497-76D2-E343-92DB-3FECF2610F19}"/>
              </a:ext>
            </a:extLst>
          </p:cNvPr>
          <p:cNvSpPr/>
          <p:nvPr userDrawn="1"/>
        </p:nvSpPr>
        <p:spPr>
          <a:xfrm flipH="1">
            <a:off x="1" y="0"/>
            <a:ext cx="4598987" cy="6857999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9D5BC453-CF0C-0747-9327-533554DAD34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9" y="1"/>
            <a:ext cx="3225799" cy="1124980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5E6AFD9B-ADDC-DA43-BF3E-4D7180F2771E}"/>
              </a:ext>
            </a:extLst>
          </p:cNvPr>
          <p:cNvCxnSpPr>
            <a:cxnSpLocks/>
          </p:cNvCxnSpPr>
          <p:nvPr userDrawn="1"/>
        </p:nvCxnSpPr>
        <p:spPr>
          <a:xfrm flipH="1">
            <a:off x="1" y="1282550"/>
            <a:ext cx="1949449" cy="0"/>
          </a:xfrm>
          <a:prstGeom prst="line">
            <a:avLst/>
          </a:prstGeom>
          <a:ln w="25400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D4C27A9A-3251-C740-A068-4D45FE52BCE2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81039" y="1484313"/>
            <a:ext cx="3225799" cy="4608512"/>
          </a:xfrm>
        </p:spPr>
        <p:txBody>
          <a:bodyPr/>
          <a:lstStyle>
            <a:lvl1pPr marL="0" indent="0">
              <a:buNone/>
              <a:defRPr>
                <a:solidFill>
                  <a:schemeClr val="bg2"/>
                </a:solidFill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12511934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#ppt_h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up)">
                                      <p:cBhvr>
                                        <p:cTn id="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</p:bldLst>
  </p:timing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etail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rostokąt 5">
            <a:extLst>
              <a:ext uri="{FF2B5EF4-FFF2-40B4-BE49-F238E27FC236}">
                <a16:creationId xmlns:a16="http://schemas.microsoft.com/office/drawing/2014/main" id="{9B031A60-415E-40F8-B120-BC5E38DA9B64}"/>
              </a:ext>
            </a:extLst>
          </p:cNvPr>
          <p:cNvSpPr/>
          <p:nvPr userDrawn="1"/>
        </p:nvSpPr>
        <p:spPr>
          <a:xfrm>
            <a:off x="0" y="0"/>
            <a:ext cx="4137025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 dirty="0">
              <a:latin typeface="Roboto" panose="02000000000000000000" pitchFamily="2" charset="0"/>
            </a:endParaRPr>
          </a:p>
        </p:txBody>
      </p:sp>
      <p:sp>
        <p:nvSpPr>
          <p:cNvPr id="2" name="Tytuł 1">
            <a:extLst>
              <a:ext uri="{FF2B5EF4-FFF2-40B4-BE49-F238E27FC236}">
                <a16:creationId xmlns:a16="http://schemas.microsoft.com/office/drawing/2014/main" id="{D055F86D-9087-4831-AEE7-8DFFA548048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81038" y="2637214"/>
            <a:ext cx="3225800" cy="1656000"/>
          </a:xfrm>
        </p:spPr>
        <p:txBody>
          <a:bodyPr anchor="b">
            <a:normAutofit/>
          </a:bodyPr>
          <a:lstStyle>
            <a:lvl1pPr>
              <a:defRPr sz="3600">
                <a:solidFill>
                  <a:schemeClr val="bg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br>
              <a:rPr lang="pl-PL" dirty="0"/>
            </a:br>
            <a:r>
              <a:rPr lang="pl-PL" dirty="0"/>
              <a:t>the </a:t>
            </a:r>
            <a:r>
              <a:rPr lang="pl-PL" dirty="0" err="1"/>
              <a:t>title</a:t>
            </a:r>
            <a:endParaRPr lang="pl-PL" dirty="0"/>
          </a:p>
        </p:txBody>
      </p:sp>
      <p:sp>
        <p:nvSpPr>
          <p:cNvPr id="40" name="Symbol zastępczy tekstu 27">
            <a:extLst>
              <a:ext uri="{FF2B5EF4-FFF2-40B4-BE49-F238E27FC236}">
                <a16:creationId xmlns:a16="http://schemas.microsoft.com/office/drawing/2014/main" id="{FDB3C9AC-82C4-41B5-8039-8699F59DCFAB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838701" y="1945470"/>
            <a:ext cx="3216274" cy="1296144"/>
          </a:xfrm>
        </p:spPr>
        <p:txBody>
          <a:bodyPr anchor="t">
            <a:normAutofit/>
          </a:bodyPr>
          <a:lstStyle>
            <a:lvl1pPr marL="0" indent="0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4" name="Symbol zastępczy tekstu 27">
            <a:extLst>
              <a:ext uri="{FF2B5EF4-FFF2-40B4-BE49-F238E27FC236}">
                <a16:creationId xmlns:a16="http://schemas.microsoft.com/office/drawing/2014/main" id="{5B12E7AB-A000-46C6-8285-F33783C6E4E2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285163" y="1945470"/>
            <a:ext cx="3216274" cy="1296144"/>
          </a:xfrm>
        </p:spPr>
        <p:txBody>
          <a:bodyPr anchor="t">
            <a:normAutofit/>
          </a:bodyPr>
          <a:lstStyle>
            <a:lvl1pPr marL="0" indent="0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6" name="Symbol zastępczy tekstu 27">
            <a:extLst>
              <a:ext uri="{FF2B5EF4-FFF2-40B4-BE49-F238E27FC236}">
                <a16:creationId xmlns:a16="http://schemas.microsoft.com/office/drawing/2014/main" id="{603996CB-9565-4FB1-80AA-F4301118DCE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829176" y="4393742"/>
            <a:ext cx="3216274" cy="1296144"/>
          </a:xfrm>
        </p:spPr>
        <p:txBody>
          <a:bodyPr anchor="t">
            <a:normAutofit/>
          </a:bodyPr>
          <a:lstStyle>
            <a:lvl1pPr marL="0" indent="0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48" name="Symbol zastępczy tekstu 27">
            <a:extLst>
              <a:ext uri="{FF2B5EF4-FFF2-40B4-BE49-F238E27FC236}">
                <a16:creationId xmlns:a16="http://schemas.microsoft.com/office/drawing/2014/main" id="{9B1DB190-6EFF-411A-9FFE-8A9BC7E56540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8275638" y="4393742"/>
            <a:ext cx="3216274" cy="1296144"/>
          </a:xfrm>
        </p:spPr>
        <p:txBody>
          <a:bodyPr anchor="t">
            <a:normAutofit/>
          </a:bodyPr>
          <a:lstStyle>
            <a:lvl1pPr marL="0" indent="0">
              <a:buNone/>
              <a:defRPr sz="1800" b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lvl="0"/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pl-PL" dirty="0"/>
          </a:p>
        </p:txBody>
      </p:sp>
      <p:sp>
        <p:nvSpPr>
          <p:cNvPr id="19" name="Symbol zastępczy tekstu 3">
            <a:extLst>
              <a:ext uri="{FF2B5EF4-FFF2-40B4-BE49-F238E27FC236}">
                <a16:creationId xmlns:a16="http://schemas.microsoft.com/office/drawing/2014/main" id="{82DD0B52-9F0C-7C4E-9DC4-45EE9D0CC45F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4838701" y="1081374"/>
            <a:ext cx="3216274" cy="720081"/>
          </a:xfrm>
        </p:spPr>
        <p:txBody>
          <a:bodyPr anchor="b"/>
          <a:lstStyle>
            <a:lvl1pPr marL="0" indent="0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the </a:t>
            </a:r>
            <a:r>
              <a:rPr lang="pl-PL" dirty="0" err="1"/>
              <a:t>text</a:t>
            </a:r>
            <a:endParaRPr lang="pl-PL" dirty="0"/>
          </a:p>
        </p:txBody>
      </p:sp>
      <p:sp>
        <p:nvSpPr>
          <p:cNvPr id="20" name="Symbol zastępczy tekstu 3">
            <a:extLst>
              <a:ext uri="{FF2B5EF4-FFF2-40B4-BE49-F238E27FC236}">
                <a16:creationId xmlns:a16="http://schemas.microsoft.com/office/drawing/2014/main" id="{275D97C3-EB49-9647-92F8-4A6BCB110E08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8275638" y="1081373"/>
            <a:ext cx="3216274" cy="720081"/>
          </a:xfrm>
        </p:spPr>
        <p:txBody>
          <a:bodyPr anchor="b"/>
          <a:lstStyle>
            <a:lvl1pPr marL="0" indent="0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the </a:t>
            </a:r>
            <a:r>
              <a:rPr lang="pl-PL" dirty="0" err="1"/>
              <a:t>text</a:t>
            </a:r>
            <a:endParaRPr lang="pl-PL" dirty="0"/>
          </a:p>
        </p:txBody>
      </p:sp>
      <p:sp>
        <p:nvSpPr>
          <p:cNvPr id="23" name="Symbol zastępczy tekstu 3">
            <a:extLst>
              <a:ext uri="{FF2B5EF4-FFF2-40B4-BE49-F238E27FC236}">
                <a16:creationId xmlns:a16="http://schemas.microsoft.com/office/drawing/2014/main" id="{F2AACD58-C497-044F-9313-B8A8E3653438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4844335" y="3529647"/>
            <a:ext cx="3216274" cy="720081"/>
          </a:xfrm>
        </p:spPr>
        <p:txBody>
          <a:bodyPr anchor="b"/>
          <a:lstStyle>
            <a:lvl1pPr marL="0" indent="0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the </a:t>
            </a:r>
            <a:r>
              <a:rPr lang="pl-PL" dirty="0" err="1"/>
              <a:t>text</a:t>
            </a:r>
            <a:endParaRPr lang="pl-PL" dirty="0"/>
          </a:p>
        </p:txBody>
      </p:sp>
      <p:sp>
        <p:nvSpPr>
          <p:cNvPr id="24" name="Symbol zastępczy tekstu 3">
            <a:extLst>
              <a:ext uri="{FF2B5EF4-FFF2-40B4-BE49-F238E27FC236}">
                <a16:creationId xmlns:a16="http://schemas.microsoft.com/office/drawing/2014/main" id="{39767C99-8A10-8043-8257-D3841149CDBC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8281272" y="3529646"/>
            <a:ext cx="3216274" cy="720081"/>
          </a:xfrm>
        </p:spPr>
        <p:txBody>
          <a:bodyPr anchor="b"/>
          <a:lstStyle>
            <a:lvl1pPr marL="0" indent="0">
              <a:buNone/>
              <a:defRPr b="1"/>
            </a:lvl1pPr>
          </a:lstStyle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add</a:t>
            </a:r>
            <a:r>
              <a:rPr lang="pl-PL" dirty="0"/>
              <a:t> the </a:t>
            </a:r>
            <a:r>
              <a:rPr lang="pl-PL" dirty="0" err="1"/>
              <a:t>text</a:t>
            </a:r>
            <a:endParaRPr lang="pl-PL" dirty="0"/>
          </a:p>
        </p:txBody>
      </p:sp>
    </p:spTree>
    <p:extLst>
      <p:ext uri="{BB962C8B-B14F-4D97-AF65-F5344CB8AC3E}">
        <p14:creationId xmlns:p14="http://schemas.microsoft.com/office/powerpoint/2010/main" val="74256341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4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4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1000"/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8" dur="1000" fill="hold"/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4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40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0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0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4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4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4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6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6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6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6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48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48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48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48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19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9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19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19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0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20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20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20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3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23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23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23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  <p:bldP spid="24" grpId="0" build="p">
        <p:tmplLst>
          <p:tmpl lvl="1">
            <p:tnLst>
              <p:par>
                <p:cTn presetID="42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24"/>
                        </p:tgtEl>
                      </p:cBhvr>
                    </p:animEffect>
                    <p:anim calcmode="lin" valueType="num">
                      <p:cBhvr>
                        <p:cTn dur="1000" fill="hold"/>
                        <p:tgtEl>
                          <p:spTgt spid="24"/>
                        </p:tgtEl>
                        <p:attrNameLst>
                          <p:attrName>ppt_x</p:attrName>
                        </p:attrNameLst>
                      </p:cBhvr>
                      <p:tavLst>
                        <p:tav tm="0">
                          <p:val>
                            <p:strVal val="#ppt_x"/>
                          </p:val>
                        </p:tav>
                        <p:tav tm="100000">
                          <p:val>
                            <p:strVal val="#ppt_x"/>
                          </p:val>
                        </p:tav>
                      </p:tavLst>
                    </p:anim>
                    <p:anim calcmode="lin" valueType="num">
                      <p:cBhvr>
                        <p:cTn dur="1000" fill="hold"/>
                        <p:tgtEl>
                          <p:spTgt spid="24"/>
                        </p:tgtEl>
                        <p:attrNameLst>
                          <p:attrName>ppt_y</p:attrName>
                        </p:attrNameLst>
                      </p:cBhvr>
                      <p:tavLst>
                        <p:tav tm="0">
                          <p:val>
                            <p:strVal val="#ppt_y+.1"/>
                          </p:val>
                        </p:tav>
                        <p:tav tm="100000">
                          <p:val>
                            <p:strVal val="#ppt_y"/>
                          </p:val>
                        </p:tav>
                      </p:tavLst>
                    </p:anim>
                  </p:childTnLst>
                </p:cTn>
              </p:par>
            </p:tnLst>
          </p:tmpl>
        </p:tmplLst>
      </p:bldP>
    </p:bldLst>
  </p:timing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Cover Photo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1038" y="1355735"/>
            <a:ext cx="5991225" cy="2129907"/>
          </a:xfrm>
        </p:spPr>
        <p:txBody>
          <a:bodyPr lIns="0" anchor="b">
            <a:normAutofit/>
          </a:bodyPr>
          <a:lstStyle>
            <a:lvl1pPr algn="l">
              <a:lnSpc>
                <a:spcPct val="100000"/>
              </a:lnSpc>
              <a:defRPr sz="3600" spc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/>
              <a:t>Insert the </a:t>
            </a:r>
            <a:r>
              <a:rPr lang="pl-PL" dirty="0" err="1"/>
              <a:t>title</a:t>
            </a:r>
            <a:r>
              <a:rPr lang="pl-PL" dirty="0"/>
              <a:t> </a:t>
            </a:r>
            <a:br>
              <a:rPr lang="pl-PL" dirty="0"/>
            </a:br>
            <a:r>
              <a:rPr lang="pl-PL" dirty="0"/>
              <a:t>of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81037" y="3641896"/>
            <a:ext cx="5991226" cy="1578262"/>
          </a:xfrm>
        </p:spPr>
        <p:txBody>
          <a:bodyPr lIns="0">
            <a:normAutofit/>
          </a:bodyPr>
          <a:lstStyle>
            <a:lvl1pPr marL="0" indent="0" algn="l">
              <a:lnSpc>
                <a:spcPct val="120000"/>
              </a:lnSpc>
              <a:buNone/>
              <a:defRPr sz="24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l-PL" dirty="0"/>
              <a:t>Insert a </a:t>
            </a:r>
            <a:r>
              <a:rPr lang="pl-PL" dirty="0" err="1"/>
              <a:t>subtitle</a:t>
            </a:r>
            <a:r>
              <a:rPr lang="pl-PL" dirty="0"/>
              <a:t> of the </a:t>
            </a:r>
            <a:r>
              <a:rPr lang="pl-PL" dirty="0" err="1"/>
              <a:t>presentation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137025" y="6353634"/>
            <a:ext cx="2533651" cy="365125"/>
          </a:xfrm>
        </p:spPr>
        <p:txBody>
          <a:bodyPr lIns="0"/>
          <a:lstStyle>
            <a:lvl1pPr algn="just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2DF0A7F1-8DDE-AB40-ABD1-86832C9EAD8A}" type="datetimeFigureOut">
              <a:rPr lang="pl-PL" smtClean="0"/>
              <a:pPr/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257300" y="6356350"/>
            <a:ext cx="2649538" cy="365125"/>
          </a:xfrm>
        </p:spPr>
        <p:txBody>
          <a:bodyPr lIns="0"/>
          <a:lstStyle>
            <a:lvl1pPr algn="l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pl-PL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81038" y="6353634"/>
            <a:ext cx="460376" cy="365125"/>
          </a:xfrm>
        </p:spPr>
        <p:txBody>
          <a:bodyPr lIns="0" rIns="90000"/>
          <a:lstStyle>
            <a:lvl1pPr algn="l">
              <a:defRPr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sp>
        <p:nvSpPr>
          <p:cNvPr id="17" name="Symbol zastępczy obrazu 16">
            <a:extLst>
              <a:ext uri="{FF2B5EF4-FFF2-40B4-BE49-F238E27FC236}">
                <a16:creationId xmlns:a16="http://schemas.microsoft.com/office/drawing/2014/main" id="{17C4B141-2268-D044-8DCE-C9A49EEE668F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7593013" y="0"/>
            <a:ext cx="4598988" cy="6858000"/>
          </a:xfrm>
        </p:spPr>
        <p:txBody>
          <a:bodyPr anchor="ctr">
            <a:normAutofit/>
          </a:bodyPr>
          <a:lstStyle>
            <a:lvl1pPr marL="0" indent="0" algn="ctr">
              <a:lnSpc>
                <a:spcPct val="100000"/>
              </a:lnSpc>
              <a:buNone/>
              <a:defRPr sz="2600">
                <a:solidFill>
                  <a:schemeClr val="accent2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r>
              <a:rPr lang="pl-PL" dirty="0" err="1"/>
              <a:t>Click</a:t>
            </a:r>
            <a:r>
              <a:rPr lang="pl-PL" dirty="0"/>
              <a:t> </a:t>
            </a:r>
            <a:r>
              <a:rPr lang="pl-PL" dirty="0" err="1"/>
              <a:t>this</a:t>
            </a:r>
            <a:r>
              <a:rPr lang="pl-PL" dirty="0"/>
              <a:t> </a:t>
            </a:r>
            <a:r>
              <a:rPr lang="pl-PL" dirty="0" err="1"/>
              <a:t>icon</a:t>
            </a:r>
            <a:r>
              <a:rPr lang="pl-PL" dirty="0"/>
              <a:t> to</a:t>
            </a:r>
          </a:p>
          <a:p>
            <a:r>
              <a:rPr lang="pl-PL" dirty="0" err="1"/>
              <a:t>add</a:t>
            </a:r>
            <a:r>
              <a:rPr lang="pl-PL" dirty="0"/>
              <a:t> a </a:t>
            </a:r>
            <a:r>
              <a:rPr lang="pl-PL" dirty="0" err="1"/>
              <a:t>picture</a:t>
            </a:r>
            <a:endParaRPr lang="pl-PL" dirty="0"/>
          </a:p>
        </p:txBody>
      </p:sp>
      <p:sp>
        <p:nvSpPr>
          <p:cNvPr id="15" name="Symbol zastępczy tekstu 18">
            <a:extLst>
              <a:ext uri="{FF2B5EF4-FFF2-40B4-BE49-F238E27FC236}">
                <a16:creationId xmlns:a16="http://schemas.microsoft.com/office/drawing/2014/main" id="{E4C041C5-A23D-BF49-ACE2-591DB804D85F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81037" y="5733020"/>
            <a:ext cx="5991226" cy="461665"/>
          </a:xfrm>
          <a:noFill/>
        </p:spPr>
        <p:txBody>
          <a:bodyPr vert="horz" wrap="square" lIns="0" tIns="45720" rIns="0" bIns="45720" rtlCol="0">
            <a:normAutofit/>
          </a:bodyPr>
          <a:lstStyle>
            <a:lvl1pPr marL="0" indent="0">
              <a:buNone/>
              <a:defRPr lang="pl-PL" sz="1800" dirty="0"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marL="228600" lvl="0" indent="-228600"/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Position</a:t>
            </a:r>
            <a:endParaRPr lang="pl-PL" dirty="0"/>
          </a:p>
        </p:txBody>
      </p:sp>
      <p:sp>
        <p:nvSpPr>
          <p:cNvPr id="16" name="Symbol zastępczy tekstu 18">
            <a:extLst>
              <a:ext uri="{FF2B5EF4-FFF2-40B4-BE49-F238E27FC236}">
                <a16:creationId xmlns:a16="http://schemas.microsoft.com/office/drawing/2014/main" id="{F115A403-52C8-D640-869D-1F02E3166C2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78213" y="5271355"/>
            <a:ext cx="5994049" cy="461665"/>
          </a:xfrm>
        </p:spPr>
        <p:txBody>
          <a:bodyPr lIns="0">
            <a:normAutofit/>
          </a:bodyPr>
          <a:lstStyle>
            <a:lvl1pPr marL="0" indent="0">
              <a:buNone/>
              <a:defRPr lang="pl-PL" sz="1800" b="1" kern="1200" dirty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r>
              <a:rPr lang="pl-PL" dirty="0"/>
              <a:t>Insert </a:t>
            </a:r>
            <a:r>
              <a:rPr lang="pl-PL" dirty="0" err="1"/>
              <a:t>Your</a:t>
            </a:r>
            <a:r>
              <a:rPr lang="pl-PL" dirty="0"/>
              <a:t> </a:t>
            </a:r>
            <a:r>
              <a:rPr lang="pl-PL" dirty="0" err="1"/>
              <a:t>Name</a:t>
            </a:r>
            <a:endParaRPr lang="pl-PL" dirty="0"/>
          </a:p>
        </p:txBody>
      </p:sp>
      <p:pic>
        <p:nvPicPr>
          <p:cNvPr id="13" name="Grafika 12">
            <a:extLst>
              <a:ext uri="{FF2B5EF4-FFF2-40B4-BE49-F238E27FC236}">
                <a16:creationId xmlns:a16="http://schemas.microsoft.com/office/drawing/2014/main" id="{619221B4-5F75-1E40-85E9-F3EB60169CB0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683765" y="765872"/>
            <a:ext cx="1608686" cy="244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90792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svg"/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1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image" Target="../media/image2.svg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image" Target="../media/image1.png"/><Relationship Id="rId5" Type="http://schemas.openxmlformats.org/officeDocument/2006/relationships/slideLayout" Target="../slideLayouts/slideLayout10.xml"/><Relationship Id="rId10" Type="http://schemas.openxmlformats.org/officeDocument/2006/relationships/theme" Target="../theme/theme2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7.xml"/><Relationship Id="rId7" Type="http://schemas.openxmlformats.org/officeDocument/2006/relationships/image" Target="../media/image2.svg"/><Relationship Id="rId2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5.xml"/><Relationship Id="rId6" Type="http://schemas.openxmlformats.org/officeDocument/2006/relationships/image" Target="../media/image1.png"/><Relationship Id="rId5" Type="http://schemas.openxmlformats.org/officeDocument/2006/relationships/theme" Target="../theme/theme3.xml"/><Relationship Id="rId4" Type="http://schemas.openxmlformats.org/officeDocument/2006/relationships/slideLayout" Target="../slideLayouts/slideLayout18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1.xml"/><Relationship Id="rId7" Type="http://schemas.openxmlformats.org/officeDocument/2006/relationships/image" Target="../media/image2.svg"/><Relationship Id="rId2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9.xml"/><Relationship Id="rId6" Type="http://schemas.openxmlformats.org/officeDocument/2006/relationships/image" Target="../media/image1.png"/><Relationship Id="rId5" Type="http://schemas.openxmlformats.org/officeDocument/2006/relationships/theme" Target="../theme/theme4.xml"/><Relationship Id="rId4" Type="http://schemas.openxmlformats.org/officeDocument/2006/relationships/slideLayout" Target="../slideLayouts/slideLayout22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5.xml"/><Relationship Id="rId7" Type="http://schemas.openxmlformats.org/officeDocument/2006/relationships/image" Target="../media/image2.svg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image" Target="../media/image1.png"/><Relationship Id="rId5" Type="http://schemas.openxmlformats.org/officeDocument/2006/relationships/theme" Target="../theme/theme5.xml"/><Relationship Id="rId4" Type="http://schemas.openxmlformats.org/officeDocument/2006/relationships/slideLayout" Target="../slideLayouts/slideLayout26.xml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4.xml"/><Relationship Id="rId3" Type="http://schemas.openxmlformats.org/officeDocument/2006/relationships/slideLayout" Target="../slideLayouts/slideLayout29.xml"/><Relationship Id="rId7" Type="http://schemas.openxmlformats.org/officeDocument/2006/relationships/slideLayout" Target="../slideLayouts/slideLayout33.xml"/><Relationship Id="rId2" Type="http://schemas.openxmlformats.org/officeDocument/2006/relationships/slideLayout" Target="../slideLayouts/slideLayout28.xml"/><Relationship Id="rId1" Type="http://schemas.openxmlformats.org/officeDocument/2006/relationships/slideLayout" Target="../slideLayouts/slideLayout27.xml"/><Relationship Id="rId6" Type="http://schemas.openxmlformats.org/officeDocument/2006/relationships/slideLayout" Target="../slideLayouts/slideLayout32.xml"/><Relationship Id="rId11" Type="http://schemas.openxmlformats.org/officeDocument/2006/relationships/image" Target="../media/image2.svg"/><Relationship Id="rId5" Type="http://schemas.openxmlformats.org/officeDocument/2006/relationships/slideLayout" Target="../slideLayouts/slideLayout31.xml"/><Relationship Id="rId10" Type="http://schemas.openxmlformats.org/officeDocument/2006/relationships/image" Target="../media/image1.png"/><Relationship Id="rId4" Type="http://schemas.openxmlformats.org/officeDocument/2006/relationships/slideLayout" Target="../slideLayouts/slideLayout30.xml"/><Relationship Id="rId9" Type="http://schemas.openxmlformats.org/officeDocument/2006/relationships/theme" Target="../theme/theme6.xml"/></Relationships>
</file>

<file path=ppt/slideMasters/_rels/slideMaster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7.xml"/><Relationship Id="rId7" Type="http://schemas.openxmlformats.org/officeDocument/2006/relationships/image" Target="../media/image2.svg"/><Relationship Id="rId2" Type="http://schemas.openxmlformats.org/officeDocument/2006/relationships/slideLayout" Target="../slideLayouts/slideLayout36.xml"/><Relationship Id="rId1" Type="http://schemas.openxmlformats.org/officeDocument/2006/relationships/slideLayout" Target="../slideLayouts/slideLayout35.xml"/><Relationship Id="rId6" Type="http://schemas.openxmlformats.org/officeDocument/2006/relationships/image" Target="../media/image1.png"/><Relationship Id="rId5" Type="http://schemas.openxmlformats.org/officeDocument/2006/relationships/theme" Target="../theme/theme7.xml"/><Relationship Id="rId4" Type="http://schemas.openxmlformats.org/officeDocument/2006/relationships/slideLayout" Target="../slideLayouts/slideLayout38.xml"/></Relationships>
</file>

<file path=ppt/slideMasters/_rels/slideMaster8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6.xml"/><Relationship Id="rId13" Type="http://schemas.openxmlformats.org/officeDocument/2006/relationships/image" Target="../media/image2.svg"/><Relationship Id="rId3" Type="http://schemas.openxmlformats.org/officeDocument/2006/relationships/slideLayout" Target="../slideLayouts/slideLayout41.xml"/><Relationship Id="rId7" Type="http://schemas.openxmlformats.org/officeDocument/2006/relationships/slideLayout" Target="../slideLayouts/slideLayout45.xml"/><Relationship Id="rId12" Type="http://schemas.openxmlformats.org/officeDocument/2006/relationships/image" Target="../media/image1.png"/><Relationship Id="rId2" Type="http://schemas.openxmlformats.org/officeDocument/2006/relationships/slideLayout" Target="../slideLayouts/slideLayout40.xml"/><Relationship Id="rId1" Type="http://schemas.openxmlformats.org/officeDocument/2006/relationships/slideLayout" Target="../slideLayouts/slideLayout39.xml"/><Relationship Id="rId6" Type="http://schemas.openxmlformats.org/officeDocument/2006/relationships/slideLayout" Target="../slideLayouts/slideLayout44.xml"/><Relationship Id="rId11" Type="http://schemas.openxmlformats.org/officeDocument/2006/relationships/theme" Target="../theme/theme8.xml"/><Relationship Id="rId5" Type="http://schemas.openxmlformats.org/officeDocument/2006/relationships/slideLayout" Target="../slideLayouts/slideLayout43.xml"/><Relationship Id="rId10" Type="http://schemas.openxmlformats.org/officeDocument/2006/relationships/slideLayout" Target="../slideLayouts/slideLayout48.xml"/><Relationship Id="rId4" Type="http://schemas.openxmlformats.org/officeDocument/2006/relationships/slideLayout" Target="../slideLayouts/slideLayout42.xml"/><Relationship Id="rId9" Type="http://schemas.openxmlformats.org/officeDocument/2006/relationships/slideLayout" Target="../slideLayouts/slideLayout47.xml"/></Relationships>
</file>

<file path=ppt/slideMasters/_rels/slideMaster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51.xml"/><Relationship Id="rId2" Type="http://schemas.openxmlformats.org/officeDocument/2006/relationships/slideLayout" Target="../slideLayouts/slideLayout50.xml"/><Relationship Id="rId1" Type="http://schemas.openxmlformats.org/officeDocument/2006/relationships/slideLayout" Target="../slideLayouts/slideLayout49.xml"/><Relationship Id="rId6" Type="http://schemas.openxmlformats.org/officeDocument/2006/relationships/image" Target="../media/image2.svg"/><Relationship Id="rId5" Type="http://schemas.openxmlformats.org/officeDocument/2006/relationships/image" Target="../media/image1.png"/><Relationship Id="rId4" Type="http://schemas.openxmlformats.org/officeDocument/2006/relationships/theme" Target="../theme/theme9.xml"/></Relationships>
</file>

<file path=ppt/slideMasters/_rels/slideMaster1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54.xml"/><Relationship Id="rId2" Type="http://schemas.openxmlformats.org/officeDocument/2006/relationships/slideLayout" Target="../slideLayouts/slideLayout53.xml"/><Relationship Id="rId1" Type="http://schemas.openxmlformats.org/officeDocument/2006/relationships/slideLayout" Target="../slideLayouts/slideLayout52.xml"/><Relationship Id="rId6" Type="http://schemas.openxmlformats.org/officeDocument/2006/relationships/image" Target="../media/image2.svg"/><Relationship Id="rId5" Type="http://schemas.openxmlformats.org/officeDocument/2006/relationships/image" Target="../media/image1.png"/><Relationship Id="rId4" Type="http://schemas.openxmlformats.org/officeDocument/2006/relationships/theme" Target="../theme/theme10.xml"/></Relationships>
</file>

<file path=ppt/slideMasters/_rels/slideMaster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svg"/><Relationship Id="rId3" Type="http://schemas.openxmlformats.org/officeDocument/2006/relationships/slideLayout" Target="../slideLayouts/slideLayout57.xml"/><Relationship Id="rId7" Type="http://schemas.openxmlformats.org/officeDocument/2006/relationships/image" Target="../media/image1.png"/><Relationship Id="rId2" Type="http://schemas.openxmlformats.org/officeDocument/2006/relationships/slideLayout" Target="../slideLayouts/slideLayout56.xml"/><Relationship Id="rId1" Type="http://schemas.openxmlformats.org/officeDocument/2006/relationships/slideLayout" Target="../slideLayouts/slideLayout55.xml"/><Relationship Id="rId6" Type="http://schemas.openxmlformats.org/officeDocument/2006/relationships/theme" Target="../theme/theme11.xml"/><Relationship Id="rId5" Type="http://schemas.openxmlformats.org/officeDocument/2006/relationships/slideLayout" Target="../slideLayouts/slideLayout59.xml"/><Relationship Id="rId4" Type="http://schemas.openxmlformats.org/officeDocument/2006/relationships/slideLayout" Target="../slideLayouts/slideLayout58.xml"/></Relationships>
</file>

<file path=ppt/slideMasters/_rels/slideMaster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62.xml"/><Relationship Id="rId2" Type="http://schemas.openxmlformats.org/officeDocument/2006/relationships/slideLayout" Target="../slideLayouts/slideLayout61.xml"/><Relationship Id="rId1" Type="http://schemas.openxmlformats.org/officeDocument/2006/relationships/slideLayout" Target="../slideLayouts/slideLayout60.xml"/><Relationship Id="rId6" Type="http://schemas.openxmlformats.org/officeDocument/2006/relationships/image" Target="../media/image2.svg"/><Relationship Id="rId5" Type="http://schemas.openxmlformats.org/officeDocument/2006/relationships/image" Target="../media/image1.png"/><Relationship Id="rId4" Type="http://schemas.openxmlformats.org/officeDocument/2006/relationships/theme" Target="../theme/theme12.xml"/></Relationships>
</file>

<file path=ppt/slideMasters/_rels/slideMaster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svg"/><Relationship Id="rId3" Type="http://schemas.openxmlformats.org/officeDocument/2006/relationships/slideLayout" Target="../slideLayouts/slideLayout65.xml"/><Relationship Id="rId7" Type="http://schemas.openxmlformats.org/officeDocument/2006/relationships/image" Target="../media/image1.png"/><Relationship Id="rId2" Type="http://schemas.openxmlformats.org/officeDocument/2006/relationships/slideLayout" Target="../slideLayouts/slideLayout64.xml"/><Relationship Id="rId1" Type="http://schemas.openxmlformats.org/officeDocument/2006/relationships/slideLayout" Target="../slideLayouts/slideLayout63.xml"/><Relationship Id="rId6" Type="http://schemas.openxmlformats.org/officeDocument/2006/relationships/theme" Target="../theme/theme13.xml"/><Relationship Id="rId5" Type="http://schemas.openxmlformats.org/officeDocument/2006/relationships/slideLayout" Target="../slideLayouts/slideLayout67.xml"/><Relationship Id="rId4" Type="http://schemas.openxmlformats.org/officeDocument/2006/relationships/slideLayout" Target="../slideLayouts/slideLayout66.xml"/></Relationships>
</file>

<file path=ppt/slideMasters/_rels/slideMaster1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75.xml"/><Relationship Id="rId3" Type="http://schemas.openxmlformats.org/officeDocument/2006/relationships/slideLayout" Target="../slideLayouts/slideLayout70.xml"/><Relationship Id="rId7" Type="http://schemas.openxmlformats.org/officeDocument/2006/relationships/slideLayout" Target="../slideLayouts/slideLayout74.xml"/><Relationship Id="rId2" Type="http://schemas.openxmlformats.org/officeDocument/2006/relationships/slideLayout" Target="../slideLayouts/slideLayout69.xml"/><Relationship Id="rId1" Type="http://schemas.openxmlformats.org/officeDocument/2006/relationships/slideLayout" Target="../slideLayouts/slideLayout68.xml"/><Relationship Id="rId6" Type="http://schemas.openxmlformats.org/officeDocument/2006/relationships/slideLayout" Target="../slideLayouts/slideLayout73.xml"/><Relationship Id="rId11" Type="http://schemas.openxmlformats.org/officeDocument/2006/relationships/image" Target="../media/image2.svg"/><Relationship Id="rId5" Type="http://schemas.openxmlformats.org/officeDocument/2006/relationships/slideLayout" Target="../slideLayouts/slideLayout72.xml"/><Relationship Id="rId10" Type="http://schemas.openxmlformats.org/officeDocument/2006/relationships/image" Target="../media/image1.png"/><Relationship Id="rId4" Type="http://schemas.openxmlformats.org/officeDocument/2006/relationships/slideLayout" Target="../slideLayouts/slideLayout71.xml"/><Relationship Id="rId9" Type="http://schemas.openxmlformats.org/officeDocument/2006/relationships/theme" Target="../theme/theme14.xml"/></Relationships>
</file>

<file path=ppt/slideMasters/_rels/slideMaster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8.xml"/><Relationship Id="rId2" Type="http://schemas.openxmlformats.org/officeDocument/2006/relationships/slideLayout" Target="../slideLayouts/slideLayout77.xml"/><Relationship Id="rId1" Type="http://schemas.openxmlformats.org/officeDocument/2006/relationships/slideLayout" Target="../slideLayouts/slideLayout76.xml"/><Relationship Id="rId6" Type="http://schemas.openxmlformats.org/officeDocument/2006/relationships/image" Target="../media/image2.svg"/><Relationship Id="rId5" Type="http://schemas.openxmlformats.org/officeDocument/2006/relationships/image" Target="../media/image1.png"/><Relationship Id="rId4" Type="http://schemas.openxmlformats.org/officeDocument/2006/relationships/theme" Target="../theme/theme15.xml"/></Relationships>
</file>

<file path=ppt/slideMasters/_rels/slideMaster1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6.xml"/><Relationship Id="rId13" Type="http://schemas.openxmlformats.org/officeDocument/2006/relationships/image" Target="../media/image2.svg"/><Relationship Id="rId3" Type="http://schemas.openxmlformats.org/officeDocument/2006/relationships/slideLayout" Target="../slideLayouts/slideLayout81.xml"/><Relationship Id="rId7" Type="http://schemas.openxmlformats.org/officeDocument/2006/relationships/slideLayout" Target="../slideLayouts/slideLayout85.xml"/><Relationship Id="rId12" Type="http://schemas.openxmlformats.org/officeDocument/2006/relationships/image" Target="../media/image1.png"/><Relationship Id="rId2" Type="http://schemas.openxmlformats.org/officeDocument/2006/relationships/slideLayout" Target="../slideLayouts/slideLayout80.xml"/><Relationship Id="rId1" Type="http://schemas.openxmlformats.org/officeDocument/2006/relationships/slideLayout" Target="../slideLayouts/slideLayout79.xml"/><Relationship Id="rId6" Type="http://schemas.openxmlformats.org/officeDocument/2006/relationships/slideLayout" Target="../slideLayouts/slideLayout84.xml"/><Relationship Id="rId11" Type="http://schemas.openxmlformats.org/officeDocument/2006/relationships/theme" Target="../theme/theme16.xml"/><Relationship Id="rId5" Type="http://schemas.openxmlformats.org/officeDocument/2006/relationships/slideLayout" Target="../slideLayouts/slideLayout83.xml"/><Relationship Id="rId10" Type="http://schemas.openxmlformats.org/officeDocument/2006/relationships/slideLayout" Target="../slideLayouts/slideLayout88.xml"/><Relationship Id="rId4" Type="http://schemas.openxmlformats.org/officeDocument/2006/relationships/slideLayout" Target="../slideLayouts/slideLayout82.xml"/><Relationship Id="rId9" Type="http://schemas.openxmlformats.org/officeDocument/2006/relationships/slideLayout" Target="../slideLayouts/slideLayout87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pl-PL" sz="1200" b="0" kern="120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82814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423" r:id="rId1"/>
    <p:sldLayoutId id="2147485424" r:id="rId2"/>
    <p:sldLayoutId id="2147484925" r:id="rId3"/>
    <p:sldLayoutId id="2147485366" r:id="rId4"/>
    <p:sldLayoutId id="2147485528" r:id="rId5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 algn="ctr">
              <a:defRPr lang="pl-PL" sz="1200" b="0" kern="120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</a:lstStyle>
          <a:p>
            <a:fld id="{82F84508-4418-4F44-8CB3-6C056C4313D3}" type="slidenum">
              <a:rPr lang="pl-PL" smtClean="0"/>
              <a:pPr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11">
            <a:extLst>
              <a:ext uri="{96DAC541-7B7A-43D3-8B79-37D633B846F1}">
                <asvg:svgBlip xmlns:asvg="http://schemas.microsoft.com/office/drawing/2016/SVG/main" r:embed="rId12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933231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400" r:id="rId1"/>
    <p:sldLayoutId id="2147485398" r:id="rId2"/>
    <p:sldLayoutId id="2147485399" r:id="rId3"/>
    <p:sldLayoutId id="2147485402" r:id="rId4"/>
    <p:sldLayoutId id="2147485538" r:id="rId5"/>
    <p:sldLayoutId id="2147485401" r:id="rId6"/>
    <p:sldLayoutId id="2147485531" r:id="rId7"/>
    <p:sldLayoutId id="2147485529" r:id="rId8"/>
    <p:sldLayoutId id="2147485543" r:id="rId9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10747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376" r:id="rId1"/>
    <p:sldLayoutId id="2147485377" r:id="rId2"/>
    <p:sldLayoutId id="2147485378" r:id="rId3"/>
    <p:sldLayoutId id="2147485379" r:id="rId4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187962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382" r:id="rId1"/>
    <p:sldLayoutId id="2147485383" r:id="rId2"/>
    <p:sldLayoutId id="2147485384" r:id="rId3"/>
    <p:sldLayoutId id="2147485385" r:id="rId4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59493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386" r:id="rId1"/>
    <p:sldLayoutId id="2147485523" r:id="rId2"/>
    <p:sldLayoutId id="2147485387" r:id="rId3"/>
    <p:sldLayoutId id="2147485461" r:id="rId4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10">
            <a:extLst>
              <a:ext uri="{96DAC541-7B7A-43D3-8B79-37D633B846F1}">
                <asvg:svgBlip xmlns:asvg="http://schemas.microsoft.com/office/drawing/2016/SVG/main" r:embed="rId11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3551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498" r:id="rId1"/>
    <p:sldLayoutId id="2147485499" r:id="rId2"/>
    <p:sldLayoutId id="2147485512" r:id="rId3"/>
    <p:sldLayoutId id="2147485513" r:id="rId4"/>
    <p:sldLayoutId id="2147485514" r:id="rId5"/>
    <p:sldLayoutId id="2147485532" r:id="rId6"/>
    <p:sldLayoutId id="2147485533" r:id="rId7"/>
    <p:sldLayoutId id="2147485534" r:id="rId8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rgbClr val="686868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rgbClr val="686868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611670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388" r:id="rId1"/>
    <p:sldLayoutId id="2147485465" r:id="rId2"/>
    <p:sldLayoutId id="2147485444" r:id="rId3"/>
    <p:sldLayoutId id="2147485468" r:id="rId4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12">
            <a:extLst>
              <a:ext uri="{96DAC541-7B7A-43D3-8B79-37D633B846F1}">
                <asvg:svgBlip xmlns:asvg="http://schemas.microsoft.com/office/drawing/2016/SVG/main" r:embed="rId13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363905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390" r:id="rId1"/>
    <p:sldLayoutId id="2147485391" r:id="rId2"/>
    <p:sldLayoutId id="2147485392" r:id="rId3"/>
    <p:sldLayoutId id="2147485517" r:id="rId4"/>
    <p:sldLayoutId id="2147485518" r:id="rId5"/>
    <p:sldLayoutId id="2147485519" r:id="rId6"/>
    <p:sldLayoutId id="2147485393" r:id="rId7"/>
    <p:sldLayoutId id="2147485394" r:id="rId8"/>
    <p:sldLayoutId id="2147485395" r:id="rId9"/>
    <p:sldLayoutId id="2147485396" r:id="rId10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9505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437" r:id="rId1"/>
    <p:sldLayoutId id="2147485443" r:id="rId2"/>
    <p:sldLayoutId id="2147485438" r:id="rId3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7833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460" r:id="rId1"/>
    <p:sldLayoutId id="2147485466" r:id="rId2"/>
    <p:sldLayoutId id="2147485429" r:id="rId3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825824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425" r:id="rId1"/>
    <p:sldLayoutId id="2147485426" r:id="rId2"/>
    <p:sldLayoutId id="2147485467" r:id="rId3"/>
    <p:sldLayoutId id="2147485521" r:id="rId4"/>
    <p:sldLayoutId id="2147485522" r:id="rId5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047673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477" r:id="rId1"/>
    <p:sldLayoutId id="2147485478" r:id="rId2"/>
    <p:sldLayoutId id="2147485479" r:id="rId3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9357475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484" r:id="rId1"/>
    <p:sldLayoutId id="2147485485" r:id="rId2"/>
    <p:sldLayoutId id="2147485537" r:id="rId3"/>
    <p:sldLayoutId id="2147485541" r:id="rId4"/>
    <p:sldLayoutId id="2147485524" r:id="rId5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10">
            <a:extLst>
              <a:ext uri="{96DAC541-7B7A-43D3-8B79-37D633B846F1}">
                <asvg:svgBlip xmlns:asvg="http://schemas.microsoft.com/office/drawing/2016/SVG/main" r:embed="rId11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765265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411" r:id="rId1"/>
    <p:sldLayoutId id="2147485412" r:id="rId2"/>
    <p:sldLayoutId id="2147485413" r:id="rId3"/>
    <p:sldLayoutId id="2147485414" r:id="rId4"/>
    <p:sldLayoutId id="2147485525" r:id="rId5"/>
    <p:sldLayoutId id="2147485526" r:id="rId6"/>
    <p:sldLayoutId id="2147485530" r:id="rId7"/>
    <p:sldLayoutId id="2147485540" r:id="rId8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1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3622930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520" r:id="rId1"/>
    <p:sldLayoutId id="2147485489" r:id="rId2"/>
    <p:sldLayoutId id="2147485490" r:id="rId3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Masters/slideMaster1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1039" y="1"/>
            <a:ext cx="10829924" cy="1124980"/>
          </a:xfrm>
          <a:prstGeom prst="rect">
            <a:avLst/>
          </a:prstGeom>
        </p:spPr>
        <p:txBody>
          <a:bodyPr vert="horz" lIns="0" tIns="45720" rIns="0" bIns="45720" rtlCol="0" anchor="b" anchorCtr="0">
            <a:normAutofit/>
          </a:bodyPr>
          <a:lstStyle/>
          <a:p>
            <a:r>
              <a:rPr lang="pl-PL" dirty="0" err="1"/>
              <a:t>Click</a:t>
            </a:r>
            <a:r>
              <a:rPr lang="pl-PL" dirty="0"/>
              <a:t> to </a:t>
            </a:r>
            <a:r>
              <a:rPr lang="pl-PL" dirty="0" err="1"/>
              <a:t>edit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1039" y="1484784"/>
            <a:ext cx="10829924" cy="4692178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pl-PL" dirty="0"/>
              <a:t>First </a:t>
            </a:r>
            <a:r>
              <a:rPr lang="pl-PL" dirty="0" err="1"/>
              <a:t>level</a:t>
            </a:r>
            <a:endParaRPr lang="pl-PL" dirty="0"/>
          </a:p>
          <a:p>
            <a:pPr lvl="1"/>
            <a:r>
              <a:rPr lang="pl-PL" dirty="0"/>
              <a:t>Second </a:t>
            </a:r>
            <a:r>
              <a:rPr lang="pl-PL" dirty="0" err="1"/>
              <a:t>level</a:t>
            </a:r>
            <a:endParaRPr lang="pl-PL" dirty="0"/>
          </a:p>
          <a:p>
            <a:pPr lvl="2"/>
            <a:r>
              <a:rPr lang="pl-PL" dirty="0"/>
              <a:t>Third </a:t>
            </a:r>
            <a:r>
              <a:rPr lang="pl-PL" dirty="0" err="1"/>
              <a:t>level</a:t>
            </a:r>
            <a:r>
              <a:rPr lang="pl-PL" dirty="0"/>
              <a:t>	</a:t>
            </a:r>
          </a:p>
          <a:p>
            <a:pPr lvl="3"/>
            <a:r>
              <a:rPr lang="pl-PL" dirty="0" err="1"/>
              <a:t>Fourth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pl-PL" dirty="0"/>
          </a:p>
          <a:p>
            <a:pPr lvl="4"/>
            <a:r>
              <a:rPr lang="pl-PL" dirty="0" err="1"/>
              <a:t>Fifth</a:t>
            </a:r>
            <a:r>
              <a:rPr lang="pl-PL" dirty="0"/>
              <a:t> </a:t>
            </a:r>
            <a:r>
              <a:rPr lang="pl-PL" dirty="0" err="1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93012" y="6356350"/>
            <a:ext cx="2535237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smtClean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r">
              <a:spcBef>
                <a:spcPts val="1000"/>
              </a:spcBef>
              <a:buSzPct val="78000"/>
              <a:buFont typeface="Wingdings" pitchFamily="2" charset="2"/>
              <a:buNone/>
            </a:pPr>
            <a:fld id="{2DF0A7F1-8DDE-AB40-ABD1-86832C9EAD8A}" type="datetimeFigureOut">
              <a:rPr lang="pl-PL" smtClean="0"/>
              <a:pPr algn="r">
                <a:spcBef>
                  <a:spcPts val="1000"/>
                </a:spcBef>
                <a:buSzPct val="78000"/>
                <a:buFont typeface="Wingdings" pitchFamily="2" charset="2"/>
                <a:buNone/>
              </a:pPr>
              <a:t>2022-05-23</a:t>
            </a:fld>
            <a:endParaRPr lang="pl-PL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373188" y="6356350"/>
            <a:ext cx="5989636" cy="365125"/>
          </a:xfrm>
          <a:prstGeom prst="rect">
            <a:avLst/>
          </a:prstGeom>
        </p:spPr>
        <p:txBody>
          <a:bodyPr lIns="0" rIns="0" anchor="ctr" anchorCtr="0"/>
          <a:lstStyle>
            <a:lvl1pPr>
              <a:defRPr lang="pl-PL" sz="1200" b="0" dirty="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>
              <a:spcBef>
                <a:spcPts val="1000"/>
              </a:spcBef>
              <a:buSzPct val="78000"/>
              <a:buFont typeface="Wingdings" pitchFamily="2" charset="2"/>
              <a:buNone/>
            </a:pPr>
            <a:endParaRPr lang="pl-P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81039" y="6356350"/>
            <a:ext cx="576261" cy="365125"/>
          </a:xfrm>
          <a:prstGeom prst="rect">
            <a:avLst/>
          </a:prstGeom>
          <a:solidFill>
            <a:schemeClr val="tx2"/>
          </a:solidFill>
        </p:spPr>
        <p:txBody>
          <a:bodyPr vert="horz" lIns="91440" tIns="45720" rIns="91440" bIns="45720" rtlCol="0" anchor="ctr"/>
          <a:lstStyle>
            <a:lvl1pPr>
              <a:defRPr lang="pl-PL" sz="1200" b="0" smtClean="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pPr algn="ctr"/>
            <a:fld id="{82F84508-4418-4F44-8CB3-6C056C4313D3}" type="slidenum">
              <a:rPr lang="pl-PL" smtClean="0"/>
              <a:pPr algn="ctr"/>
              <a:t>‹#›</a:t>
            </a:fld>
            <a:endParaRPr lang="pl-PL" dirty="0"/>
          </a:p>
        </p:txBody>
      </p:sp>
      <p:pic>
        <p:nvPicPr>
          <p:cNvPr id="10" name="Obraz 9">
            <a:extLst>
              <a:ext uri="{FF2B5EF4-FFF2-40B4-BE49-F238E27FC236}">
                <a16:creationId xmlns:a16="http://schemas.microsoft.com/office/drawing/2014/main" id="{8AF29C7E-DBF5-D04A-BE59-B530D6EE1834}"/>
              </a:ext>
            </a:extLst>
          </p:cNvPr>
          <p:cNvPicPr>
            <a:picLocks noChangeAspect="1"/>
          </p:cNvPicPr>
          <p:nvPr userDrawn="1"/>
        </p:nvPicPr>
        <p:blipFill>
          <a:blip r:embed="rId12">
            <a:extLst>
              <a:ext uri="{96DAC541-7B7A-43D3-8B79-37D633B846F1}">
                <asvg:svgBlip xmlns:asvg="http://schemas.microsoft.com/office/drawing/2016/SVG/main" r:embed="rId13"/>
              </a:ext>
            </a:extLst>
          </a:blip>
          <a:stretch>
            <a:fillRect/>
          </a:stretch>
        </p:blipFill>
        <p:spPr>
          <a:xfrm>
            <a:off x="10540830" y="6465502"/>
            <a:ext cx="970133" cy="1444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539689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5505" r:id="rId1"/>
    <p:sldLayoutId id="2147485445" r:id="rId2"/>
    <p:sldLayoutId id="2147485433" r:id="rId3"/>
    <p:sldLayoutId id="2147485510" r:id="rId4"/>
    <p:sldLayoutId id="2147485516" r:id="rId5"/>
    <p:sldLayoutId id="2147485430" r:id="rId6"/>
    <p:sldLayoutId id="2147485431" r:id="rId7"/>
    <p:sldLayoutId id="2147485504" r:id="rId8"/>
    <p:sldLayoutId id="2147485432" r:id="rId9"/>
    <p:sldLayoutId id="2147485542" r:id="rId10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3600" b="1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400"/>
        </a:spcBef>
        <a:spcAft>
          <a:spcPts val="400"/>
        </a:spcAft>
        <a:buSzPct val="90000"/>
        <a:buFont typeface="Wingdings" pitchFamily="2" charset="2"/>
        <a:buChar char="§"/>
        <a:defRPr sz="2400" b="0" kern="1200">
          <a:solidFill>
            <a:schemeClr val="tx1"/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57">
          <p15:clr>
            <a:srgbClr val="C35EA4"/>
          </p15:clr>
        </p15:guide>
        <p15:guide id="2" pos="792">
          <p15:clr>
            <a:srgbClr val="C35EA4"/>
          </p15:clr>
        </p15:guide>
        <p15:guide id="3" pos="1228">
          <p15:clr>
            <a:srgbClr val="C35EA4"/>
          </p15:clr>
        </p15:guide>
        <p15:guide id="4" pos="1663">
          <p15:clr>
            <a:srgbClr val="C35EA4"/>
          </p15:clr>
        </p15:guide>
        <p15:guide id="5" pos="2098">
          <p15:clr>
            <a:srgbClr val="C35EA4"/>
          </p15:clr>
        </p15:guide>
        <p15:guide id="6" pos="2534">
          <p15:clr>
            <a:srgbClr val="C35EA4"/>
          </p15:clr>
        </p15:guide>
        <p15:guide id="7" pos="2969">
          <p15:clr>
            <a:srgbClr val="C35EA4"/>
          </p15:clr>
        </p15:guide>
        <p15:guide id="8" pos="3405">
          <p15:clr>
            <a:srgbClr val="C35EA4"/>
          </p15:clr>
        </p15:guide>
        <p15:guide id="9" pos="7323">
          <p15:clr>
            <a:srgbClr val="C35EA4"/>
          </p15:clr>
        </p15:guide>
        <p15:guide id="10" pos="6888">
          <p15:clr>
            <a:srgbClr val="C35EA4"/>
          </p15:clr>
        </p15:guide>
        <p15:guide id="11" pos="6452">
          <p15:clr>
            <a:srgbClr val="C35EA4"/>
          </p15:clr>
        </p15:guide>
        <p15:guide id="12" pos="3840">
          <p15:clr>
            <a:srgbClr val="C35EA4"/>
          </p15:clr>
        </p15:guide>
        <p15:guide id="13" pos="6017">
          <p15:clr>
            <a:srgbClr val="C35EA4"/>
          </p15:clr>
        </p15:guide>
        <p15:guide id="14" pos="5582">
          <p15:clr>
            <a:srgbClr val="C35EA4"/>
          </p15:clr>
        </p15:guide>
        <p15:guide id="15" pos="5146">
          <p15:clr>
            <a:srgbClr val="C35EA4"/>
          </p15:clr>
        </p15:guide>
        <p15:guide id="16" pos="4711">
          <p15:clr>
            <a:srgbClr val="C35EA4"/>
          </p15:clr>
        </p15:guide>
        <p15:guide id="17" pos="4275">
          <p15:clr>
            <a:srgbClr val="C35EA4"/>
          </p15:clr>
        </p15:guide>
        <p15:guide id="18" pos="284">
          <p15:clr>
            <a:srgbClr val="F26B43"/>
          </p15:clr>
        </p15:guide>
        <p15:guide id="19" pos="720">
          <p15:clr>
            <a:srgbClr val="F26B43"/>
          </p15:clr>
        </p15:guide>
        <p15:guide id="20" pos="429">
          <p15:clr>
            <a:srgbClr val="F26B43"/>
          </p15:clr>
        </p15:guide>
        <p15:guide id="21" pos="865">
          <p15:clr>
            <a:srgbClr val="F26B43"/>
          </p15:clr>
        </p15:guide>
        <p15:guide id="22" pos="1155">
          <p15:clr>
            <a:srgbClr val="F26B43"/>
          </p15:clr>
        </p15:guide>
        <p15:guide id="23" pos="1300">
          <p15:clr>
            <a:srgbClr val="F26B43"/>
          </p15:clr>
        </p15:guide>
        <p15:guide id="24" pos="1590">
          <p15:clr>
            <a:srgbClr val="F26B43"/>
          </p15:clr>
        </p15:guide>
        <p15:guide id="25" pos="1736">
          <p15:clr>
            <a:srgbClr val="F26B43"/>
          </p15:clr>
        </p15:guide>
        <p15:guide id="26" pos="2026">
          <p15:clr>
            <a:srgbClr val="F26B43"/>
          </p15:clr>
        </p15:guide>
        <p15:guide id="27" pos="2171">
          <p15:clr>
            <a:srgbClr val="F26B43"/>
          </p15:clr>
        </p15:guide>
        <p15:guide id="28" pos="2461">
          <p15:clr>
            <a:srgbClr val="F26B43"/>
          </p15:clr>
        </p15:guide>
        <p15:guide id="29" pos="2606">
          <p15:clr>
            <a:srgbClr val="F26B43"/>
          </p15:clr>
        </p15:guide>
        <p15:guide id="30" pos="2897">
          <p15:clr>
            <a:srgbClr val="F26B43"/>
          </p15:clr>
        </p15:guide>
        <p15:guide id="31" pos="3042">
          <p15:clr>
            <a:srgbClr val="F26B43"/>
          </p15:clr>
        </p15:guide>
        <p15:guide id="32" pos="3332">
          <p15:clr>
            <a:srgbClr val="F26B43"/>
          </p15:clr>
        </p15:guide>
        <p15:guide id="33" pos="3477">
          <p15:clr>
            <a:srgbClr val="F26B43"/>
          </p15:clr>
        </p15:guide>
        <p15:guide id="34" pos="3767">
          <p15:clr>
            <a:srgbClr val="F26B43"/>
          </p15:clr>
        </p15:guide>
        <p15:guide id="35" pos="3913">
          <p15:clr>
            <a:srgbClr val="F26B43"/>
          </p15:clr>
        </p15:guide>
        <p15:guide id="36" pos="4203">
          <p15:clr>
            <a:srgbClr val="F26B43"/>
          </p15:clr>
        </p15:guide>
        <p15:guide id="37" pos="4348">
          <p15:clr>
            <a:srgbClr val="F26B43"/>
          </p15:clr>
        </p15:guide>
        <p15:guide id="38" pos="4638">
          <p15:clr>
            <a:srgbClr val="F26B43"/>
          </p15:clr>
        </p15:guide>
        <p15:guide id="39" pos="4783">
          <p15:clr>
            <a:srgbClr val="F26B43"/>
          </p15:clr>
        </p15:guide>
        <p15:guide id="40" pos="5074">
          <p15:clr>
            <a:srgbClr val="F26B43"/>
          </p15:clr>
        </p15:guide>
        <p15:guide id="41" pos="5219">
          <p15:clr>
            <a:srgbClr val="F26B43"/>
          </p15:clr>
        </p15:guide>
        <p15:guide id="42" pos="5509">
          <p15:clr>
            <a:srgbClr val="F26B43"/>
          </p15:clr>
        </p15:guide>
        <p15:guide id="43" pos="5654">
          <p15:clr>
            <a:srgbClr val="F26B43"/>
          </p15:clr>
        </p15:guide>
        <p15:guide id="44" pos="5944">
          <p15:clr>
            <a:srgbClr val="F26B43"/>
          </p15:clr>
        </p15:guide>
        <p15:guide id="45" pos="6090">
          <p15:clr>
            <a:srgbClr val="F26B43"/>
          </p15:clr>
        </p15:guide>
        <p15:guide id="46" pos="6380">
          <p15:clr>
            <a:srgbClr val="F26B43"/>
          </p15:clr>
        </p15:guide>
        <p15:guide id="47" pos="6525">
          <p15:clr>
            <a:srgbClr val="F26B43"/>
          </p15:clr>
        </p15:guide>
        <p15:guide id="48" pos="6815">
          <p15:clr>
            <a:srgbClr val="F26B43"/>
          </p15:clr>
        </p15:guide>
        <p15:guide id="49" pos="6960">
          <p15:clr>
            <a:srgbClr val="F26B43"/>
          </p15:clr>
        </p15:guide>
        <p15:guide id="50" pos="7251">
          <p15:clr>
            <a:srgbClr val="F26B43"/>
          </p15:clr>
        </p15:guide>
        <p15:guide id="51" pos="7396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88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emf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6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6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1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ytuł 10">
            <a:extLst>
              <a:ext uri="{FF2B5EF4-FFF2-40B4-BE49-F238E27FC236}">
                <a16:creationId xmlns:a16="http://schemas.microsoft.com/office/drawing/2014/main" id="{913E14AE-D287-344F-B859-2E606193107D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algn="ctr"/>
            <a:r>
              <a:rPr lang="pl-PL" dirty="0"/>
              <a:t>Wyniki finansowe </a:t>
            </a:r>
            <a:br>
              <a:rPr lang="pl-PL" dirty="0"/>
            </a:br>
            <a:r>
              <a:rPr lang="pl-PL" dirty="0"/>
              <a:t>Q1 2022</a:t>
            </a:r>
            <a:br>
              <a:rPr lang="pl-PL" dirty="0"/>
            </a:br>
            <a:endParaRPr lang="pl-PL" dirty="0"/>
          </a:p>
        </p:txBody>
      </p:sp>
      <p:sp>
        <p:nvSpPr>
          <p:cNvPr id="12" name="Podtytuł 11">
            <a:extLst>
              <a:ext uri="{FF2B5EF4-FFF2-40B4-BE49-F238E27FC236}">
                <a16:creationId xmlns:a16="http://schemas.microsoft.com/office/drawing/2014/main" id="{73914B83-205D-3A45-84CE-CA6951389B34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92500" lnSpcReduction="20000"/>
          </a:bodyPr>
          <a:lstStyle/>
          <a:p>
            <a:endParaRPr lang="pl-PL" sz="1800" dirty="0"/>
          </a:p>
          <a:p>
            <a:endParaRPr lang="pl-PL" sz="1800" dirty="0"/>
          </a:p>
          <a:p>
            <a:endParaRPr lang="pl-PL" sz="1800" dirty="0"/>
          </a:p>
          <a:p>
            <a:r>
              <a:rPr lang="pl-PL" sz="1900" dirty="0"/>
              <a:t>Konrad Tarański, Wiceprezes Zarządu, CFO Comarch</a:t>
            </a:r>
          </a:p>
          <a:p>
            <a:endParaRPr lang="pl-PL" dirty="0"/>
          </a:p>
        </p:txBody>
      </p:sp>
      <p:sp>
        <p:nvSpPr>
          <p:cNvPr id="14" name="Symbol zastępczy tekstu 13">
            <a:extLst>
              <a:ext uri="{FF2B5EF4-FFF2-40B4-BE49-F238E27FC236}">
                <a16:creationId xmlns:a16="http://schemas.microsoft.com/office/drawing/2014/main" id="{408D8EAD-291C-654A-B861-38806828AB8C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>
            <a:normAutofit lnSpcReduction="10000"/>
          </a:bodyPr>
          <a:lstStyle/>
          <a:p>
            <a:r>
              <a:rPr lang="pl-PL" dirty="0"/>
              <a:t>23 maja 2022, Kraków</a:t>
            </a:r>
          </a:p>
          <a:p>
            <a:endParaRPr lang="pl-PL" dirty="0"/>
          </a:p>
        </p:txBody>
      </p:sp>
      <p:pic>
        <p:nvPicPr>
          <p:cNvPr id="5" name="Symbol zastępczy obrazu 4">
            <a:extLst>
              <a:ext uri="{FF2B5EF4-FFF2-40B4-BE49-F238E27FC236}">
                <a16:creationId xmlns:a16="http://schemas.microsoft.com/office/drawing/2014/main" id="{B6AF0730-34EB-5BA5-8492-28490A517039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>
          <a:blip r:embed="rId2"/>
          <a:srcRect l="27647" r="27647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723305951"/>
      </p:ext>
    </p:extLst>
  </p:cSld>
  <p:clrMapOvr>
    <a:masterClrMapping/>
  </p:clrMapOvr>
  <p:transition spd="slow">
    <p:wipe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rostokąt 2">
            <a:extLst>
              <a:ext uri="{FF2B5EF4-FFF2-40B4-BE49-F238E27FC236}">
                <a16:creationId xmlns:a16="http://schemas.microsoft.com/office/drawing/2014/main" id="{302B88A9-42BE-7547-B390-236718938186}"/>
              </a:ext>
            </a:extLst>
          </p:cNvPr>
          <p:cNvSpPr/>
          <p:nvPr/>
        </p:nvSpPr>
        <p:spPr>
          <a:xfrm>
            <a:off x="7749" y="2"/>
            <a:ext cx="1941700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" name="Tytuł 19">
            <a:extLst>
              <a:ext uri="{FF2B5EF4-FFF2-40B4-BE49-F238E27FC236}">
                <a16:creationId xmlns:a16="http://schemas.microsoft.com/office/drawing/2014/main" id="{6330F9CA-BA59-D24D-893B-E93AA42AE05B}"/>
              </a:ext>
            </a:extLst>
          </p:cNvPr>
          <p:cNvSpPr txBox="1">
            <a:spLocks/>
          </p:cNvSpPr>
          <p:nvPr/>
        </p:nvSpPr>
        <p:spPr>
          <a:xfrm>
            <a:off x="2074223" y="1"/>
            <a:ext cx="5991224" cy="1124980"/>
          </a:xfrm>
          <a:prstGeom prst="rect">
            <a:avLst/>
          </a:prstGeom>
        </p:spPr>
        <p:txBody>
          <a:bodyPr lIns="0" rIns="90000" anchor="b"/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600" b="1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/>
              <a:t>Agenda</a:t>
            </a:r>
          </a:p>
        </p:txBody>
      </p:sp>
      <p:cxnSp>
        <p:nvCxnSpPr>
          <p:cNvPr id="5" name="Łącznik prosty 4">
            <a:extLst>
              <a:ext uri="{FF2B5EF4-FFF2-40B4-BE49-F238E27FC236}">
                <a16:creationId xmlns:a16="http://schemas.microsoft.com/office/drawing/2014/main" id="{8318EA85-0F5B-5C41-934D-764406E17632}"/>
              </a:ext>
            </a:extLst>
          </p:cNvPr>
          <p:cNvCxnSpPr>
            <a:cxnSpLocks/>
          </p:cNvCxnSpPr>
          <p:nvPr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tekstu 27">
            <a:extLst>
              <a:ext uri="{FF2B5EF4-FFF2-40B4-BE49-F238E27FC236}">
                <a16:creationId xmlns:a16="http://schemas.microsoft.com/office/drawing/2014/main" id="{52646C31-8CBD-0349-BEA4-1A889B1F8ED1}"/>
              </a:ext>
            </a:extLst>
          </p:cNvPr>
          <p:cNvSpPr txBox="1">
            <a:spLocks/>
          </p:cNvSpPr>
          <p:nvPr/>
        </p:nvSpPr>
        <p:spPr>
          <a:xfrm>
            <a:off x="2074223" y="135714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Przychody ze sprzedaży</a:t>
            </a:r>
          </a:p>
        </p:txBody>
      </p: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3457B9CC-6A3B-1E4A-A8E0-DD22908D27AC}"/>
              </a:ext>
            </a:extLst>
          </p:cNvPr>
          <p:cNvSpPr txBox="1">
            <a:spLocks/>
          </p:cNvSpPr>
          <p:nvPr/>
        </p:nvSpPr>
        <p:spPr>
          <a:xfrm>
            <a:off x="912019" y="1357140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1</a:t>
            </a:r>
          </a:p>
        </p:txBody>
      </p:sp>
      <p:cxnSp>
        <p:nvCxnSpPr>
          <p:cNvPr id="8" name="Łącznik prosty 7">
            <a:extLst>
              <a:ext uri="{FF2B5EF4-FFF2-40B4-BE49-F238E27FC236}">
                <a16:creationId xmlns:a16="http://schemas.microsoft.com/office/drawing/2014/main" id="{1430F8BF-B006-7F44-ABB1-CD0DFCEF531D}"/>
              </a:ext>
            </a:extLst>
          </p:cNvPr>
          <p:cNvCxnSpPr>
            <a:cxnSpLocks/>
          </p:cNvCxnSpPr>
          <p:nvPr/>
        </p:nvCxnSpPr>
        <p:spPr>
          <a:xfrm flipH="1">
            <a:off x="1596731" y="233472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7">
            <a:extLst>
              <a:ext uri="{FF2B5EF4-FFF2-40B4-BE49-F238E27FC236}">
                <a16:creationId xmlns:a16="http://schemas.microsoft.com/office/drawing/2014/main" id="{2FE09049-6FFE-DB44-AB05-B18E6095C522}"/>
              </a:ext>
            </a:extLst>
          </p:cNvPr>
          <p:cNvSpPr txBox="1">
            <a:spLocks/>
          </p:cNvSpPr>
          <p:nvPr/>
        </p:nvSpPr>
        <p:spPr>
          <a:xfrm>
            <a:off x="2074223" y="202124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Wyniki finansowe w Q1 2022</a:t>
            </a:r>
          </a:p>
        </p:txBody>
      </p:sp>
      <p:sp>
        <p:nvSpPr>
          <p:cNvPr id="10" name="Symbol zastępczy tekstu 24">
            <a:extLst>
              <a:ext uri="{FF2B5EF4-FFF2-40B4-BE49-F238E27FC236}">
                <a16:creationId xmlns:a16="http://schemas.microsoft.com/office/drawing/2014/main" id="{76A1F0A8-3737-B444-AA91-C26B960329F8}"/>
              </a:ext>
            </a:extLst>
          </p:cNvPr>
          <p:cNvSpPr txBox="1">
            <a:spLocks/>
          </p:cNvSpPr>
          <p:nvPr/>
        </p:nvSpPr>
        <p:spPr>
          <a:xfrm>
            <a:off x="912019" y="202124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2</a:t>
            </a:r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D8010659-FD74-6945-A32D-BBB8E424B2A8}"/>
              </a:ext>
            </a:extLst>
          </p:cNvPr>
          <p:cNvCxnSpPr>
            <a:cxnSpLocks/>
          </p:cNvCxnSpPr>
          <p:nvPr/>
        </p:nvCxnSpPr>
        <p:spPr>
          <a:xfrm flipH="1">
            <a:off x="1596731" y="305480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Symbol zastępczy tekstu 27">
            <a:extLst>
              <a:ext uri="{FF2B5EF4-FFF2-40B4-BE49-F238E27FC236}">
                <a16:creationId xmlns:a16="http://schemas.microsoft.com/office/drawing/2014/main" id="{1F34CA30-087F-B645-B668-834BFE078861}"/>
              </a:ext>
            </a:extLst>
          </p:cNvPr>
          <p:cNvSpPr txBox="1">
            <a:spLocks/>
          </p:cNvSpPr>
          <p:nvPr/>
        </p:nvSpPr>
        <p:spPr>
          <a:xfrm>
            <a:off x="2074223" y="274132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Przepływy pieniężne</a:t>
            </a:r>
          </a:p>
        </p:txBody>
      </p:sp>
      <p:sp>
        <p:nvSpPr>
          <p:cNvPr id="13" name="Symbol zastępczy tekstu 24">
            <a:extLst>
              <a:ext uri="{FF2B5EF4-FFF2-40B4-BE49-F238E27FC236}">
                <a16:creationId xmlns:a16="http://schemas.microsoft.com/office/drawing/2014/main" id="{39BCF156-3665-4640-BAA4-A742BF52036B}"/>
              </a:ext>
            </a:extLst>
          </p:cNvPr>
          <p:cNvSpPr txBox="1">
            <a:spLocks/>
          </p:cNvSpPr>
          <p:nvPr/>
        </p:nvSpPr>
        <p:spPr>
          <a:xfrm>
            <a:off x="912019" y="274132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3</a:t>
            </a:r>
          </a:p>
        </p:txBody>
      </p: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BC9650D6-0F9F-9A43-BC72-54B0D3AC60E9}"/>
              </a:ext>
            </a:extLst>
          </p:cNvPr>
          <p:cNvCxnSpPr>
            <a:cxnSpLocks/>
          </p:cNvCxnSpPr>
          <p:nvPr/>
        </p:nvCxnSpPr>
        <p:spPr>
          <a:xfrm flipH="1">
            <a:off x="1596731" y="377488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Symbol zastępczy tekstu 27">
            <a:extLst>
              <a:ext uri="{FF2B5EF4-FFF2-40B4-BE49-F238E27FC236}">
                <a16:creationId xmlns:a16="http://schemas.microsoft.com/office/drawing/2014/main" id="{C6ECC88D-AE71-9540-B529-87DC4A08FB85}"/>
              </a:ext>
            </a:extLst>
          </p:cNvPr>
          <p:cNvSpPr txBox="1">
            <a:spLocks/>
          </p:cNvSpPr>
          <p:nvPr/>
        </p:nvSpPr>
        <p:spPr>
          <a:xfrm>
            <a:off x="2084019" y="4198421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Inwestycje</a:t>
            </a:r>
          </a:p>
        </p:txBody>
      </p:sp>
      <p:sp>
        <p:nvSpPr>
          <p:cNvPr id="16" name="Symbol zastępczy tekstu 24">
            <a:extLst>
              <a:ext uri="{FF2B5EF4-FFF2-40B4-BE49-F238E27FC236}">
                <a16:creationId xmlns:a16="http://schemas.microsoft.com/office/drawing/2014/main" id="{18D327DF-875E-F24B-9CB4-F189A0F5B33E}"/>
              </a:ext>
            </a:extLst>
          </p:cNvPr>
          <p:cNvSpPr txBox="1">
            <a:spLocks/>
          </p:cNvSpPr>
          <p:nvPr/>
        </p:nvSpPr>
        <p:spPr>
          <a:xfrm>
            <a:off x="912019" y="346140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4</a:t>
            </a:r>
          </a:p>
        </p:txBody>
      </p:sp>
      <p:sp>
        <p:nvSpPr>
          <p:cNvPr id="20" name="Symbol zastępczy tekstu 24">
            <a:extLst>
              <a:ext uri="{FF2B5EF4-FFF2-40B4-BE49-F238E27FC236}">
                <a16:creationId xmlns:a16="http://schemas.microsoft.com/office/drawing/2014/main" id="{E4DA1104-9CE1-4BD1-9E7A-9A3D4E7B7394}"/>
              </a:ext>
            </a:extLst>
          </p:cNvPr>
          <p:cNvSpPr txBox="1">
            <a:spLocks/>
          </p:cNvSpPr>
          <p:nvPr/>
        </p:nvSpPr>
        <p:spPr>
          <a:xfrm>
            <a:off x="901411" y="4198421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5</a:t>
            </a:r>
          </a:p>
        </p:txBody>
      </p:sp>
      <p:sp>
        <p:nvSpPr>
          <p:cNvPr id="21" name="Symbol zastępczy tekstu 24">
            <a:extLst>
              <a:ext uri="{FF2B5EF4-FFF2-40B4-BE49-F238E27FC236}">
                <a16:creationId xmlns:a16="http://schemas.microsoft.com/office/drawing/2014/main" id="{F0E894AE-3A4F-44E9-8B51-92444A96A0D7}"/>
              </a:ext>
            </a:extLst>
          </p:cNvPr>
          <p:cNvSpPr txBox="1">
            <a:spLocks/>
          </p:cNvSpPr>
          <p:nvPr/>
        </p:nvSpPr>
        <p:spPr>
          <a:xfrm>
            <a:off x="912019" y="502319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6</a:t>
            </a:r>
          </a:p>
        </p:txBody>
      </p:sp>
      <p:sp>
        <p:nvSpPr>
          <p:cNvPr id="22" name="Symbol zastępczy tekstu 24">
            <a:extLst>
              <a:ext uri="{FF2B5EF4-FFF2-40B4-BE49-F238E27FC236}">
                <a16:creationId xmlns:a16="http://schemas.microsoft.com/office/drawing/2014/main" id="{57F0DD88-34A9-4B8A-96E5-6CBFA2926829}"/>
              </a:ext>
            </a:extLst>
          </p:cNvPr>
          <p:cNvSpPr txBox="1">
            <a:spLocks/>
          </p:cNvSpPr>
          <p:nvPr/>
        </p:nvSpPr>
        <p:spPr>
          <a:xfrm>
            <a:off x="901410" y="5871754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7</a:t>
            </a:r>
          </a:p>
        </p:txBody>
      </p:sp>
      <p:cxnSp>
        <p:nvCxnSpPr>
          <p:cNvPr id="23" name="Łącznik prosty 22">
            <a:extLst>
              <a:ext uri="{FF2B5EF4-FFF2-40B4-BE49-F238E27FC236}">
                <a16:creationId xmlns:a16="http://schemas.microsoft.com/office/drawing/2014/main" id="{277FB5AD-7414-42EC-8B92-64D657BEB856}"/>
              </a:ext>
            </a:extLst>
          </p:cNvPr>
          <p:cNvCxnSpPr>
            <a:cxnSpLocks/>
          </p:cNvCxnSpPr>
          <p:nvPr/>
        </p:nvCxnSpPr>
        <p:spPr>
          <a:xfrm flipH="1">
            <a:off x="1596729" y="454847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Łącznik prosty 23">
            <a:extLst>
              <a:ext uri="{FF2B5EF4-FFF2-40B4-BE49-F238E27FC236}">
                <a16:creationId xmlns:a16="http://schemas.microsoft.com/office/drawing/2014/main" id="{2A4EE597-60A8-462F-A8BD-A17B3FD070A6}"/>
              </a:ext>
            </a:extLst>
          </p:cNvPr>
          <p:cNvCxnSpPr>
            <a:cxnSpLocks/>
          </p:cNvCxnSpPr>
          <p:nvPr/>
        </p:nvCxnSpPr>
        <p:spPr>
          <a:xfrm flipH="1">
            <a:off x="1596730" y="5367031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Łącznik prosty 24">
            <a:extLst>
              <a:ext uri="{FF2B5EF4-FFF2-40B4-BE49-F238E27FC236}">
                <a16:creationId xmlns:a16="http://schemas.microsoft.com/office/drawing/2014/main" id="{1348749C-1AFA-4102-AAE4-3A72B92F2A0E}"/>
              </a:ext>
            </a:extLst>
          </p:cNvPr>
          <p:cNvCxnSpPr>
            <a:cxnSpLocks/>
          </p:cNvCxnSpPr>
          <p:nvPr/>
        </p:nvCxnSpPr>
        <p:spPr>
          <a:xfrm flipH="1">
            <a:off x="1596731" y="6215593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6" name="Symbol zastępczy tekstu 27">
            <a:extLst>
              <a:ext uri="{FF2B5EF4-FFF2-40B4-BE49-F238E27FC236}">
                <a16:creationId xmlns:a16="http://schemas.microsoft.com/office/drawing/2014/main" id="{DEEEFF0D-153D-403C-B35D-411E0C4C5049}"/>
              </a:ext>
            </a:extLst>
          </p:cNvPr>
          <p:cNvSpPr txBox="1">
            <a:spLocks/>
          </p:cNvSpPr>
          <p:nvPr/>
        </p:nvSpPr>
        <p:spPr>
          <a:xfrm>
            <a:off x="2074223" y="344188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Zatrudnienie</a:t>
            </a:r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176A78F9-2971-41CA-AA22-A5EF33DC8101}"/>
              </a:ext>
            </a:extLst>
          </p:cNvPr>
          <p:cNvSpPr txBox="1">
            <a:spLocks/>
          </p:cNvSpPr>
          <p:nvPr/>
        </p:nvSpPr>
        <p:spPr>
          <a:xfrm>
            <a:off x="2084019" y="4978808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Podsumowanie i sytuacja bieżąca</a:t>
            </a:r>
          </a:p>
        </p:txBody>
      </p:sp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F326D50A-1312-43E5-8551-58F7CEA4A834}"/>
              </a:ext>
            </a:extLst>
          </p:cNvPr>
          <p:cNvSpPr txBox="1">
            <a:spLocks/>
          </p:cNvSpPr>
          <p:nvPr/>
        </p:nvSpPr>
        <p:spPr>
          <a:xfrm>
            <a:off x="2060181" y="5857476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Kurs akcji</a:t>
            </a:r>
          </a:p>
        </p:txBody>
      </p:sp>
    </p:spTree>
    <p:extLst>
      <p:ext uri="{BB962C8B-B14F-4D97-AF65-F5344CB8AC3E}">
        <p14:creationId xmlns:p14="http://schemas.microsoft.com/office/powerpoint/2010/main" val="1924958219"/>
      </p:ext>
    </p:extLst>
  </p:cSld>
  <p:clrMapOvr>
    <a:masterClrMapping/>
  </p:clrMapOvr>
  <p:transition spd="slow">
    <p:wipe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rostokąt 2">
            <a:extLst>
              <a:ext uri="{FF2B5EF4-FFF2-40B4-BE49-F238E27FC236}">
                <a16:creationId xmlns:a16="http://schemas.microsoft.com/office/drawing/2014/main" id="{302B88A9-42BE-7547-B390-236718938186}"/>
              </a:ext>
            </a:extLst>
          </p:cNvPr>
          <p:cNvSpPr/>
          <p:nvPr/>
        </p:nvSpPr>
        <p:spPr>
          <a:xfrm>
            <a:off x="7749" y="2"/>
            <a:ext cx="1941700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" name="Tytuł 19">
            <a:extLst>
              <a:ext uri="{FF2B5EF4-FFF2-40B4-BE49-F238E27FC236}">
                <a16:creationId xmlns:a16="http://schemas.microsoft.com/office/drawing/2014/main" id="{6330F9CA-BA59-D24D-893B-E93AA42AE05B}"/>
              </a:ext>
            </a:extLst>
          </p:cNvPr>
          <p:cNvSpPr txBox="1">
            <a:spLocks/>
          </p:cNvSpPr>
          <p:nvPr/>
        </p:nvSpPr>
        <p:spPr>
          <a:xfrm>
            <a:off x="2074223" y="1"/>
            <a:ext cx="5991224" cy="1124980"/>
          </a:xfrm>
          <a:prstGeom prst="rect">
            <a:avLst/>
          </a:prstGeom>
        </p:spPr>
        <p:txBody>
          <a:bodyPr lIns="0" rIns="90000" anchor="b"/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600" b="1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/>
              <a:t>Agenda</a:t>
            </a:r>
          </a:p>
        </p:txBody>
      </p:sp>
      <p:cxnSp>
        <p:nvCxnSpPr>
          <p:cNvPr id="5" name="Łącznik prosty 4">
            <a:extLst>
              <a:ext uri="{FF2B5EF4-FFF2-40B4-BE49-F238E27FC236}">
                <a16:creationId xmlns:a16="http://schemas.microsoft.com/office/drawing/2014/main" id="{8318EA85-0F5B-5C41-934D-764406E17632}"/>
              </a:ext>
            </a:extLst>
          </p:cNvPr>
          <p:cNvCxnSpPr>
            <a:cxnSpLocks/>
          </p:cNvCxnSpPr>
          <p:nvPr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tekstu 27">
            <a:extLst>
              <a:ext uri="{FF2B5EF4-FFF2-40B4-BE49-F238E27FC236}">
                <a16:creationId xmlns:a16="http://schemas.microsoft.com/office/drawing/2014/main" id="{52646C31-8CBD-0349-BEA4-1A889B1F8ED1}"/>
              </a:ext>
            </a:extLst>
          </p:cNvPr>
          <p:cNvSpPr txBox="1">
            <a:spLocks/>
          </p:cNvSpPr>
          <p:nvPr/>
        </p:nvSpPr>
        <p:spPr>
          <a:xfrm>
            <a:off x="2074223" y="135714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Przychody ze sprzedaży</a:t>
            </a:r>
          </a:p>
        </p:txBody>
      </p: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3457B9CC-6A3B-1E4A-A8E0-DD22908D27AC}"/>
              </a:ext>
            </a:extLst>
          </p:cNvPr>
          <p:cNvSpPr txBox="1">
            <a:spLocks/>
          </p:cNvSpPr>
          <p:nvPr/>
        </p:nvSpPr>
        <p:spPr>
          <a:xfrm>
            <a:off x="912019" y="1357140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1</a:t>
            </a:r>
          </a:p>
        </p:txBody>
      </p:sp>
      <p:cxnSp>
        <p:nvCxnSpPr>
          <p:cNvPr id="8" name="Łącznik prosty 7">
            <a:extLst>
              <a:ext uri="{FF2B5EF4-FFF2-40B4-BE49-F238E27FC236}">
                <a16:creationId xmlns:a16="http://schemas.microsoft.com/office/drawing/2014/main" id="{1430F8BF-B006-7F44-ABB1-CD0DFCEF531D}"/>
              </a:ext>
            </a:extLst>
          </p:cNvPr>
          <p:cNvCxnSpPr>
            <a:cxnSpLocks/>
          </p:cNvCxnSpPr>
          <p:nvPr/>
        </p:nvCxnSpPr>
        <p:spPr>
          <a:xfrm flipH="1">
            <a:off x="1596731" y="233472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7">
            <a:extLst>
              <a:ext uri="{FF2B5EF4-FFF2-40B4-BE49-F238E27FC236}">
                <a16:creationId xmlns:a16="http://schemas.microsoft.com/office/drawing/2014/main" id="{2FE09049-6FFE-DB44-AB05-B18E6095C522}"/>
              </a:ext>
            </a:extLst>
          </p:cNvPr>
          <p:cNvSpPr txBox="1">
            <a:spLocks/>
          </p:cNvSpPr>
          <p:nvPr/>
        </p:nvSpPr>
        <p:spPr>
          <a:xfrm>
            <a:off x="2074223" y="202124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Wyniki finansowe w Q1 2022</a:t>
            </a:r>
          </a:p>
        </p:txBody>
      </p:sp>
      <p:sp>
        <p:nvSpPr>
          <p:cNvPr id="10" name="Symbol zastępczy tekstu 24">
            <a:extLst>
              <a:ext uri="{FF2B5EF4-FFF2-40B4-BE49-F238E27FC236}">
                <a16:creationId xmlns:a16="http://schemas.microsoft.com/office/drawing/2014/main" id="{76A1F0A8-3737-B444-AA91-C26B960329F8}"/>
              </a:ext>
            </a:extLst>
          </p:cNvPr>
          <p:cNvSpPr txBox="1">
            <a:spLocks/>
          </p:cNvSpPr>
          <p:nvPr/>
        </p:nvSpPr>
        <p:spPr>
          <a:xfrm>
            <a:off x="912019" y="202124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2</a:t>
            </a:r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D8010659-FD74-6945-A32D-BBB8E424B2A8}"/>
              </a:ext>
            </a:extLst>
          </p:cNvPr>
          <p:cNvCxnSpPr>
            <a:cxnSpLocks/>
          </p:cNvCxnSpPr>
          <p:nvPr/>
        </p:nvCxnSpPr>
        <p:spPr>
          <a:xfrm flipH="1">
            <a:off x="1596731" y="305480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Symbol zastępczy tekstu 27">
            <a:extLst>
              <a:ext uri="{FF2B5EF4-FFF2-40B4-BE49-F238E27FC236}">
                <a16:creationId xmlns:a16="http://schemas.microsoft.com/office/drawing/2014/main" id="{1F34CA30-087F-B645-B668-834BFE078861}"/>
              </a:ext>
            </a:extLst>
          </p:cNvPr>
          <p:cNvSpPr txBox="1">
            <a:spLocks/>
          </p:cNvSpPr>
          <p:nvPr/>
        </p:nvSpPr>
        <p:spPr>
          <a:xfrm>
            <a:off x="2074223" y="274132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Przepływy pieniężne</a:t>
            </a:r>
          </a:p>
        </p:txBody>
      </p:sp>
      <p:sp>
        <p:nvSpPr>
          <p:cNvPr id="13" name="Symbol zastępczy tekstu 24">
            <a:extLst>
              <a:ext uri="{FF2B5EF4-FFF2-40B4-BE49-F238E27FC236}">
                <a16:creationId xmlns:a16="http://schemas.microsoft.com/office/drawing/2014/main" id="{39BCF156-3665-4640-BAA4-A742BF52036B}"/>
              </a:ext>
            </a:extLst>
          </p:cNvPr>
          <p:cNvSpPr txBox="1">
            <a:spLocks/>
          </p:cNvSpPr>
          <p:nvPr/>
        </p:nvSpPr>
        <p:spPr>
          <a:xfrm>
            <a:off x="912019" y="274132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3</a:t>
            </a:r>
          </a:p>
        </p:txBody>
      </p: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BC9650D6-0F9F-9A43-BC72-54B0D3AC60E9}"/>
              </a:ext>
            </a:extLst>
          </p:cNvPr>
          <p:cNvCxnSpPr>
            <a:cxnSpLocks/>
          </p:cNvCxnSpPr>
          <p:nvPr/>
        </p:nvCxnSpPr>
        <p:spPr>
          <a:xfrm flipH="1">
            <a:off x="1596731" y="377488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Symbol zastępczy tekstu 27">
            <a:extLst>
              <a:ext uri="{FF2B5EF4-FFF2-40B4-BE49-F238E27FC236}">
                <a16:creationId xmlns:a16="http://schemas.microsoft.com/office/drawing/2014/main" id="{C6ECC88D-AE71-9540-B529-87DC4A08FB85}"/>
              </a:ext>
            </a:extLst>
          </p:cNvPr>
          <p:cNvSpPr txBox="1">
            <a:spLocks/>
          </p:cNvSpPr>
          <p:nvPr/>
        </p:nvSpPr>
        <p:spPr>
          <a:xfrm>
            <a:off x="2084019" y="4198421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Inwestycje</a:t>
            </a:r>
          </a:p>
        </p:txBody>
      </p:sp>
      <p:sp>
        <p:nvSpPr>
          <p:cNvPr id="16" name="Symbol zastępczy tekstu 24">
            <a:extLst>
              <a:ext uri="{FF2B5EF4-FFF2-40B4-BE49-F238E27FC236}">
                <a16:creationId xmlns:a16="http://schemas.microsoft.com/office/drawing/2014/main" id="{18D327DF-875E-F24B-9CB4-F189A0F5B33E}"/>
              </a:ext>
            </a:extLst>
          </p:cNvPr>
          <p:cNvSpPr txBox="1">
            <a:spLocks/>
          </p:cNvSpPr>
          <p:nvPr/>
        </p:nvSpPr>
        <p:spPr>
          <a:xfrm>
            <a:off x="912019" y="346140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4</a:t>
            </a:r>
          </a:p>
        </p:txBody>
      </p:sp>
      <p:sp>
        <p:nvSpPr>
          <p:cNvPr id="20" name="Symbol zastępczy tekstu 24">
            <a:extLst>
              <a:ext uri="{FF2B5EF4-FFF2-40B4-BE49-F238E27FC236}">
                <a16:creationId xmlns:a16="http://schemas.microsoft.com/office/drawing/2014/main" id="{E4DA1104-9CE1-4BD1-9E7A-9A3D4E7B7394}"/>
              </a:ext>
            </a:extLst>
          </p:cNvPr>
          <p:cNvSpPr txBox="1">
            <a:spLocks/>
          </p:cNvSpPr>
          <p:nvPr/>
        </p:nvSpPr>
        <p:spPr>
          <a:xfrm>
            <a:off x="901411" y="4198421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5</a:t>
            </a:r>
          </a:p>
        </p:txBody>
      </p:sp>
      <p:sp>
        <p:nvSpPr>
          <p:cNvPr id="21" name="Symbol zastępczy tekstu 24">
            <a:extLst>
              <a:ext uri="{FF2B5EF4-FFF2-40B4-BE49-F238E27FC236}">
                <a16:creationId xmlns:a16="http://schemas.microsoft.com/office/drawing/2014/main" id="{F0E894AE-3A4F-44E9-8B51-92444A96A0D7}"/>
              </a:ext>
            </a:extLst>
          </p:cNvPr>
          <p:cNvSpPr txBox="1">
            <a:spLocks/>
          </p:cNvSpPr>
          <p:nvPr/>
        </p:nvSpPr>
        <p:spPr>
          <a:xfrm>
            <a:off x="912019" y="502319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6</a:t>
            </a:r>
          </a:p>
        </p:txBody>
      </p:sp>
      <p:sp>
        <p:nvSpPr>
          <p:cNvPr id="22" name="Symbol zastępczy tekstu 24">
            <a:extLst>
              <a:ext uri="{FF2B5EF4-FFF2-40B4-BE49-F238E27FC236}">
                <a16:creationId xmlns:a16="http://schemas.microsoft.com/office/drawing/2014/main" id="{57F0DD88-34A9-4B8A-96E5-6CBFA2926829}"/>
              </a:ext>
            </a:extLst>
          </p:cNvPr>
          <p:cNvSpPr txBox="1">
            <a:spLocks/>
          </p:cNvSpPr>
          <p:nvPr/>
        </p:nvSpPr>
        <p:spPr>
          <a:xfrm>
            <a:off x="901410" y="5871754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7</a:t>
            </a:r>
          </a:p>
        </p:txBody>
      </p:sp>
      <p:cxnSp>
        <p:nvCxnSpPr>
          <p:cNvPr id="23" name="Łącznik prosty 22">
            <a:extLst>
              <a:ext uri="{FF2B5EF4-FFF2-40B4-BE49-F238E27FC236}">
                <a16:creationId xmlns:a16="http://schemas.microsoft.com/office/drawing/2014/main" id="{277FB5AD-7414-42EC-8B92-64D657BEB856}"/>
              </a:ext>
            </a:extLst>
          </p:cNvPr>
          <p:cNvCxnSpPr>
            <a:cxnSpLocks/>
          </p:cNvCxnSpPr>
          <p:nvPr/>
        </p:nvCxnSpPr>
        <p:spPr>
          <a:xfrm flipH="1">
            <a:off x="1596729" y="454847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Łącznik prosty 23">
            <a:extLst>
              <a:ext uri="{FF2B5EF4-FFF2-40B4-BE49-F238E27FC236}">
                <a16:creationId xmlns:a16="http://schemas.microsoft.com/office/drawing/2014/main" id="{2A4EE597-60A8-462F-A8BD-A17B3FD070A6}"/>
              </a:ext>
            </a:extLst>
          </p:cNvPr>
          <p:cNvCxnSpPr>
            <a:cxnSpLocks/>
          </p:cNvCxnSpPr>
          <p:nvPr/>
        </p:nvCxnSpPr>
        <p:spPr>
          <a:xfrm flipH="1">
            <a:off x="1596730" y="5367031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Łącznik prosty 24">
            <a:extLst>
              <a:ext uri="{FF2B5EF4-FFF2-40B4-BE49-F238E27FC236}">
                <a16:creationId xmlns:a16="http://schemas.microsoft.com/office/drawing/2014/main" id="{1348749C-1AFA-4102-AAE4-3A72B92F2A0E}"/>
              </a:ext>
            </a:extLst>
          </p:cNvPr>
          <p:cNvCxnSpPr>
            <a:cxnSpLocks/>
          </p:cNvCxnSpPr>
          <p:nvPr/>
        </p:nvCxnSpPr>
        <p:spPr>
          <a:xfrm flipH="1">
            <a:off x="1596731" y="6215593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6" name="Symbol zastępczy tekstu 27">
            <a:extLst>
              <a:ext uri="{FF2B5EF4-FFF2-40B4-BE49-F238E27FC236}">
                <a16:creationId xmlns:a16="http://schemas.microsoft.com/office/drawing/2014/main" id="{DEEEFF0D-153D-403C-B35D-411E0C4C5049}"/>
              </a:ext>
            </a:extLst>
          </p:cNvPr>
          <p:cNvSpPr txBox="1">
            <a:spLocks/>
          </p:cNvSpPr>
          <p:nvPr/>
        </p:nvSpPr>
        <p:spPr>
          <a:xfrm>
            <a:off x="2074223" y="344188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Zatrudnienie</a:t>
            </a:r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176A78F9-2971-41CA-AA22-A5EF33DC8101}"/>
              </a:ext>
            </a:extLst>
          </p:cNvPr>
          <p:cNvSpPr txBox="1">
            <a:spLocks/>
          </p:cNvSpPr>
          <p:nvPr/>
        </p:nvSpPr>
        <p:spPr>
          <a:xfrm>
            <a:off x="2074223" y="4993518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Podsumowanie i sytuacja bieżąca</a:t>
            </a:r>
          </a:p>
        </p:txBody>
      </p:sp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F326D50A-1312-43E5-8551-58F7CEA4A834}"/>
              </a:ext>
            </a:extLst>
          </p:cNvPr>
          <p:cNvSpPr txBox="1">
            <a:spLocks/>
          </p:cNvSpPr>
          <p:nvPr/>
        </p:nvSpPr>
        <p:spPr>
          <a:xfrm>
            <a:off x="2060181" y="5857476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Kurs akcji</a:t>
            </a:r>
          </a:p>
        </p:txBody>
      </p:sp>
    </p:spTree>
    <p:extLst>
      <p:ext uri="{BB962C8B-B14F-4D97-AF65-F5344CB8AC3E}">
        <p14:creationId xmlns:p14="http://schemas.microsoft.com/office/powerpoint/2010/main" val="1614628765"/>
      </p:ext>
    </p:extLst>
  </p:cSld>
  <p:clrMapOvr>
    <a:masterClrMapping/>
  </p:clrMapOvr>
  <p:transition spd="slow">
    <p:wipe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dirty="0"/>
              <a:t>Przychody ze sprzedaży Q1 2022</a:t>
            </a:r>
          </a:p>
        </p:txBody>
      </p:sp>
      <p:sp>
        <p:nvSpPr>
          <p:cNvPr id="8" name="Symbol zastępczy zawartości 7">
            <a:extLst>
              <a:ext uri="{FF2B5EF4-FFF2-40B4-BE49-F238E27FC236}">
                <a16:creationId xmlns:a16="http://schemas.microsoft.com/office/drawing/2014/main" id="{5AF0CB95-01C6-A54C-A3ED-AED877FC2B8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3142" y="5651116"/>
            <a:ext cx="11449271" cy="71042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pl-PL" sz="1200" i="1" dirty="0"/>
              <a:t>Dane od 2019 roku zawierają przekształcenia wynikające z MSSF 16. Dane za rok 2018 nie zostały przekształcone zgodnie z MSSF 16.</a:t>
            </a:r>
          </a:p>
        </p:txBody>
      </p:sp>
      <p:sp>
        <p:nvSpPr>
          <p:cNvPr id="4" name="Prostokąt 3">
            <a:extLst>
              <a:ext uri="{FF2B5EF4-FFF2-40B4-BE49-F238E27FC236}">
                <a16:creationId xmlns:a16="http://schemas.microsoft.com/office/drawing/2014/main" id="{49E9A651-D9F3-4509-BFF9-0245AB5D804B}"/>
              </a:ext>
            </a:extLst>
          </p:cNvPr>
          <p:cNvSpPr/>
          <p:nvPr/>
        </p:nvSpPr>
        <p:spPr>
          <a:xfrm>
            <a:off x="10800000" y="5400000"/>
            <a:ext cx="696986" cy="216000"/>
          </a:xfrm>
          <a:prstGeom prst="rect">
            <a:avLst/>
          </a:prstGeom>
        </p:spPr>
        <p:txBody>
          <a:bodyPr wrap="none" lIns="51435" tIns="25718" rIns="51435" bIns="25718">
            <a:spAutoFit/>
          </a:bodyPr>
          <a:lstStyle/>
          <a:p>
            <a:r>
              <a:rPr lang="pl-PL" sz="1000" i="1" dirty="0"/>
              <a:t>w tys. PLN</a:t>
            </a:r>
          </a:p>
        </p:txBody>
      </p:sp>
      <p:pic>
        <p:nvPicPr>
          <p:cNvPr id="3" name="Obraz 2">
            <a:extLst>
              <a:ext uri="{FF2B5EF4-FFF2-40B4-BE49-F238E27FC236}">
                <a16:creationId xmlns:a16="http://schemas.microsoft.com/office/drawing/2014/main" id="{D8D2765D-E9C6-F839-FAA6-7F7EA0D46AE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31504" y="1419633"/>
            <a:ext cx="8389295" cy="42146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13181449"/>
      </p:ext>
    </p:extLst>
  </p:cSld>
  <p:clrMapOvr>
    <a:masterClrMapping/>
  </p:clrMapOvr>
  <p:transition spd="slow">
    <p:wipe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dirty="0"/>
              <a:t>Struktura geograficzna przychodów Q1 2022</a:t>
            </a:r>
            <a:endParaRPr lang="en-US" dirty="0"/>
          </a:p>
        </p:txBody>
      </p:sp>
      <p:sp>
        <p:nvSpPr>
          <p:cNvPr id="2" name="Prostokąt 1">
            <a:extLst>
              <a:ext uri="{FF2B5EF4-FFF2-40B4-BE49-F238E27FC236}">
                <a16:creationId xmlns:a16="http://schemas.microsoft.com/office/drawing/2014/main" id="{C79F2871-39CD-4F3C-BC5D-BF8984551DD3}"/>
              </a:ext>
            </a:extLst>
          </p:cNvPr>
          <p:cNvSpPr/>
          <p:nvPr/>
        </p:nvSpPr>
        <p:spPr>
          <a:xfrm>
            <a:off x="10800000" y="5400000"/>
            <a:ext cx="696986" cy="205827"/>
          </a:xfrm>
          <a:prstGeom prst="rect">
            <a:avLst/>
          </a:prstGeom>
        </p:spPr>
        <p:txBody>
          <a:bodyPr wrap="none" lIns="51435" tIns="25718" rIns="51435" bIns="25718">
            <a:spAutoFit/>
          </a:bodyPr>
          <a:lstStyle/>
          <a:p>
            <a:r>
              <a:rPr lang="pl-PL" sz="1000" i="1" dirty="0"/>
              <a:t>w tys. PLN</a:t>
            </a:r>
          </a:p>
        </p:txBody>
      </p:sp>
      <p:pic>
        <p:nvPicPr>
          <p:cNvPr id="4" name="Obraz 3">
            <a:extLst>
              <a:ext uri="{FF2B5EF4-FFF2-40B4-BE49-F238E27FC236}">
                <a16:creationId xmlns:a16="http://schemas.microsoft.com/office/drawing/2014/main" id="{9EF96F42-0CB4-5E39-D9BD-C71926E7089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52901" y="1334842"/>
            <a:ext cx="9486198" cy="41883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44191534"/>
      </p:ext>
    </p:extLst>
  </p:cSld>
  <p:clrMapOvr>
    <a:masterClrMapping/>
  </p:clrMapOvr>
  <p:transition spd="slow">
    <p:wipe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dirty="0"/>
              <a:t>Struktura przychodów wg rodzaju Q1 2022</a:t>
            </a:r>
            <a:endParaRPr lang="en-US" dirty="0"/>
          </a:p>
        </p:txBody>
      </p:sp>
      <p:sp>
        <p:nvSpPr>
          <p:cNvPr id="2" name="Prostokąt 1">
            <a:extLst>
              <a:ext uri="{FF2B5EF4-FFF2-40B4-BE49-F238E27FC236}">
                <a16:creationId xmlns:a16="http://schemas.microsoft.com/office/drawing/2014/main" id="{AA4C00F8-092D-4BBB-ACAC-472AFD94C0F1}"/>
              </a:ext>
            </a:extLst>
          </p:cNvPr>
          <p:cNvSpPr/>
          <p:nvPr/>
        </p:nvSpPr>
        <p:spPr>
          <a:xfrm>
            <a:off x="10800000" y="5400000"/>
            <a:ext cx="696986" cy="205827"/>
          </a:xfrm>
          <a:prstGeom prst="rect">
            <a:avLst/>
          </a:prstGeom>
        </p:spPr>
        <p:txBody>
          <a:bodyPr wrap="none" lIns="51435" tIns="25718" rIns="51435" bIns="25718">
            <a:spAutoFit/>
          </a:bodyPr>
          <a:lstStyle/>
          <a:p>
            <a:r>
              <a:rPr lang="pl-PL" sz="1000" i="1" dirty="0"/>
              <a:t>w tys. PLN</a:t>
            </a:r>
          </a:p>
        </p:txBody>
      </p:sp>
      <p:pic>
        <p:nvPicPr>
          <p:cNvPr id="3" name="Obraz 2">
            <a:extLst>
              <a:ext uri="{FF2B5EF4-FFF2-40B4-BE49-F238E27FC236}">
                <a16:creationId xmlns:a16="http://schemas.microsoft.com/office/drawing/2014/main" id="{93C99981-1F4B-EA1C-BC3B-427175F7E04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32748" y="1328746"/>
            <a:ext cx="9126503" cy="42005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0477615"/>
      </p:ext>
    </p:extLst>
  </p:cSld>
  <p:clrMapOvr>
    <a:masterClrMapping/>
  </p:clrMapOvr>
  <p:transition spd="slow">
    <p:wipe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dirty="0"/>
              <a:t>Struktura przychodów ze sprzedaży w Q1 2022</a:t>
            </a:r>
            <a:endParaRPr lang="en-US" dirty="0"/>
          </a:p>
        </p:txBody>
      </p:sp>
      <p:sp>
        <p:nvSpPr>
          <p:cNvPr id="2" name="Prostokąt 1">
            <a:extLst>
              <a:ext uri="{FF2B5EF4-FFF2-40B4-BE49-F238E27FC236}">
                <a16:creationId xmlns:a16="http://schemas.microsoft.com/office/drawing/2014/main" id="{6A18A32F-0850-426B-96D8-9268F3608ABE}"/>
              </a:ext>
            </a:extLst>
          </p:cNvPr>
          <p:cNvSpPr/>
          <p:nvPr/>
        </p:nvSpPr>
        <p:spPr>
          <a:xfrm>
            <a:off x="10800000" y="5400000"/>
            <a:ext cx="696986" cy="205827"/>
          </a:xfrm>
          <a:prstGeom prst="rect">
            <a:avLst/>
          </a:prstGeom>
        </p:spPr>
        <p:txBody>
          <a:bodyPr wrap="none" lIns="51435" tIns="25718" rIns="51435" bIns="25718">
            <a:spAutoFit/>
          </a:bodyPr>
          <a:lstStyle/>
          <a:p>
            <a:r>
              <a:rPr lang="pl-PL" sz="1000" i="1" dirty="0"/>
              <a:t>w tys. PLN</a:t>
            </a:r>
          </a:p>
        </p:txBody>
      </p:sp>
      <p:pic>
        <p:nvPicPr>
          <p:cNvPr id="4" name="Obraz 3">
            <a:extLst>
              <a:ext uri="{FF2B5EF4-FFF2-40B4-BE49-F238E27FC236}">
                <a16:creationId xmlns:a16="http://schemas.microsoft.com/office/drawing/2014/main" id="{6EECEE21-8319-E32C-8818-A2BB4294436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5111" y="1401904"/>
            <a:ext cx="11101778" cy="40541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37685721"/>
      </p:ext>
    </p:extLst>
  </p:cSld>
  <p:clrMapOvr>
    <a:masterClrMapping/>
  </p:clrMapOvr>
  <p:transition spd="slow">
    <p:wipe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rostokąt 2">
            <a:extLst>
              <a:ext uri="{FF2B5EF4-FFF2-40B4-BE49-F238E27FC236}">
                <a16:creationId xmlns:a16="http://schemas.microsoft.com/office/drawing/2014/main" id="{302B88A9-42BE-7547-B390-236718938186}"/>
              </a:ext>
            </a:extLst>
          </p:cNvPr>
          <p:cNvSpPr/>
          <p:nvPr/>
        </p:nvSpPr>
        <p:spPr>
          <a:xfrm>
            <a:off x="7749" y="2"/>
            <a:ext cx="1941700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" name="Tytuł 19">
            <a:extLst>
              <a:ext uri="{FF2B5EF4-FFF2-40B4-BE49-F238E27FC236}">
                <a16:creationId xmlns:a16="http://schemas.microsoft.com/office/drawing/2014/main" id="{6330F9CA-BA59-D24D-893B-E93AA42AE05B}"/>
              </a:ext>
            </a:extLst>
          </p:cNvPr>
          <p:cNvSpPr txBox="1">
            <a:spLocks/>
          </p:cNvSpPr>
          <p:nvPr/>
        </p:nvSpPr>
        <p:spPr>
          <a:xfrm>
            <a:off x="2074223" y="1"/>
            <a:ext cx="5991224" cy="1124980"/>
          </a:xfrm>
          <a:prstGeom prst="rect">
            <a:avLst/>
          </a:prstGeom>
        </p:spPr>
        <p:txBody>
          <a:bodyPr lIns="0" rIns="90000" anchor="b"/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600" b="1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/>
              <a:t>Agenda</a:t>
            </a:r>
          </a:p>
        </p:txBody>
      </p:sp>
      <p:cxnSp>
        <p:nvCxnSpPr>
          <p:cNvPr id="5" name="Łącznik prosty 4">
            <a:extLst>
              <a:ext uri="{FF2B5EF4-FFF2-40B4-BE49-F238E27FC236}">
                <a16:creationId xmlns:a16="http://schemas.microsoft.com/office/drawing/2014/main" id="{8318EA85-0F5B-5C41-934D-764406E17632}"/>
              </a:ext>
            </a:extLst>
          </p:cNvPr>
          <p:cNvCxnSpPr>
            <a:cxnSpLocks/>
          </p:cNvCxnSpPr>
          <p:nvPr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tekstu 27">
            <a:extLst>
              <a:ext uri="{FF2B5EF4-FFF2-40B4-BE49-F238E27FC236}">
                <a16:creationId xmlns:a16="http://schemas.microsoft.com/office/drawing/2014/main" id="{52646C31-8CBD-0349-BEA4-1A889B1F8ED1}"/>
              </a:ext>
            </a:extLst>
          </p:cNvPr>
          <p:cNvSpPr txBox="1">
            <a:spLocks/>
          </p:cNvSpPr>
          <p:nvPr/>
        </p:nvSpPr>
        <p:spPr>
          <a:xfrm>
            <a:off x="2074223" y="135714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Przychody ze sprzedaży</a:t>
            </a:r>
          </a:p>
        </p:txBody>
      </p: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3457B9CC-6A3B-1E4A-A8E0-DD22908D27AC}"/>
              </a:ext>
            </a:extLst>
          </p:cNvPr>
          <p:cNvSpPr txBox="1">
            <a:spLocks/>
          </p:cNvSpPr>
          <p:nvPr/>
        </p:nvSpPr>
        <p:spPr>
          <a:xfrm>
            <a:off x="912019" y="1357140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1</a:t>
            </a:r>
          </a:p>
        </p:txBody>
      </p:sp>
      <p:cxnSp>
        <p:nvCxnSpPr>
          <p:cNvPr id="8" name="Łącznik prosty 7">
            <a:extLst>
              <a:ext uri="{FF2B5EF4-FFF2-40B4-BE49-F238E27FC236}">
                <a16:creationId xmlns:a16="http://schemas.microsoft.com/office/drawing/2014/main" id="{1430F8BF-B006-7F44-ABB1-CD0DFCEF531D}"/>
              </a:ext>
            </a:extLst>
          </p:cNvPr>
          <p:cNvCxnSpPr>
            <a:cxnSpLocks/>
          </p:cNvCxnSpPr>
          <p:nvPr/>
        </p:nvCxnSpPr>
        <p:spPr>
          <a:xfrm flipH="1">
            <a:off x="1596731" y="233472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7">
            <a:extLst>
              <a:ext uri="{FF2B5EF4-FFF2-40B4-BE49-F238E27FC236}">
                <a16:creationId xmlns:a16="http://schemas.microsoft.com/office/drawing/2014/main" id="{2FE09049-6FFE-DB44-AB05-B18E6095C522}"/>
              </a:ext>
            </a:extLst>
          </p:cNvPr>
          <p:cNvSpPr txBox="1">
            <a:spLocks/>
          </p:cNvSpPr>
          <p:nvPr/>
        </p:nvSpPr>
        <p:spPr>
          <a:xfrm>
            <a:off x="2074223" y="202124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Wyniki finansowe w Q1 2022</a:t>
            </a:r>
          </a:p>
        </p:txBody>
      </p:sp>
      <p:sp>
        <p:nvSpPr>
          <p:cNvPr id="10" name="Symbol zastępczy tekstu 24">
            <a:extLst>
              <a:ext uri="{FF2B5EF4-FFF2-40B4-BE49-F238E27FC236}">
                <a16:creationId xmlns:a16="http://schemas.microsoft.com/office/drawing/2014/main" id="{76A1F0A8-3737-B444-AA91-C26B960329F8}"/>
              </a:ext>
            </a:extLst>
          </p:cNvPr>
          <p:cNvSpPr txBox="1">
            <a:spLocks/>
          </p:cNvSpPr>
          <p:nvPr/>
        </p:nvSpPr>
        <p:spPr>
          <a:xfrm>
            <a:off x="912019" y="202124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2</a:t>
            </a:r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D8010659-FD74-6945-A32D-BBB8E424B2A8}"/>
              </a:ext>
            </a:extLst>
          </p:cNvPr>
          <p:cNvCxnSpPr>
            <a:cxnSpLocks/>
          </p:cNvCxnSpPr>
          <p:nvPr/>
        </p:nvCxnSpPr>
        <p:spPr>
          <a:xfrm flipH="1">
            <a:off x="1596731" y="305480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Symbol zastępczy tekstu 27">
            <a:extLst>
              <a:ext uri="{FF2B5EF4-FFF2-40B4-BE49-F238E27FC236}">
                <a16:creationId xmlns:a16="http://schemas.microsoft.com/office/drawing/2014/main" id="{1F34CA30-087F-B645-B668-834BFE078861}"/>
              </a:ext>
            </a:extLst>
          </p:cNvPr>
          <p:cNvSpPr txBox="1">
            <a:spLocks/>
          </p:cNvSpPr>
          <p:nvPr/>
        </p:nvSpPr>
        <p:spPr>
          <a:xfrm>
            <a:off x="2074223" y="274132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Przepływy pieniężne</a:t>
            </a:r>
          </a:p>
        </p:txBody>
      </p:sp>
      <p:sp>
        <p:nvSpPr>
          <p:cNvPr id="13" name="Symbol zastępczy tekstu 24">
            <a:extLst>
              <a:ext uri="{FF2B5EF4-FFF2-40B4-BE49-F238E27FC236}">
                <a16:creationId xmlns:a16="http://schemas.microsoft.com/office/drawing/2014/main" id="{39BCF156-3665-4640-BAA4-A742BF52036B}"/>
              </a:ext>
            </a:extLst>
          </p:cNvPr>
          <p:cNvSpPr txBox="1">
            <a:spLocks/>
          </p:cNvSpPr>
          <p:nvPr/>
        </p:nvSpPr>
        <p:spPr>
          <a:xfrm>
            <a:off x="912019" y="274132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3</a:t>
            </a:r>
          </a:p>
        </p:txBody>
      </p: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BC9650D6-0F9F-9A43-BC72-54B0D3AC60E9}"/>
              </a:ext>
            </a:extLst>
          </p:cNvPr>
          <p:cNvCxnSpPr>
            <a:cxnSpLocks/>
          </p:cNvCxnSpPr>
          <p:nvPr/>
        </p:nvCxnSpPr>
        <p:spPr>
          <a:xfrm flipH="1">
            <a:off x="1596731" y="377488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Symbol zastępczy tekstu 27">
            <a:extLst>
              <a:ext uri="{FF2B5EF4-FFF2-40B4-BE49-F238E27FC236}">
                <a16:creationId xmlns:a16="http://schemas.microsoft.com/office/drawing/2014/main" id="{C6ECC88D-AE71-9540-B529-87DC4A08FB85}"/>
              </a:ext>
            </a:extLst>
          </p:cNvPr>
          <p:cNvSpPr txBox="1">
            <a:spLocks/>
          </p:cNvSpPr>
          <p:nvPr/>
        </p:nvSpPr>
        <p:spPr>
          <a:xfrm>
            <a:off x="2084019" y="4198421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Inwestycje</a:t>
            </a:r>
          </a:p>
        </p:txBody>
      </p:sp>
      <p:sp>
        <p:nvSpPr>
          <p:cNvPr id="16" name="Symbol zastępczy tekstu 24">
            <a:extLst>
              <a:ext uri="{FF2B5EF4-FFF2-40B4-BE49-F238E27FC236}">
                <a16:creationId xmlns:a16="http://schemas.microsoft.com/office/drawing/2014/main" id="{18D327DF-875E-F24B-9CB4-F189A0F5B33E}"/>
              </a:ext>
            </a:extLst>
          </p:cNvPr>
          <p:cNvSpPr txBox="1">
            <a:spLocks/>
          </p:cNvSpPr>
          <p:nvPr/>
        </p:nvSpPr>
        <p:spPr>
          <a:xfrm>
            <a:off x="912019" y="346140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4</a:t>
            </a:r>
          </a:p>
        </p:txBody>
      </p:sp>
      <p:sp>
        <p:nvSpPr>
          <p:cNvPr id="20" name="Symbol zastępczy tekstu 24">
            <a:extLst>
              <a:ext uri="{FF2B5EF4-FFF2-40B4-BE49-F238E27FC236}">
                <a16:creationId xmlns:a16="http://schemas.microsoft.com/office/drawing/2014/main" id="{E4DA1104-9CE1-4BD1-9E7A-9A3D4E7B7394}"/>
              </a:ext>
            </a:extLst>
          </p:cNvPr>
          <p:cNvSpPr txBox="1">
            <a:spLocks/>
          </p:cNvSpPr>
          <p:nvPr/>
        </p:nvSpPr>
        <p:spPr>
          <a:xfrm>
            <a:off x="901411" y="4198421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5</a:t>
            </a:r>
          </a:p>
        </p:txBody>
      </p:sp>
      <p:sp>
        <p:nvSpPr>
          <p:cNvPr id="21" name="Symbol zastępczy tekstu 24">
            <a:extLst>
              <a:ext uri="{FF2B5EF4-FFF2-40B4-BE49-F238E27FC236}">
                <a16:creationId xmlns:a16="http://schemas.microsoft.com/office/drawing/2014/main" id="{F0E894AE-3A4F-44E9-8B51-92444A96A0D7}"/>
              </a:ext>
            </a:extLst>
          </p:cNvPr>
          <p:cNvSpPr txBox="1">
            <a:spLocks/>
          </p:cNvSpPr>
          <p:nvPr/>
        </p:nvSpPr>
        <p:spPr>
          <a:xfrm>
            <a:off x="912019" y="502319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6</a:t>
            </a:r>
          </a:p>
        </p:txBody>
      </p:sp>
      <p:sp>
        <p:nvSpPr>
          <p:cNvPr id="22" name="Symbol zastępczy tekstu 24">
            <a:extLst>
              <a:ext uri="{FF2B5EF4-FFF2-40B4-BE49-F238E27FC236}">
                <a16:creationId xmlns:a16="http://schemas.microsoft.com/office/drawing/2014/main" id="{57F0DD88-34A9-4B8A-96E5-6CBFA2926829}"/>
              </a:ext>
            </a:extLst>
          </p:cNvPr>
          <p:cNvSpPr txBox="1">
            <a:spLocks/>
          </p:cNvSpPr>
          <p:nvPr/>
        </p:nvSpPr>
        <p:spPr>
          <a:xfrm>
            <a:off x="901410" y="5871754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7</a:t>
            </a:r>
          </a:p>
        </p:txBody>
      </p:sp>
      <p:cxnSp>
        <p:nvCxnSpPr>
          <p:cNvPr id="23" name="Łącznik prosty 22">
            <a:extLst>
              <a:ext uri="{FF2B5EF4-FFF2-40B4-BE49-F238E27FC236}">
                <a16:creationId xmlns:a16="http://schemas.microsoft.com/office/drawing/2014/main" id="{277FB5AD-7414-42EC-8B92-64D657BEB856}"/>
              </a:ext>
            </a:extLst>
          </p:cNvPr>
          <p:cNvCxnSpPr>
            <a:cxnSpLocks/>
          </p:cNvCxnSpPr>
          <p:nvPr/>
        </p:nvCxnSpPr>
        <p:spPr>
          <a:xfrm flipH="1">
            <a:off x="1596729" y="454847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Łącznik prosty 23">
            <a:extLst>
              <a:ext uri="{FF2B5EF4-FFF2-40B4-BE49-F238E27FC236}">
                <a16:creationId xmlns:a16="http://schemas.microsoft.com/office/drawing/2014/main" id="{2A4EE597-60A8-462F-A8BD-A17B3FD070A6}"/>
              </a:ext>
            </a:extLst>
          </p:cNvPr>
          <p:cNvCxnSpPr>
            <a:cxnSpLocks/>
          </p:cNvCxnSpPr>
          <p:nvPr/>
        </p:nvCxnSpPr>
        <p:spPr>
          <a:xfrm flipH="1">
            <a:off x="1596731" y="5445224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Łącznik prosty 24">
            <a:extLst>
              <a:ext uri="{FF2B5EF4-FFF2-40B4-BE49-F238E27FC236}">
                <a16:creationId xmlns:a16="http://schemas.microsoft.com/office/drawing/2014/main" id="{1348749C-1AFA-4102-AAE4-3A72B92F2A0E}"/>
              </a:ext>
            </a:extLst>
          </p:cNvPr>
          <p:cNvCxnSpPr>
            <a:cxnSpLocks/>
          </p:cNvCxnSpPr>
          <p:nvPr/>
        </p:nvCxnSpPr>
        <p:spPr>
          <a:xfrm flipH="1">
            <a:off x="1596731" y="6215593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6" name="Symbol zastępczy tekstu 27">
            <a:extLst>
              <a:ext uri="{FF2B5EF4-FFF2-40B4-BE49-F238E27FC236}">
                <a16:creationId xmlns:a16="http://schemas.microsoft.com/office/drawing/2014/main" id="{DEEEFF0D-153D-403C-B35D-411E0C4C5049}"/>
              </a:ext>
            </a:extLst>
          </p:cNvPr>
          <p:cNvSpPr txBox="1">
            <a:spLocks/>
          </p:cNvSpPr>
          <p:nvPr/>
        </p:nvSpPr>
        <p:spPr>
          <a:xfrm>
            <a:off x="2074223" y="344188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Zatrudnienie</a:t>
            </a:r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176A78F9-2971-41CA-AA22-A5EF33DC8101}"/>
              </a:ext>
            </a:extLst>
          </p:cNvPr>
          <p:cNvSpPr txBox="1">
            <a:spLocks/>
          </p:cNvSpPr>
          <p:nvPr/>
        </p:nvSpPr>
        <p:spPr>
          <a:xfrm>
            <a:off x="2060181" y="502526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Podsumowanie i sytuacja bieżąca</a:t>
            </a:r>
          </a:p>
        </p:txBody>
      </p:sp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F326D50A-1312-43E5-8551-58F7CEA4A834}"/>
              </a:ext>
            </a:extLst>
          </p:cNvPr>
          <p:cNvSpPr txBox="1">
            <a:spLocks/>
          </p:cNvSpPr>
          <p:nvPr/>
        </p:nvSpPr>
        <p:spPr>
          <a:xfrm>
            <a:off x="2060181" y="5857476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Kurs akcji</a:t>
            </a:r>
          </a:p>
        </p:txBody>
      </p:sp>
    </p:spTree>
    <p:extLst>
      <p:ext uri="{BB962C8B-B14F-4D97-AF65-F5344CB8AC3E}">
        <p14:creationId xmlns:p14="http://schemas.microsoft.com/office/powerpoint/2010/main" val="1400510715"/>
      </p:ext>
    </p:extLst>
  </p:cSld>
  <p:clrMapOvr>
    <a:masterClrMapping/>
  </p:clrMapOvr>
  <p:transition spd="slow">
    <p:wipe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dirty="0"/>
              <a:t>Skonsolidowane wyniki finansowe Q1 2022</a:t>
            </a:r>
            <a:endParaRPr lang="en-US" dirty="0"/>
          </a:p>
        </p:txBody>
      </p:sp>
      <p:sp>
        <p:nvSpPr>
          <p:cNvPr id="3" name="Prostokąt 2">
            <a:extLst>
              <a:ext uri="{FF2B5EF4-FFF2-40B4-BE49-F238E27FC236}">
                <a16:creationId xmlns:a16="http://schemas.microsoft.com/office/drawing/2014/main" id="{412A83C0-CDFD-4562-ACFC-7B19646F46BC}"/>
              </a:ext>
            </a:extLst>
          </p:cNvPr>
          <p:cNvSpPr/>
          <p:nvPr/>
        </p:nvSpPr>
        <p:spPr>
          <a:xfrm>
            <a:off x="10800000" y="5400000"/>
            <a:ext cx="696986" cy="205827"/>
          </a:xfrm>
          <a:prstGeom prst="rect">
            <a:avLst/>
          </a:prstGeom>
        </p:spPr>
        <p:txBody>
          <a:bodyPr wrap="none" lIns="51435" tIns="25718" rIns="51435" bIns="25718">
            <a:spAutoFit/>
          </a:bodyPr>
          <a:lstStyle/>
          <a:p>
            <a:r>
              <a:rPr lang="pl-PL" sz="1000" i="1" dirty="0"/>
              <a:t>w tys. PLN</a:t>
            </a:r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9960804A-9183-697D-27D8-D10601EA6AA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47762" y="1976437"/>
            <a:ext cx="9896475" cy="2905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28198994"/>
      </p:ext>
    </p:extLst>
  </p:cSld>
  <p:clrMapOvr>
    <a:masterClrMapping/>
  </p:clrMapOvr>
  <p:transition spd="slow">
    <p:wipe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dirty="0"/>
              <a:t>Wynik operacyjny Grupy Kapitałowej Q1 2022</a:t>
            </a:r>
            <a:endParaRPr lang="en-US" dirty="0"/>
          </a:p>
        </p:txBody>
      </p:sp>
      <p:sp>
        <p:nvSpPr>
          <p:cNvPr id="8" name="Symbol zastępczy zawartości 7">
            <a:extLst>
              <a:ext uri="{FF2B5EF4-FFF2-40B4-BE49-F238E27FC236}">
                <a16:creationId xmlns:a16="http://schemas.microsoft.com/office/drawing/2014/main" id="{5AF0CB95-01C6-A54C-A3ED-AED877FC2B8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3142" y="5651116"/>
            <a:ext cx="11449271" cy="71042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pl-PL" sz="1200" i="1" dirty="0"/>
              <a:t>Dane od 2019 roku zawierają przekształcenia wynikające z MSSF 16. Dane za rok 2018 nie zostały przekształcone zgodnie z MSSF 16.</a:t>
            </a:r>
          </a:p>
          <a:p>
            <a:endParaRPr lang="pl-PL" dirty="0"/>
          </a:p>
        </p:txBody>
      </p:sp>
      <p:sp>
        <p:nvSpPr>
          <p:cNvPr id="2" name="Prostokąt 1">
            <a:extLst>
              <a:ext uri="{FF2B5EF4-FFF2-40B4-BE49-F238E27FC236}">
                <a16:creationId xmlns:a16="http://schemas.microsoft.com/office/drawing/2014/main" id="{86BEF236-C687-4E1A-BEF1-5B0A0B40B6EA}"/>
              </a:ext>
            </a:extLst>
          </p:cNvPr>
          <p:cNvSpPr/>
          <p:nvPr/>
        </p:nvSpPr>
        <p:spPr>
          <a:xfrm>
            <a:off x="10800000" y="5400000"/>
            <a:ext cx="696986" cy="205827"/>
          </a:xfrm>
          <a:prstGeom prst="rect">
            <a:avLst/>
          </a:prstGeom>
        </p:spPr>
        <p:txBody>
          <a:bodyPr wrap="none" lIns="51435" tIns="25718" rIns="51435" bIns="25718">
            <a:spAutoFit/>
          </a:bodyPr>
          <a:lstStyle/>
          <a:p>
            <a:r>
              <a:rPr lang="pl-PL" sz="1000" i="1" dirty="0"/>
              <a:t>w tys. PLN</a:t>
            </a:r>
          </a:p>
        </p:txBody>
      </p:sp>
      <p:pic>
        <p:nvPicPr>
          <p:cNvPr id="4" name="Obraz 3">
            <a:extLst>
              <a:ext uri="{FF2B5EF4-FFF2-40B4-BE49-F238E27FC236}">
                <a16:creationId xmlns:a16="http://schemas.microsoft.com/office/drawing/2014/main" id="{8ED779D4-A11F-B2C5-06B7-7BF1835824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26652" y="1491996"/>
            <a:ext cx="8817820" cy="42412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8222886"/>
      </p:ext>
    </p:extLst>
  </p:cSld>
  <p:clrMapOvr>
    <a:masterClrMapping/>
  </p:clrMapOvr>
  <p:transition spd="slow">
    <p:wipe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dirty="0"/>
              <a:t>EBITDA Grupy Kapitałowej Q1 2022</a:t>
            </a:r>
            <a:endParaRPr lang="en-US" dirty="0"/>
          </a:p>
        </p:txBody>
      </p:sp>
      <p:sp>
        <p:nvSpPr>
          <p:cNvPr id="8" name="Symbol zastępczy zawartości 7">
            <a:extLst>
              <a:ext uri="{FF2B5EF4-FFF2-40B4-BE49-F238E27FC236}">
                <a16:creationId xmlns:a16="http://schemas.microsoft.com/office/drawing/2014/main" id="{5AF0CB95-01C6-A54C-A3ED-AED877FC2B8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3142" y="5800316"/>
            <a:ext cx="11449271" cy="71042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pl-PL" sz="1200" i="1" dirty="0"/>
              <a:t>Dane od 2019 roku zawierają przekształcenia wynikające z MSSF 16. Dane za rok 2018 nie zostały przekształcone zgodnie z MSSF 16.</a:t>
            </a:r>
          </a:p>
          <a:p>
            <a:endParaRPr lang="pl-PL" dirty="0"/>
          </a:p>
        </p:txBody>
      </p:sp>
      <p:sp>
        <p:nvSpPr>
          <p:cNvPr id="2" name="Prostokąt 1">
            <a:extLst>
              <a:ext uri="{FF2B5EF4-FFF2-40B4-BE49-F238E27FC236}">
                <a16:creationId xmlns:a16="http://schemas.microsoft.com/office/drawing/2014/main" id="{B85DADB8-10A0-4447-B7C5-78BB3B7C8176}"/>
              </a:ext>
            </a:extLst>
          </p:cNvPr>
          <p:cNvSpPr/>
          <p:nvPr/>
        </p:nvSpPr>
        <p:spPr>
          <a:xfrm>
            <a:off x="10800000" y="5400000"/>
            <a:ext cx="696986" cy="205827"/>
          </a:xfrm>
          <a:prstGeom prst="rect">
            <a:avLst/>
          </a:prstGeom>
        </p:spPr>
        <p:txBody>
          <a:bodyPr wrap="none" lIns="51435" tIns="25718" rIns="51435" bIns="25718">
            <a:spAutoFit/>
          </a:bodyPr>
          <a:lstStyle/>
          <a:p>
            <a:r>
              <a:rPr lang="pl-PL" sz="1000" i="1" dirty="0"/>
              <a:t>w tys. PLN</a:t>
            </a:r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4CDD3E96-E631-B47A-EB01-1AC0F09D1BD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68614" y="1268760"/>
            <a:ext cx="8523692" cy="44468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3255374"/>
      </p:ext>
    </p:extLst>
  </p:cSld>
  <p:clrMapOvr>
    <a:masterClrMapping/>
  </p:clrMapOvr>
  <p:transition spd="slow">
    <p:wipe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1384" y="1"/>
            <a:ext cx="11578925" cy="1124980"/>
          </a:xfrm>
        </p:spPr>
        <p:txBody>
          <a:bodyPr>
            <a:normAutofit/>
          </a:bodyPr>
          <a:lstStyle/>
          <a:p>
            <a:r>
              <a:rPr lang="pl-PL" dirty="0"/>
              <a:t>Wynik netto przypadający na akcjonariuszy Q1 2022</a:t>
            </a:r>
            <a:endParaRPr lang="en-US" dirty="0"/>
          </a:p>
        </p:txBody>
      </p:sp>
      <p:sp>
        <p:nvSpPr>
          <p:cNvPr id="8" name="Symbol zastępczy zawartości 7">
            <a:extLst>
              <a:ext uri="{FF2B5EF4-FFF2-40B4-BE49-F238E27FC236}">
                <a16:creationId xmlns:a16="http://schemas.microsoft.com/office/drawing/2014/main" id="{5AF0CB95-01C6-A54C-A3ED-AED877FC2B8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3142" y="5690812"/>
            <a:ext cx="11449271" cy="71042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pl-PL" sz="1200" i="1" dirty="0"/>
              <a:t>Dane od 2019 roku zawierają przekształcenia wynikające z MSSF 16. Dane za rok 2018 nie zostały przekształcone zgodnie z MSSF 16.</a:t>
            </a:r>
          </a:p>
          <a:p>
            <a:endParaRPr lang="pl-PL" dirty="0"/>
          </a:p>
        </p:txBody>
      </p:sp>
      <p:sp>
        <p:nvSpPr>
          <p:cNvPr id="2" name="Prostokąt 1">
            <a:extLst>
              <a:ext uri="{FF2B5EF4-FFF2-40B4-BE49-F238E27FC236}">
                <a16:creationId xmlns:a16="http://schemas.microsoft.com/office/drawing/2014/main" id="{9A31EB9A-2733-4509-A422-A89847B48F60}"/>
              </a:ext>
            </a:extLst>
          </p:cNvPr>
          <p:cNvSpPr/>
          <p:nvPr/>
        </p:nvSpPr>
        <p:spPr>
          <a:xfrm>
            <a:off x="10800000" y="5400000"/>
            <a:ext cx="696986" cy="205827"/>
          </a:xfrm>
          <a:prstGeom prst="rect">
            <a:avLst/>
          </a:prstGeom>
        </p:spPr>
        <p:txBody>
          <a:bodyPr wrap="none" lIns="51435" tIns="25718" rIns="51435" bIns="25718">
            <a:spAutoFit/>
          </a:bodyPr>
          <a:lstStyle/>
          <a:p>
            <a:r>
              <a:rPr lang="pl-PL" sz="1000" i="1" dirty="0"/>
              <a:t>w tys. PLN</a:t>
            </a:r>
          </a:p>
        </p:txBody>
      </p:sp>
      <p:pic>
        <p:nvPicPr>
          <p:cNvPr id="3" name="Obraz 2">
            <a:extLst>
              <a:ext uri="{FF2B5EF4-FFF2-40B4-BE49-F238E27FC236}">
                <a16:creationId xmlns:a16="http://schemas.microsoft.com/office/drawing/2014/main" id="{6AB65BB9-DBF3-20F7-2CA7-653BEC1058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83977" y="1380792"/>
            <a:ext cx="8788488" cy="43100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5736071"/>
      </p:ext>
    </p:extLst>
  </p:cSld>
  <p:clrMapOvr>
    <a:masterClrMapping/>
  </p:clrMapOvr>
  <p:transition spd="slow">
    <p:wipe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1384" y="1"/>
            <a:ext cx="11578925" cy="1124980"/>
          </a:xfrm>
        </p:spPr>
        <p:txBody>
          <a:bodyPr>
            <a:normAutofit/>
          </a:bodyPr>
          <a:lstStyle/>
          <a:p>
            <a:r>
              <a:rPr lang="pl-PL" dirty="0"/>
              <a:t>Wynik operacyjny vs. wynik netto Q1 2022</a:t>
            </a:r>
            <a:endParaRPr lang="en-US" dirty="0"/>
          </a:p>
        </p:txBody>
      </p:sp>
      <p:sp>
        <p:nvSpPr>
          <p:cNvPr id="2" name="Prostokąt 1">
            <a:extLst>
              <a:ext uri="{FF2B5EF4-FFF2-40B4-BE49-F238E27FC236}">
                <a16:creationId xmlns:a16="http://schemas.microsoft.com/office/drawing/2014/main" id="{9A31EB9A-2733-4509-A422-A89847B48F60}"/>
              </a:ext>
            </a:extLst>
          </p:cNvPr>
          <p:cNvSpPr/>
          <p:nvPr/>
        </p:nvSpPr>
        <p:spPr>
          <a:xfrm>
            <a:off x="10800000" y="5400000"/>
            <a:ext cx="696986" cy="205827"/>
          </a:xfrm>
          <a:prstGeom prst="rect">
            <a:avLst/>
          </a:prstGeom>
        </p:spPr>
        <p:txBody>
          <a:bodyPr wrap="none" lIns="51435" tIns="25718" rIns="51435" bIns="25718">
            <a:spAutoFit/>
          </a:bodyPr>
          <a:lstStyle/>
          <a:p>
            <a:r>
              <a:rPr lang="pl-PL" sz="1000" i="1" dirty="0"/>
              <a:t>w tys. PLN</a:t>
            </a:r>
          </a:p>
        </p:txBody>
      </p:sp>
      <p:pic>
        <p:nvPicPr>
          <p:cNvPr id="4" name="Obraz 3">
            <a:extLst>
              <a:ext uri="{FF2B5EF4-FFF2-40B4-BE49-F238E27FC236}">
                <a16:creationId xmlns:a16="http://schemas.microsoft.com/office/drawing/2014/main" id="{A5D7A413-2DF5-4641-D5C4-BD8A7C5D06B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15480" y="1412776"/>
            <a:ext cx="9118756" cy="45159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88666489"/>
      </p:ext>
    </p:extLst>
  </p:cSld>
  <p:clrMapOvr>
    <a:masterClrMapping/>
  </p:clrMapOvr>
  <p:transition spd="slow">
    <p:wipe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rostokąt 2">
            <a:extLst>
              <a:ext uri="{FF2B5EF4-FFF2-40B4-BE49-F238E27FC236}">
                <a16:creationId xmlns:a16="http://schemas.microsoft.com/office/drawing/2014/main" id="{302B88A9-42BE-7547-B390-236718938186}"/>
              </a:ext>
            </a:extLst>
          </p:cNvPr>
          <p:cNvSpPr/>
          <p:nvPr/>
        </p:nvSpPr>
        <p:spPr>
          <a:xfrm>
            <a:off x="7749" y="2"/>
            <a:ext cx="1941700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" name="Tytuł 19">
            <a:extLst>
              <a:ext uri="{FF2B5EF4-FFF2-40B4-BE49-F238E27FC236}">
                <a16:creationId xmlns:a16="http://schemas.microsoft.com/office/drawing/2014/main" id="{6330F9CA-BA59-D24D-893B-E93AA42AE05B}"/>
              </a:ext>
            </a:extLst>
          </p:cNvPr>
          <p:cNvSpPr txBox="1">
            <a:spLocks/>
          </p:cNvSpPr>
          <p:nvPr/>
        </p:nvSpPr>
        <p:spPr>
          <a:xfrm>
            <a:off x="2074223" y="1"/>
            <a:ext cx="5991224" cy="1124980"/>
          </a:xfrm>
          <a:prstGeom prst="rect">
            <a:avLst/>
          </a:prstGeom>
        </p:spPr>
        <p:txBody>
          <a:bodyPr lIns="0" rIns="90000" anchor="b"/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600" b="1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/>
              <a:t>Agenda</a:t>
            </a:r>
          </a:p>
        </p:txBody>
      </p:sp>
      <p:cxnSp>
        <p:nvCxnSpPr>
          <p:cNvPr id="5" name="Łącznik prosty 4">
            <a:extLst>
              <a:ext uri="{FF2B5EF4-FFF2-40B4-BE49-F238E27FC236}">
                <a16:creationId xmlns:a16="http://schemas.microsoft.com/office/drawing/2014/main" id="{8318EA85-0F5B-5C41-934D-764406E17632}"/>
              </a:ext>
            </a:extLst>
          </p:cNvPr>
          <p:cNvCxnSpPr>
            <a:cxnSpLocks/>
          </p:cNvCxnSpPr>
          <p:nvPr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tekstu 27">
            <a:extLst>
              <a:ext uri="{FF2B5EF4-FFF2-40B4-BE49-F238E27FC236}">
                <a16:creationId xmlns:a16="http://schemas.microsoft.com/office/drawing/2014/main" id="{52646C31-8CBD-0349-BEA4-1A889B1F8ED1}"/>
              </a:ext>
            </a:extLst>
          </p:cNvPr>
          <p:cNvSpPr txBox="1">
            <a:spLocks/>
          </p:cNvSpPr>
          <p:nvPr/>
        </p:nvSpPr>
        <p:spPr>
          <a:xfrm>
            <a:off x="2074223" y="135714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Przychody ze sprzedaży</a:t>
            </a:r>
          </a:p>
        </p:txBody>
      </p: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3457B9CC-6A3B-1E4A-A8E0-DD22908D27AC}"/>
              </a:ext>
            </a:extLst>
          </p:cNvPr>
          <p:cNvSpPr txBox="1">
            <a:spLocks/>
          </p:cNvSpPr>
          <p:nvPr/>
        </p:nvSpPr>
        <p:spPr>
          <a:xfrm>
            <a:off x="912019" y="1357140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1</a:t>
            </a:r>
          </a:p>
        </p:txBody>
      </p:sp>
      <p:cxnSp>
        <p:nvCxnSpPr>
          <p:cNvPr id="8" name="Łącznik prosty 7">
            <a:extLst>
              <a:ext uri="{FF2B5EF4-FFF2-40B4-BE49-F238E27FC236}">
                <a16:creationId xmlns:a16="http://schemas.microsoft.com/office/drawing/2014/main" id="{1430F8BF-B006-7F44-ABB1-CD0DFCEF531D}"/>
              </a:ext>
            </a:extLst>
          </p:cNvPr>
          <p:cNvCxnSpPr>
            <a:cxnSpLocks/>
          </p:cNvCxnSpPr>
          <p:nvPr/>
        </p:nvCxnSpPr>
        <p:spPr>
          <a:xfrm flipH="1">
            <a:off x="1596731" y="233472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7">
            <a:extLst>
              <a:ext uri="{FF2B5EF4-FFF2-40B4-BE49-F238E27FC236}">
                <a16:creationId xmlns:a16="http://schemas.microsoft.com/office/drawing/2014/main" id="{2FE09049-6FFE-DB44-AB05-B18E6095C522}"/>
              </a:ext>
            </a:extLst>
          </p:cNvPr>
          <p:cNvSpPr txBox="1">
            <a:spLocks/>
          </p:cNvSpPr>
          <p:nvPr/>
        </p:nvSpPr>
        <p:spPr>
          <a:xfrm>
            <a:off x="2074223" y="202124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Wyniki finansowe w Q1 2022</a:t>
            </a:r>
          </a:p>
        </p:txBody>
      </p:sp>
      <p:sp>
        <p:nvSpPr>
          <p:cNvPr id="10" name="Symbol zastępczy tekstu 24">
            <a:extLst>
              <a:ext uri="{FF2B5EF4-FFF2-40B4-BE49-F238E27FC236}">
                <a16:creationId xmlns:a16="http://schemas.microsoft.com/office/drawing/2014/main" id="{76A1F0A8-3737-B444-AA91-C26B960329F8}"/>
              </a:ext>
            </a:extLst>
          </p:cNvPr>
          <p:cNvSpPr txBox="1">
            <a:spLocks/>
          </p:cNvSpPr>
          <p:nvPr/>
        </p:nvSpPr>
        <p:spPr>
          <a:xfrm>
            <a:off x="912019" y="202124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2</a:t>
            </a:r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D8010659-FD74-6945-A32D-BBB8E424B2A8}"/>
              </a:ext>
            </a:extLst>
          </p:cNvPr>
          <p:cNvCxnSpPr>
            <a:cxnSpLocks/>
          </p:cNvCxnSpPr>
          <p:nvPr/>
        </p:nvCxnSpPr>
        <p:spPr>
          <a:xfrm flipH="1">
            <a:off x="1596731" y="305480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Symbol zastępczy tekstu 27">
            <a:extLst>
              <a:ext uri="{FF2B5EF4-FFF2-40B4-BE49-F238E27FC236}">
                <a16:creationId xmlns:a16="http://schemas.microsoft.com/office/drawing/2014/main" id="{1F34CA30-087F-B645-B668-834BFE078861}"/>
              </a:ext>
            </a:extLst>
          </p:cNvPr>
          <p:cNvSpPr txBox="1">
            <a:spLocks/>
          </p:cNvSpPr>
          <p:nvPr/>
        </p:nvSpPr>
        <p:spPr>
          <a:xfrm>
            <a:off x="2074223" y="274132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Przepływy pieniężne</a:t>
            </a:r>
          </a:p>
        </p:txBody>
      </p:sp>
      <p:sp>
        <p:nvSpPr>
          <p:cNvPr id="13" name="Symbol zastępczy tekstu 24">
            <a:extLst>
              <a:ext uri="{FF2B5EF4-FFF2-40B4-BE49-F238E27FC236}">
                <a16:creationId xmlns:a16="http://schemas.microsoft.com/office/drawing/2014/main" id="{39BCF156-3665-4640-BAA4-A742BF52036B}"/>
              </a:ext>
            </a:extLst>
          </p:cNvPr>
          <p:cNvSpPr txBox="1">
            <a:spLocks/>
          </p:cNvSpPr>
          <p:nvPr/>
        </p:nvSpPr>
        <p:spPr>
          <a:xfrm>
            <a:off x="912019" y="274132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3</a:t>
            </a:r>
          </a:p>
        </p:txBody>
      </p: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BC9650D6-0F9F-9A43-BC72-54B0D3AC60E9}"/>
              </a:ext>
            </a:extLst>
          </p:cNvPr>
          <p:cNvCxnSpPr>
            <a:cxnSpLocks/>
          </p:cNvCxnSpPr>
          <p:nvPr/>
        </p:nvCxnSpPr>
        <p:spPr>
          <a:xfrm flipH="1">
            <a:off x="1596731" y="377488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Symbol zastępczy tekstu 27">
            <a:extLst>
              <a:ext uri="{FF2B5EF4-FFF2-40B4-BE49-F238E27FC236}">
                <a16:creationId xmlns:a16="http://schemas.microsoft.com/office/drawing/2014/main" id="{C6ECC88D-AE71-9540-B529-87DC4A08FB85}"/>
              </a:ext>
            </a:extLst>
          </p:cNvPr>
          <p:cNvSpPr txBox="1">
            <a:spLocks/>
          </p:cNvSpPr>
          <p:nvPr/>
        </p:nvSpPr>
        <p:spPr>
          <a:xfrm>
            <a:off x="2084019" y="4198421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Inwestycje</a:t>
            </a:r>
          </a:p>
        </p:txBody>
      </p:sp>
      <p:sp>
        <p:nvSpPr>
          <p:cNvPr id="16" name="Symbol zastępczy tekstu 24">
            <a:extLst>
              <a:ext uri="{FF2B5EF4-FFF2-40B4-BE49-F238E27FC236}">
                <a16:creationId xmlns:a16="http://schemas.microsoft.com/office/drawing/2014/main" id="{18D327DF-875E-F24B-9CB4-F189A0F5B33E}"/>
              </a:ext>
            </a:extLst>
          </p:cNvPr>
          <p:cNvSpPr txBox="1">
            <a:spLocks/>
          </p:cNvSpPr>
          <p:nvPr/>
        </p:nvSpPr>
        <p:spPr>
          <a:xfrm>
            <a:off x="912019" y="346140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4</a:t>
            </a:r>
          </a:p>
        </p:txBody>
      </p:sp>
      <p:sp>
        <p:nvSpPr>
          <p:cNvPr id="20" name="Symbol zastępczy tekstu 24">
            <a:extLst>
              <a:ext uri="{FF2B5EF4-FFF2-40B4-BE49-F238E27FC236}">
                <a16:creationId xmlns:a16="http://schemas.microsoft.com/office/drawing/2014/main" id="{E4DA1104-9CE1-4BD1-9E7A-9A3D4E7B7394}"/>
              </a:ext>
            </a:extLst>
          </p:cNvPr>
          <p:cNvSpPr txBox="1">
            <a:spLocks/>
          </p:cNvSpPr>
          <p:nvPr/>
        </p:nvSpPr>
        <p:spPr>
          <a:xfrm>
            <a:off x="901411" y="4198421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5</a:t>
            </a:r>
          </a:p>
        </p:txBody>
      </p:sp>
      <p:sp>
        <p:nvSpPr>
          <p:cNvPr id="21" name="Symbol zastępczy tekstu 24">
            <a:extLst>
              <a:ext uri="{FF2B5EF4-FFF2-40B4-BE49-F238E27FC236}">
                <a16:creationId xmlns:a16="http://schemas.microsoft.com/office/drawing/2014/main" id="{F0E894AE-3A4F-44E9-8B51-92444A96A0D7}"/>
              </a:ext>
            </a:extLst>
          </p:cNvPr>
          <p:cNvSpPr txBox="1">
            <a:spLocks/>
          </p:cNvSpPr>
          <p:nvPr/>
        </p:nvSpPr>
        <p:spPr>
          <a:xfrm>
            <a:off x="912019" y="502319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6</a:t>
            </a:r>
          </a:p>
        </p:txBody>
      </p:sp>
      <p:sp>
        <p:nvSpPr>
          <p:cNvPr id="22" name="Symbol zastępczy tekstu 24">
            <a:extLst>
              <a:ext uri="{FF2B5EF4-FFF2-40B4-BE49-F238E27FC236}">
                <a16:creationId xmlns:a16="http://schemas.microsoft.com/office/drawing/2014/main" id="{57F0DD88-34A9-4B8A-96E5-6CBFA2926829}"/>
              </a:ext>
            </a:extLst>
          </p:cNvPr>
          <p:cNvSpPr txBox="1">
            <a:spLocks/>
          </p:cNvSpPr>
          <p:nvPr/>
        </p:nvSpPr>
        <p:spPr>
          <a:xfrm>
            <a:off x="901410" y="5871754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7</a:t>
            </a:r>
          </a:p>
        </p:txBody>
      </p:sp>
      <p:cxnSp>
        <p:nvCxnSpPr>
          <p:cNvPr id="23" name="Łącznik prosty 22">
            <a:extLst>
              <a:ext uri="{FF2B5EF4-FFF2-40B4-BE49-F238E27FC236}">
                <a16:creationId xmlns:a16="http://schemas.microsoft.com/office/drawing/2014/main" id="{277FB5AD-7414-42EC-8B92-64D657BEB856}"/>
              </a:ext>
            </a:extLst>
          </p:cNvPr>
          <p:cNvCxnSpPr>
            <a:cxnSpLocks/>
          </p:cNvCxnSpPr>
          <p:nvPr/>
        </p:nvCxnSpPr>
        <p:spPr>
          <a:xfrm flipH="1">
            <a:off x="1596729" y="454847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Łącznik prosty 23">
            <a:extLst>
              <a:ext uri="{FF2B5EF4-FFF2-40B4-BE49-F238E27FC236}">
                <a16:creationId xmlns:a16="http://schemas.microsoft.com/office/drawing/2014/main" id="{2A4EE597-60A8-462F-A8BD-A17B3FD070A6}"/>
              </a:ext>
            </a:extLst>
          </p:cNvPr>
          <p:cNvCxnSpPr>
            <a:cxnSpLocks/>
          </p:cNvCxnSpPr>
          <p:nvPr/>
        </p:nvCxnSpPr>
        <p:spPr>
          <a:xfrm flipH="1">
            <a:off x="1596731" y="5445224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Łącznik prosty 24">
            <a:extLst>
              <a:ext uri="{FF2B5EF4-FFF2-40B4-BE49-F238E27FC236}">
                <a16:creationId xmlns:a16="http://schemas.microsoft.com/office/drawing/2014/main" id="{1348749C-1AFA-4102-AAE4-3A72B92F2A0E}"/>
              </a:ext>
            </a:extLst>
          </p:cNvPr>
          <p:cNvCxnSpPr>
            <a:cxnSpLocks/>
          </p:cNvCxnSpPr>
          <p:nvPr/>
        </p:nvCxnSpPr>
        <p:spPr>
          <a:xfrm flipH="1">
            <a:off x="1596731" y="6215593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6" name="Symbol zastępczy tekstu 27">
            <a:extLst>
              <a:ext uri="{FF2B5EF4-FFF2-40B4-BE49-F238E27FC236}">
                <a16:creationId xmlns:a16="http://schemas.microsoft.com/office/drawing/2014/main" id="{DEEEFF0D-153D-403C-B35D-411E0C4C5049}"/>
              </a:ext>
            </a:extLst>
          </p:cNvPr>
          <p:cNvSpPr txBox="1">
            <a:spLocks/>
          </p:cNvSpPr>
          <p:nvPr/>
        </p:nvSpPr>
        <p:spPr>
          <a:xfrm>
            <a:off x="2074223" y="344188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Zatrudnienie</a:t>
            </a:r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176A78F9-2971-41CA-AA22-A5EF33DC8101}"/>
              </a:ext>
            </a:extLst>
          </p:cNvPr>
          <p:cNvSpPr txBox="1">
            <a:spLocks/>
          </p:cNvSpPr>
          <p:nvPr/>
        </p:nvSpPr>
        <p:spPr>
          <a:xfrm>
            <a:off x="2060181" y="502526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Podsumowanie i sytuacja bieżąca</a:t>
            </a:r>
          </a:p>
        </p:txBody>
      </p:sp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F326D50A-1312-43E5-8551-58F7CEA4A834}"/>
              </a:ext>
            </a:extLst>
          </p:cNvPr>
          <p:cNvSpPr txBox="1">
            <a:spLocks/>
          </p:cNvSpPr>
          <p:nvPr/>
        </p:nvSpPr>
        <p:spPr>
          <a:xfrm>
            <a:off x="2060181" y="5857476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Kurs akcji</a:t>
            </a:r>
          </a:p>
        </p:txBody>
      </p:sp>
    </p:spTree>
    <p:extLst>
      <p:ext uri="{BB962C8B-B14F-4D97-AF65-F5344CB8AC3E}">
        <p14:creationId xmlns:p14="http://schemas.microsoft.com/office/powerpoint/2010/main" val="114623282"/>
      </p:ext>
    </p:extLst>
  </p:cSld>
  <p:clrMapOvr>
    <a:masterClrMapping/>
  </p:clrMapOvr>
  <p:transition spd="slow">
    <p:wipe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416" y="1"/>
            <a:ext cx="10829924" cy="1124980"/>
          </a:xfrm>
        </p:spPr>
        <p:txBody>
          <a:bodyPr>
            <a:normAutofit/>
          </a:bodyPr>
          <a:lstStyle/>
          <a:p>
            <a:r>
              <a:rPr lang="en-US" dirty="0" err="1"/>
              <a:t>Przepływy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err="1"/>
              <a:t>pieniężne</a:t>
            </a:r>
            <a:r>
              <a:rPr lang="en-US" dirty="0"/>
              <a:t> </a:t>
            </a:r>
            <a:r>
              <a:rPr lang="pl-PL" dirty="0"/>
              <a:t>Q</a:t>
            </a:r>
            <a:r>
              <a:rPr lang="en-US" dirty="0"/>
              <a:t>1</a:t>
            </a:r>
            <a:r>
              <a:rPr lang="pl-PL" dirty="0"/>
              <a:t> </a:t>
            </a:r>
            <a:r>
              <a:rPr lang="en-US" dirty="0"/>
              <a:t>202</a:t>
            </a:r>
            <a:r>
              <a:rPr lang="pl-PL" dirty="0"/>
              <a:t>2</a:t>
            </a:r>
            <a:endParaRPr lang="en-US" dirty="0"/>
          </a:p>
        </p:txBody>
      </p:sp>
      <p:sp>
        <p:nvSpPr>
          <p:cNvPr id="2" name="Prostokąt 1">
            <a:extLst>
              <a:ext uri="{FF2B5EF4-FFF2-40B4-BE49-F238E27FC236}">
                <a16:creationId xmlns:a16="http://schemas.microsoft.com/office/drawing/2014/main" id="{0F07A9F0-2717-4786-A976-E00E8BD573B8}"/>
              </a:ext>
            </a:extLst>
          </p:cNvPr>
          <p:cNvSpPr/>
          <p:nvPr/>
        </p:nvSpPr>
        <p:spPr>
          <a:xfrm>
            <a:off x="10800000" y="5400000"/>
            <a:ext cx="696986" cy="205827"/>
          </a:xfrm>
          <a:prstGeom prst="rect">
            <a:avLst/>
          </a:prstGeom>
        </p:spPr>
        <p:txBody>
          <a:bodyPr wrap="none" lIns="51435" tIns="25718" rIns="51435" bIns="25718">
            <a:spAutoFit/>
          </a:bodyPr>
          <a:lstStyle/>
          <a:p>
            <a:r>
              <a:rPr lang="pl-PL" sz="1000" i="1" dirty="0"/>
              <a:t>w tys. PLN</a:t>
            </a:r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555B06A2-8816-184F-53ED-227349DBA2C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99456" y="1510758"/>
            <a:ext cx="9198911" cy="48049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08032188"/>
      </p:ext>
    </p:extLst>
  </p:cSld>
  <p:clrMapOvr>
    <a:masterClrMapping/>
  </p:clrMapOvr>
  <p:transition spd="slow">
    <p:wipe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rostokąt 2">
            <a:extLst>
              <a:ext uri="{FF2B5EF4-FFF2-40B4-BE49-F238E27FC236}">
                <a16:creationId xmlns:a16="http://schemas.microsoft.com/office/drawing/2014/main" id="{302B88A9-42BE-7547-B390-236718938186}"/>
              </a:ext>
            </a:extLst>
          </p:cNvPr>
          <p:cNvSpPr/>
          <p:nvPr/>
        </p:nvSpPr>
        <p:spPr>
          <a:xfrm>
            <a:off x="7749" y="2"/>
            <a:ext cx="1941700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" name="Tytuł 19">
            <a:extLst>
              <a:ext uri="{FF2B5EF4-FFF2-40B4-BE49-F238E27FC236}">
                <a16:creationId xmlns:a16="http://schemas.microsoft.com/office/drawing/2014/main" id="{6330F9CA-BA59-D24D-893B-E93AA42AE05B}"/>
              </a:ext>
            </a:extLst>
          </p:cNvPr>
          <p:cNvSpPr txBox="1">
            <a:spLocks/>
          </p:cNvSpPr>
          <p:nvPr/>
        </p:nvSpPr>
        <p:spPr>
          <a:xfrm>
            <a:off x="2074223" y="1"/>
            <a:ext cx="5991224" cy="1124980"/>
          </a:xfrm>
          <a:prstGeom prst="rect">
            <a:avLst/>
          </a:prstGeom>
        </p:spPr>
        <p:txBody>
          <a:bodyPr lIns="0" rIns="90000" anchor="b"/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600" b="1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/>
              <a:t>Agenda</a:t>
            </a:r>
          </a:p>
        </p:txBody>
      </p:sp>
      <p:cxnSp>
        <p:nvCxnSpPr>
          <p:cNvPr id="5" name="Łącznik prosty 4">
            <a:extLst>
              <a:ext uri="{FF2B5EF4-FFF2-40B4-BE49-F238E27FC236}">
                <a16:creationId xmlns:a16="http://schemas.microsoft.com/office/drawing/2014/main" id="{8318EA85-0F5B-5C41-934D-764406E17632}"/>
              </a:ext>
            </a:extLst>
          </p:cNvPr>
          <p:cNvCxnSpPr>
            <a:cxnSpLocks/>
          </p:cNvCxnSpPr>
          <p:nvPr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tekstu 27">
            <a:extLst>
              <a:ext uri="{FF2B5EF4-FFF2-40B4-BE49-F238E27FC236}">
                <a16:creationId xmlns:a16="http://schemas.microsoft.com/office/drawing/2014/main" id="{52646C31-8CBD-0349-BEA4-1A889B1F8ED1}"/>
              </a:ext>
            </a:extLst>
          </p:cNvPr>
          <p:cNvSpPr txBox="1">
            <a:spLocks/>
          </p:cNvSpPr>
          <p:nvPr/>
        </p:nvSpPr>
        <p:spPr>
          <a:xfrm>
            <a:off x="2074223" y="135714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Przychody ze sprzedaży</a:t>
            </a:r>
          </a:p>
        </p:txBody>
      </p: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3457B9CC-6A3B-1E4A-A8E0-DD22908D27AC}"/>
              </a:ext>
            </a:extLst>
          </p:cNvPr>
          <p:cNvSpPr txBox="1">
            <a:spLocks/>
          </p:cNvSpPr>
          <p:nvPr/>
        </p:nvSpPr>
        <p:spPr>
          <a:xfrm>
            <a:off x="912019" y="1357140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1</a:t>
            </a:r>
          </a:p>
        </p:txBody>
      </p:sp>
      <p:cxnSp>
        <p:nvCxnSpPr>
          <p:cNvPr id="8" name="Łącznik prosty 7">
            <a:extLst>
              <a:ext uri="{FF2B5EF4-FFF2-40B4-BE49-F238E27FC236}">
                <a16:creationId xmlns:a16="http://schemas.microsoft.com/office/drawing/2014/main" id="{1430F8BF-B006-7F44-ABB1-CD0DFCEF531D}"/>
              </a:ext>
            </a:extLst>
          </p:cNvPr>
          <p:cNvCxnSpPr>
            <a:cxnSpLocks/>
          </p:cNvCxnSpPr>
          <p:nvPr/>
        </p:nvCxnSpPr>
        <p:spPr>
          <a:xfrm flipH="1">
            <a:off x="1596731" y="233472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7">
            <a:extLst>
              <a:ext uri="{FF2B5EF4-FFF2-40B4-BE49-F238E27FC236}">
                <a16:creationId xmlns:a16="http://schemas.microsoft.com/office/drawing/2014/main" id="{2FE09049-6FFE-DB44-AB05-B18E6095C522}"/>
              </a:ext>
            </a:extLst>
          </p:cNvPr>
          <p:cNvSpPr txBox="1">
            <a:spLocks/>
          </p:cNvSpPr>
          <p:nvPr/>
        </p:nvSpPr>
        <p:spPr>
          <a:xfrm>
            <a:off x="2074223" y="202124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Wyniki finansowe w Q1 2022</a:t>
            </a:r>
          </a:p>
        </p:txBody>
      </p:sp>
      <p:sp>
        <p:nvSpPr>
          <p:cNvPr id="10" name="Symbol zastępczy tekstu 24">
            <a:extLst>
              <a:ext uri="{FF2B5EF4-FFF2-40B4-BE49-F238E27FC236}">
                <a16:creationId xmlns:a16="http://schemas.microsoft.com/office/drawing/2014/main" id="{76A1F0A8-3737-B444-AA91-C26B960329F8}"/>
              </a:ext>
            </a:extLst>
          </p:cNvPr>
          <p:cNvSpPr txBox="1">
            <a:spLocks/>
          </p:cNvSpPr>
          <p:nvPr/>
        </p:nvSpPr>
        <p:spPr>
          <a:xfrm>
            <a:off x="912019" y="202124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2</a:t>
            </a:r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D8010659-FD74-6945-A32D-BBB8E424B2A8}"/>
              </a:ext>
            </a:extLst>
          </p:cNvPr>
          <p:cNvCxnSpPr>
            <a:cxnSpLocks/>
          </p:cNvCxnSpPr>
          <p:nvPr/>
        </p:nvCxnSpPr>
        <p:spPr>
          <a:xfrm flipH="1">
            <a:off x="1596731" y="305480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Symbol zastępczy tekstu 27">
            <a:extLst>
              <a:ext uri="{FF2B5EF4-FFF2-40B4-BE49-F238E27FC236}">
                <a16:creationId xmlns:a16="http://schemas.microsoft.com/office/drawing/2014/main" id="{1F34CA30-087F-B645-B668-834BFE078861}"/>
              </a:ext>
            </a:extLst>
          </p:cNvPr>
          <p:cNvSpPr txBox="1">
            <a:spLocks/>
          </p:cNvSpPr>
          <p:nvPr/>
        </p:nvSpPr>
        <p:spPr>
          <a:xfrm>
            <a:off x="2074223" y="274132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Przepływy pieniężne</a:t>
            </a:r>
          </a:p>
        </p:txBody>
      </p:sp>
      <p:sp>
        <p:nvSpPr>
          <p:cNvPr id="13" name="Symbol zastępczy tekstu 24">
            <a:extLst>
              <a:ext uri="{FF2B5EF4-FFF2-40B4-BE49-F238E27FC236}">
                <a16:creationId xmlns:a16="http://schemas.microsoft.com/office/drawing/2014/main" id="{39BCF156-3665-4640-BAA4-A742BF52036B}"/>
              </a:ext>
            </a:extLst>
          </p:cNvPr>
          <p:cNvSpPr txBox="1">
            <a:spLocks/>
          </p:cNvSpPr>
          <p:nvPr/>
        </p:nvSpPr>
        <p:spPr>
          <a:xfrm>
            <a:off x="912019" y="274132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3</a:t>
            </a:r>
          </a:p>
        </p:txBody>
      </p: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BC9650D6-0F9F-9A43-BC72-54B0D3AC60E9}"/>
              </a:ext>
            </a:extLst>
          </p:cNvPr>
          <p:cNvCxnSpPr>
            <a:cxnSpLocks/>
          </p:cNvCxnSpPr>
          <p:nvPr/>
        </p:nvCxnSpPr>
        <p:spPr>
          <a:xfrm flipH="1">
            <a:off x="1596731" y="377488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Symbol zastępczy tekstu 27">
            <a:extLst>
              <a:ext uri="{FF2B5EF4-FFF2-40B4-BE49-F238E27FC236}">
                <a16:creationId xmlns:a16="http://schemas.microsoft.com/office/drawing/2014/main" id="{C6ECC88D-AE71-9540-B529-87DC4A08FB85}"/>
              </a:ext>
            </a:extLst>
          </p:cNvPr>
          <p:cNvSpPr txBox="1">
            <a:spLocks/>
          </p:cNvSpPr>
          <p:nvPr/>
        </p:nvSpPr>
        <p:spPr>
          <a:xfrm>
            <a:off x="2084019" y="4198421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Inwestycje</a:t>
            </a:r>
          </a:p>
        </p:txBody>
      </p:sp>
      <p:sp>
        <p:nvSpPr>
          <p:cNvPr id="16" name="Symbol zastępczy tekstu 24">
            <a:extLst>
              <a:ext uri="{FF2B5EF4-FFF2-40B4-BE49-F238E27FC236}">
                <a16:creationId xmlns:a16="http://schemas.microsoft.com/office/drawing/2014/main" id="{18D327DF-875E-F24B-9CB4-F189A0F5B33E}"/>
              </a:ext>
            </a:extLst>
          </p:cNvPr>
          <p:cNvSpPr txBox="1">
            <a:spLocks/>
          </p:cNvSpPr>
          <p:nvPr/>
        </p:nvSpPr>
        <p:spPr>
          <a:xfrm>
            <a:off x="912019" y="346140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4</a:t>
            </a:r>
          </a:p>
        </p:txBody>
      </p:sp>
      <p:sp>
        <p:nvSpPr>
          <p:cNvPr id="20" name="Symbol zastępczy tekstu 24">
            <a:extLst>
              <a:ext uri="{FF2B5EF4-FFF2-40B4-BE49-F238E27FC236}">
                <a16:creationId xmlns:a16="http://schemas.microsoft.com/office/drawing/2014/main" id="{E4DA1104-9CE1-4BD1-9E7A-9A3D4E7B7394}"/>
              </a:ext>
            </a:extLst>
          </p:cNvPr>
          <p:cNvSpPr txBox="1">
            <a:spLocks/>
          </p:cNvSpPr>
          <p:nvPr/>
        </p:nvSpPr>
        <p:spPr>
          <a:xfrm>
            <a:off x="901411" y="4198421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5</a:t>
            </a:r>
          </a:p>
        </p:txBody>
      </p:sp>
      <p:sp>
        <p:nvSpPr>
          <p:cNvPr id="21" name="Symbol zastępczy tekstu 24">
            <a:extLst>
              <a:ext uri="{FF2B5EF4-FFF2-40B4-BE49-F238E27FC236}">
                <a16:creationId xmlns:a16="http://schemas.microsoft.com/office/drawing/2014/main" id="{F0E894AE-3A4F-44E9-8B51-92444A96A0D7}"/>
              </a:ext>
            </a:extLst>
          </p:cNvPr>
          <p:cNvSpPr txBox="1">
            <a:spLocks/>
          </p:cNvSpPr>
          <p:nvPr/>
        </p:nvSpPr>
        <p:spPr>
          <a:xfrm>
            <a:off x="912019" y="502319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6</a:t>
            </a:r>
          </a:p>
        </p:txBody>
      </p:sp>
      <p:sp>
        <p:nvSpPr>
          <p:cNvPr id="22" name="Symbol zastępczy tekstu 24">
            <a:extLst>
              <a:ext uri="{FF2B5EF4-FFF2-40B4-BE49-F238E27FC236}">
                <a16:creationId xmlns:a16="http://schemas.microsoft.com/office/drawing/2014/main" id="{57F0DD88-34A9-4B8A-96E5-6CBFA2926829}"/>
              </a:ext>
            </a:extLst>
          </p:cNvPr>
          <p:cNvSpPr txBox="1">
            <a:spLocks/>
          </p:cNvSpPr>
          <p:nvPr/>
        </p:nvSpPr>
        <p:spPr>
          <a:xfrm>
            <a:off x="901410" y="5871754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7</a:t>
            </a:r>
          </a:p>
        </p:txBody>
      </p:sp>
      <p:cxnSp>
        <p:nvCxnSpPr>
          <p:cNvPr id="23" name="Łącznik prosty 22">
            <a:extLst>
              <a:ext uri="{FF2B5EF4-FFF2-40B4-BE49-F238E27FC236}">
                <a16:creationId xmlns:a16="http://schemas.microsoft.com/office/drawing/2014/main" id="{277FB5AD-7414-42EC-8B92-64D657BEB856}"/>
              </a:ext>
            </a:extLst>
          </p:cNvPr>
          <p:cNvCxnSpPr>
            <a:cxnSpLocks/>
          </p:cNvCxnSpPr>
          <p:nvPr/>
        </p:nvCxnSpPr>
        <p:spPr>
          <a:xfrm flipH="1">
            <a:off x="1596729" y="454847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Łącznik prosty 23">
            <a:extLst>
              <a:ext uri="{FF2B5EF4-FFF2-40B4-BE49-F238E27FC236}">
                <a16:creationId xmlns:a16="http://schemas.microsoft.com/office/drawing/2014/main" id="{2A4EE597-60A8-462F-A8BD-A17B3FD070A6}"/>
              </a:ext>
            </a:extLst>
          </p:cNvPr>
          <p:cNvCxnSpPr>
            <a:cxnSpLocks/>
          </p:cNvCxnSpPr>
          <p:nvPr/>
        </p:nvCxnSpPr>
        <p:spPr>
          <a:xfrm flipH="1">
            <a:off x="1596731" y="5445224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Łącznik prosty 24">
            <a:extLst>
              <a:ext uri="{FF2B5EF4-FFF2-40B4-BE49-F238E27FC236}">
                <a16:creationId xmlns:a16="http://schemas.microsoft.com/office/drawing/2014/main" id="{1348749C-1AFA-4102-AAE4-3A72B92F2A0E}"/>
              </a:ext>
            </a:extLst>
          </p:cNvPr>
          <p:cNvCxnSpPr>
            <a:cxnSpLocks/>
          </p:cNvCxnSpPr>
          <p:nvPr/>
        </p:nvCxnSpPr>
        <p:spPr>
          <a:xfrm flipH="1">
            <a:off x="1596731" y="6215593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6" name="Symbol zastępczy tekstu 27">
            <a:extLst>
              <a:ext uri="{FF2B5EF4-FFF2-40B4-BE49-F238E27FC236}">
                <a16:creationId xmlns:a16="http://schemas.microsoft.com/office/drawing/2014/main" id="{DEEEFF0D-153D-403C-B35D-411E0C4C5049}"/>
              </a:ext>
            </a:extLst>
          </p:cNvPr>
          <p:cNvSpPr txBox="1">
            <a:spLocks/>
          </p:cNvSpPr>
          <p:nvPr/>
        </p:nvSpPr>
        <p:spPr>
          <a:xfrm>
            <a:off x="2074223" y="344188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Zatrudnienie</a:t>
            </a:r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176A78F9-2971-41CA-AA22-A5EF33DC8101}"/>
              </a:ext>
            </a:extLst>
          </p:cNvPr>
          <p:cNvSpPr txBox="1">
            <a:spLocks/>
          </p:cNvSpPr>
          <p:nvPr/>
        </p:nvSpPr>
        <p:spPr>
          <a:xfrm>
            <a:off x="2060181" y="502526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Podsumowanie i sytuacja bieżąca</a:t>
            </a:r>
          </a:p>
        </p:txBody>
      </p:sp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F326D50A-1312-43E5-8551-58F7CEA4A834}"/>
              </a:ext>
            </a:extLst>
          </p:cNvPr>
          <p:cNvSpPr txBox="1">
            <a:spLocks/>
          </p:cNvSpPr>
          <p:nvPr/>
        </p:nvSpPr>
        <p:spPr>
          <a:xfrm>
            <a:off x="2060181" y="5857476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Kurs akcji</a:t>
            </a:r>
          </a:p>
        </p:txBody>
      </p:sp>
    </p:spTree>
    <p:extLst>
      <p:ext uri="{BB962C8B-B14F-4D97-AF65-F5344CB8AC3E}">
        <p14:creationId xmlns:p14="http://schemas.microsoft.com/office/powerpoint/2010/main" val="132029497"/>
      </p:ext>
    </p:extLst>
  </p:cSld>
  <p:clrMapOvr>
    <a:masterClrMapping/>
  </p:clrMapOvr>
  <p:transition spd="slow">
    <p:wipe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dirty="0"/>
              <a:t>Wielkość zatrudnienia w Grupie Comarch</a:t>
            </a:r>
            <a:endParaRPr lang="en-US" dirty="0"/>
          </a:p>
        </p:txBody>
      </p:sp>
      <p:pic>
        <p:nvPicPr>
          <p:cNvPr id="2" name="Obraz 1">
            <a:extLst>
              <a:ext uri="{FF2B5EF4-FFF2-40B4-BE49-F238E27FC236}">
                <a16:creationId xmlns:a16="http://schemas.microsoft.com/office/drawing/2014/main" id="{FAD4CCD3-B3C3-E5E4-FF2F-304552CA23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67615" y="1436618"/>
            <a:ext cx="8401819" cy="49461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08610453"/>
      </p:ext>
    </p:extLst>
  </p:cSld>
  <p:clrMapOvr>
    <a:masterClrMapping/>
  </p:clrMapOvr>
  <p:transition spd="slow">
    <p:wipe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dirty="0"/>
              <a:t>Zatrudnienie</a:t>
            </a:r>
            <a:endParaRPr lang="en-US" dirty="0"/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7566788-C32F-48EC-92CB-36B4ED064F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1039" y="2420888"/>
            <a:ext cx="10829924" cy="3672408"/>
          </a:xfrm>
        </p:spPr>
        <p:txBody>
          <a:bodyPr/>
          <a:lstStyle/>
          <a:p>
            <a:pPr algn="just"/>
            <a:r>
              <a:rPr lang="pl-PL" dirty="0"/>
              <a:t>Na dzień 31 marca 2022 r. Grupa Comarch zatrudniała 6 761 osób, </a:t>
            </a:r>
            <a:br>
              <a:rPr lang="pl-PL" dirty="0"/>
            </a:br>
            <a:r>
              <a:rPr lang="pl-PL" dirty="0"/>
              <a:t>tj. o 38 osób więcej niż na dzień 31 grudnia 2021 r.</a:t>
            </a:r>
          </a:p>
          <a:p>
            <a:pPr algn="just"/>
            <a:endParaRPr lang="pl-PL" dirty="0"/>
          </a:p>
          <a:p>
            <a:pPr algn="just"/>
            <a:r>
              <a:rPr lang="pl-PL" dirty="0"/>
              <a:t>Fundusz płac podstawowych w Grupie Comarch w okresie pierwszego kwartału 2022 r. wzrósł o 16,8% w porównaniu do pierwszego kwartału 2021 roku. </a:t>
            </a:r>
          </a:p>
          <a:p>
            <a:pPr algn="just"/>
            <a:endParaRPr lang="pl-PL" dirty="0"/>
          </a:p>
        </p:txBody>
      </p:sp>
      <p:sp>
        <p:nvSpPr>
          <p:cNvPr id="2" name="pole tekstowe 1">
            <a:extLst>
              <a:ext uri="{FF2B5EF4-FFF2-40B4-BE49-F238E27FC236}">
                <a16:creationId xmlns:a16="http://schemas.microsoft.com/office/drawing/2014/main" id="{E0420097-4DD2-46EC-85FC-A18BE1E54C97}"/>
              </a:ext>
            </a:extLst>
          </p:cNvPr>
          <p:cNvSpPr txBox="1"/>
          <p:nvPr/>
        </p:nvSpPr>
        <p:spPr>
          <a:xfrm>
            <a:off x="767408" y="1700808"/>
            <a:ext cx="10369152" cy="4176464"/>
          </a:xfrm>
          <a:prstGeom prst="rect">
            <a:avLst/>
          </a:prstGeom>
        </p:spPr>
        <p:txBody>
          <a:bodyPr vert="horz" wrap="square" lIns="0" tIns="45720" rIns="0" bIns="45720" rtlCol="0">
            <a:normAutofit/>
          </a:bodyPr>
          <a:lstStyle/>
          <a:p>
            <a:pPr marL="0" indent="0" algn="l">
              <a:buNone/>
            </a:pPr>
            <a:endParaRPr lang="pl-PL" dirty="0" err="1"/>
          </a:p>
        </p:txBody>
      </p:sp>
    </p:spTree>
    <p:extLst>
      <p:ext uri="{BB962C8B-B14F-4D97-AF65-F5344CB8AC3E}">
        <p14:creationId xmlns:p14="http://schemas.microsoft.com/office/powerpoint/2010/main" val="3211770144"/>
      </p:ext>
    </p:extLst>
  </p:cSld>
  <p:clrMapOvr>
    <a:masterClrMapping/>
  </p:clrMapOvr>
  <p:transition spd="slow">
    <p:wipe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rostokąt 2">
            <a:extLst>
              <a:ext uri="{FF2B5EF4-FFF2-40B4-BE49-F238E27FC236}">
                <a16:creationId xmlns:a16="http://schemas.microsoft.com/office/drawing/2014/main" id="{302B88A9-42BE-7547-B390-236718938186}"/>
              </a:ext>
            </a:extLst>
          </p:cNvPr>
          <p:cNvSpPr/>
          <p:nvPr/>
        </p:nvSpPr>
        <p:spPr>
          <a:xfrm>
            <a:off x="7749" y="2"/>
            <a:ext cx="1941700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" name="Tytuł 19">
            <a:extLst>
              <a:ext uri="{FF2B5EF4-FFF2-40B4-BE49-F238E27FC236}">
                <a16:creationId xmlns:a16="http://schemas.microsoft.com/office/drawing/2014/main" id="{6330F9CA-BA59-D24D-893B-E93AA42AE05B}"/>
              </a:ext>
            </a:extLst>
          </p:cNvPr>
          <p:cNvSpPr txBox="1">
            <a:spLocks/>
          </p:cNvSpPr>
          <p:nvPr/>
        </p:nvSpPr>
        <p:spPr>
          <a:xfrm>
            <a:off x="2074223" y="1"/>
            <a:ext cx="5991224" cy="1124980"/>
          </a:xfrm>
          <a:prstGeom prst="rect">
            <a:avLst/>
          </a:prstGeom>
        </p:spPr>
        <p:txBody>
          <a:bodyPr lIns="0" rIns="90000" anchor="b"/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600" b="1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/>
              <a:t>Agenda</a:t>
            </a:r>
          </a:p>
        </p:txBody>
      </p:sp>
      <p:cxnSp>
        <p:nvCxnSpPr>
          <p:cNvPr id="5" name="Łącznik prosty 4">
            <a:extLst>
              <a:ext uri="{FF2B5EF4-FFF2-40B4-BE49-F238E27FC236}">
                <a16:creationId xmlns:a16="http://schemas.microsoft.com/office/drawing/2014/main" id="{8318EA85-0F5B-5C41-934D-764406E17632}"/>
              </a:ext>
            </a:extLst>
          </p:cNvPr>
          <p:cNvCxnSpPr>
            <a:cxnSpLocks/>
          </p:cNvCxnSpPr>
          <p:nvPr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tekstu 27">
            <a:extLst>
              <a:ext uri="{FF2B5EF4-FFF2-40B4-BE49-F238E27FC236}">
                <a16:creationId xmlns:a16="http://schemas.microsoft.com/office/drawing/2014/main" id="{52646C31-8CBD-0349-BEA4-1A889B1F8ED1}"/>
              </a:ext>
            </a:extLst>
          </p:cNvPr>
          <p:cNvSpPr txBox="1">
            <a:spLocks/>
          </p:cNvSpPr>
          <p:nvPr/>
        </p:nvSpPr>
        <p:spPr>
          <a:xfrm>
            <a:off x="2074223" y="135714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Przychody ze sprzedaży</a:t>
            </a:r>
          </a:p>
        </p:txBody>
      </p: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3457B9CC-6A3B-1E4A-A8E0-DD22908D27AC}"/>
              </a:ext>
            </a:extLst>
          </p:cNvPr>
          <p:cNvSpPr txBox="1">
            <a:spLocks/>
          </p:cNvSpPr>
          <p:nvPr/>
        </p:nvSpPr>
        <p:spPr>
          <a:xfrm>
            <a:off x="912019" y="1357140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1</a:t>
            </a:r>
          </a:p>
        </p:txBody>
      </p:sp>
      <p:cxnSp>
        <p:nvCxnSpPr>
          <p:cNvPr id="8" name="Łącznik prosty 7">
            <a:extLst>
              <a:ext uri="{FF2B5EF4-FFF2-40B4-BE49-F238E27FC236}">
                <a16:creationId xmlns:a16="http://schemas.microsoft.com/office/drawing/2014/main" id="{1430F8BF-B006-7F44-ABB1-CD0DFCEF531D}"/>
              </a:ext>
            </a:extLst>
          </p:cNvPr>
          <p:cNvCxnSpPr>
            <a:cxnSpLocks/>
          </p:cNvCxnSpPr>
          <p:nvPr/>
        </p:nvCxnSpPr>
        <p:spPr>
          <a:xfrm flipH="1">
            <a:off x="1596731" y="233472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7">
            <a:extLst>
              <a:ext uri="{FF2B5EF4-FFF2-40B4-BE49-F238E27FC236}">
                <a16:creationId xmlns:a16="http://schemas.microsoft.com/office/drawing/2014/main" id="{2FE09049-6FFE-DB44-AB05-B18E6095C522}"/>
              </a:ext>
            </a:extLst>
          </p:cNvPr>
          <p:cNvSpPr txBox="1">
            <a:spLocks/>
          </p:cNvSpPr>
          <p:nvPr/>
        </p:nvSpPr>
        <p:spPr>
          <a:xfrm>
            <a:off x="2074223" y="202124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Wyniki finansowe w Q1 2022</a:t>
            </a:r>
          </a:p>
        </p:txBody>
      </p:sp>
      <p:sp>
        <p:nvSpPr>
          <p:cNvPr id="10" name="Symbol zastępczy tekstu 24">
            <a:extLst>
              <a:ext uri="{FF2B5EF4-FFF2-40B4-BE49-F238E27FC236}">
                <a16:creationId xmlns:a16="http://schemas.microsoft.com/office/drawing/2014/main" id="{76A1F0A8-3737-B444-AA91-C26B960329F8}"/>
              </a:ext>
            </a:extLst>
          </p:cNvPr>
          <p:cNvSpPr txBox="1">
            <a:spLocks/>
          </p:cNvSpPr>
          <p:nvPr/>
        </p:nvSpPr>
        <p:spPr>
          <a:xfrm>
            <a:off x="912019" y="202124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2</a:t>
            </a:r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D8010659-FD74-6945-A32D-BBB8E424B2A8}"/>
              </a:ext>
            </a:extLst>
          </p:cNvPr>
          <p:cNvCxnSpPr>
            <a:cxnSpLocks/>
          </p:cNvCxnSpPr>
          <p:nvPr/>
        </p:nvCxnSpPr>
        <p:spPr>
          <a:xfrm flipH="1">
            <a:off x="1596731" y="305480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Symbol zastępczy tekstu 27">
            <a:extLst>
              <a:ext uri="{FF2B5EF4-FFF2-40B4-BE49-F238E27FC236}">
                <a16:creationId xmlns:a16="http://schemas.microsoft.com/office/drawing/2014/main" id="{1F34CA30-087F-B645-B668-834BFE078861}"/>
              </a:ext>
            </a:extLst>
          </p:cNvPr>
          <p:cNvSpPr txBox="1">
            <a:spLocks/>
          </p:cNvSpPr>
          <p:nvPr/>
        </p:nvSpPr>
        <p:spPr>
          <a:xfrm>
            <a:off x="2074223" y="274132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Przepływy pieniężne</a:t>
            </a:r>
          </a:p>
        </p:txBody>
      </p:sp>
      <p:sp>
        <p:nvSpPr>
          <p:cNvPr id="13" name="Symbol zastępczy tekstu 24">
            <a:extLst>
              <a:ext uri="{FF2B5EF4-FFF2-40B4-BE49-F238E27FC236}">
                <a16:creationId xmlns:a16="http://schemas.microsoft.com/office/drawing/2014/main" id="{39BCF156-3665-4640-BAA4-A742BF52036B}"/>
              </a:ext>
            </a:extLst>
          </p:cNvPr>
          <p:cNvSpPr txBox="1">
            <a:spLocks/>
          </p:cNvSpPr>
          <p:nvPr/>
        </p:nvSpPr>
        <p:spPr>
          <a:xfrm>
            <a:off x="912019" y="274132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3</a:t>
            </a:r>
          </a:p>
        </p:txBody>
      </p: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BC9650D6-0F9F-9A43-BC72-54B0D3AC60E9}"/>
              </a:ext>
            </a:extLst>
          </p:cNvPr>
          <p:cNvCxnSpPr>
            <a:cxnSpLocks/>
          </p:cNvCxnSpPr>
          <p:nvPr/>
        </p:nvCxnSpPr>
        <p:spPr>
          <a:xfrm flipH="1">
            <a:off x="1596731" y="377488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Symbol zastępczy tekstu 27">
            <a:extLst>
              <a:ext uri="{FF2B5EF4-FFF2-40B4-BE49-F238E27FC236}">
                <a16:creationId xmlns:a16="http://schemas.microsoft.com/office/drawing/2014/main" id="{C6ECC88D-AE71-9540-B529-87DC4A08FB85}"/>
              </a:ext>
            </a:extLst>
          </p:cNvPr>
          <p:cNvSpPr txBox="1">
            <a:spLocks/>
          </p:cNvSpPr>
          <p:nvPr/>
        </p:nvSpPr>
        <p:spPr>
          <a:xfrm>
            <a:off x="2084019" y="4198421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Inwestycje</a:t>
            </a:r>
          </a:p>
        </p:txBody>
      </p:sp>
      <p:sp>
        <p:nvSpPr>
          <p:cNvPr id="16" name="Symbol zastępczy tekstu 24">
            <a:extLst>
              <a:ext uri="{FF2B5EF4-FFF2-40B4-BE49-F238E27FC236}">
                <a16:creationId xmlns:a16="http://schemas.microsoft.com/office/drawing/2014/main" id="{18D327DF-875E-F24B-9CB4-F189A0F5B33E}"/>
              </a:ext>
            </a:extLst>
          </p:cNvPr>
          <p:cNvSpPr txBox="1">
            <a:spLocks/>
          </p:cNvSpPr>
          <p:nvPr/>
        </p:nvSpPr>
        <p:spPr>
          <a:xfrm>
            <a:off x="912019" y="346140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4</a:t>
            </a:r>
          </a:p>
        </p:txBody>
      </p:sp>
      <p:sp>
        <p:nvSpPr>
          <p:cNvPr id="20" name="Symbol zastępczy tekstu 24">
            <a:extLst>
              <a:ext uri="{FF2B5EF4-FFF2-40B4-BE49-F238E27FC236}">
                <a16:creationId xmlns:a16="http://schemas.microsoft.com/office/drawing/2014/main" id="{E4DA1104-9CE1-4BD1-9E7A-9A3D4E7B7394}"/>
              </a:ext>
            </a:extLst>
          </p:cNvPr>
          <p:cNvSpPr txBox="1">
            <a:spLocks/>
          </p:cNvSpPr>
          <p:nvPr/>
        </p:nvSpPr>
        <p:spPr>
          <a:xfrm>
            <a:off x="901411" y="4198421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5</a:t>
            </a:r>
          </a:p>
        </p:txBody>
      </p:sp>
      <p:sp>
        <p:nvSpPr>
          <p:cNvPr id="21" name="Symbol zastępczy tekstu 24">
            <a:extLst>
              <a:ext uri="{FF2B5EF4-FFF2-40B4-BE49-F238E27FC236}">
                <a16:creationId xmlns:a16="http://schemas.microsoft.com/office/drawing/2014/main" id="{F0E894AE-3A4F-44E9-8B51-92444A96A0D7}"/>
              </a:ext>
            </a:extLst>
          </p:cNvPr>
          <p:cNvSpPr txBox="1">
            <a:spLocks/>
          </p:cNvSpPr>
          <p:nvPr/>
        </p:nvSpPr>
        <p:spPr>
          <a:xfrm>
            <a:off x="912019" y="502319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6</a:t>
            </a:r>
          </a:p>
        </p:txBody>
      </p:sp>
      <p:sp>
        <p:nvSpPr>
          <p:cNvPr id="22" name="Symbol zastępczy tekstu 24">
            <a:extLst>
              <a:ext uri="{FF2B5EF4-FFF2-40B4-BE49-F238E27FC236}">
                <a16:creationId xmlns:a16="http://schemas.microsoft.com/office/drawing/2014/main" id="{57F0DD88-34A9-4B8A-96E5-6CBFA2926829}"/>
              </a:ext>
            </a:extLst>
          </p:cNvPr>
          <p:cNvSpPr txBox="1">
            <a:spLocks/>
          </p:cNvSpPr>
          <p:nvPr/>
        </p:nvSpPr>
        <p:spPr>
          <a:xfrm>
            <a:off x="901410" y="5871754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7</a:t>
            </a:r>
          </a:p>
        </p:txBody>
      </p:sp>
      <p:cxnSp>
        <p:nvCxnSpPr>
          <p:cNvPr id="23" name="Łącznik prosty 22">
            <a:extLst>
              <a:ext uri="{FF2B5EF4-FFF2-40B4-BE49-F238E27FC236}">
                <a16:creationId xmlns:a16="http://schemas.microsoft.com/office/drawing/2014/main" id="{277FB5AD-7414-42EC-8B92-64D657BEB856}"/>
              </a:ext>
            </a:extLst>
          </p:cNvPr>
          <p:cNvCxnSpPr>
            <a:cxnSpLocks/>
          </p:cNvCxnSpPr>
          <p:nvPr/>
        </p:nvCxnSpPr>
        <p:spPr>
          <a:xfrm flipH="1">
            <a:off x="1596729" y="454847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Łącznik prosty 23">
            <a:extLst>
              <a:ext uri="{FF2B5EF4-FFF2-40B4-BE49-F238E27FC236}">
                <a16:creationId xmlns:a16="http://schemas.microsoft.com/office/drawing/2014/main" id="{2A4EE597-60A8-462F-A8BD-A17B3FD070A6}"/>
              </a:ext>
            </a:extLst>
          </p:cNvPr>
          <p:cNvCxnSpPr>
            <a:cxnSpLocks/>
          </p:cNvCxnSpPr>
          <p:nvPr/>
        </p:nvCxnSpPr>
        <p:spPr>
          <a:xfrm flipH="1">
            <a:off x="1596731" y="5445224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Łącznik prosty 24">
            <a:extLst>
              <a:ext uri="{FF2B5EF4-FFF2-40B4-BE49-F238E27FC236}">
                <a16:creationId xmlns:a16="http://schemas.microsoft.com/office/drawing/2014/main" id="{1348749C-1AFA-4102-AAE4-3A72B92F2A0E}"/>
              </a:ext>
            </a:extLst>
          </p:cNvPr>
          <p:cNvCxnSpPr>
            <a:cxnSpLocks/>
          </p:cNvCxnSpPr>
          <p:nvPr/>
        </p:nvCxnSpPr>
        <p:spPr>
          <a:xfrm flipH="1">
            <a:off x="1596731" y="6215593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6" name="Symbol zastępczy tekstu 27">
            <a:extLst>
              <a:ext uri="{FF2B5EF4-FFF2-40B4-BE49-F238E27FC236}">
                <a16:creationId xmlns:a16="http://schemas.microsoft.com/office/drawing/2014/main" id="{DEEEFF0D-153D-403C-B35D-411E0C4C5049}"/>
              </a:ext>
            </a:extLst>
          </p:cNvPr>
          <p:cNvSpPr txBox="1">
            <a:spLocks/>
          </p:cNvSpPr>
          <p:nvPr/>
        </p:nvSpPr>
        <p:spPr>
          <a:xfrm>
            <a:off x="2074223" y="344188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Zatrudnienie</a:t>
            </a:r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176A78F9-2971-41CA-AA22-A5EF33DC8101}"/>
              </a:ext>
            </a:extLst>
          </p:cNvPr>
          <p:cNvSpPr txBox="1">
            <a:spLocks/>
          </p:cNvSpPr>
          <p:nvPr/>
        </p:nvSpPr>
        <p:spPr>
          <a:xfrm>
            <a:off x="2060181" y="502526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Podsumowanie i sytuacja bieżąca</a:t>
            </a:r>
          </a:p>
        </p:txBody>
      </p:sp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F326D50A-1312-43E5-8551-58F7CEA4A834}"/>
              </a:ext>
            </a:extLst>
          </p:cNvPr>
          <p:cNvSpPr txBox="1">
            <a:spLocks/>
          </p:cNvSpPr>
          <p:nvPr/>
        </p:nvSpPr>
        <p:spPr>
          <a:xfrm>
            <a:off x="2060181" y="5857476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Kurs akcji</a:t>
            </a:r>
          </a:p>
        </p:txBody>
      </p:sp>
    </p:spTree>
    <p:extLst>
      <p:ext uri="{BB962C8B-B14F-4D97-AF65-F5344CB8AC3E}">
        <p14:creationId xmlns:p14="http://schemas.microsoft.com/office/powerpoint/2010/main" val="1861228738"/>
      </p:ext>
    </p:extLst>
  </p:cSld>
  <p:clrMapOvr>
    <a:masterClrMapping/>
  </p:clrMapOvr>
  <p:transition spd="slow">
    <p:wipe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err="1"/>
              <a:t>Inwestycje</a:t>
            </a:r>
            <a:endParaRPr lang="en-US" dirty="0"/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7566788-C32F-48EC-92CB-36B4ED064F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1039" y="1484784"/>
            <a:ext cx="10829924" cy="4608512"/>
          </a:xfrm>
        </p:spPr>
        <p:txBody>
          <a:bodyPr>
            <a:normAutofit fontScale="92500" lnSpcReduction="10000"/>
          </a:bodyPr>
          <a:lstStyle/>
          <a:p>
            <a:pPr algn="just"/>
            <a:r>
              <a:rPr lang="pl-PL" dirty="0"/>
              <a:t>Q1 2022 roku Grupa kontynuowała rozwój produktów IT, a także nowych projektów biznesowych w obszarze </a:t>
            </a:r>
            <a:r>
              <a:rPr lang="pl-PL" dirty="0" err="1"/>
              <a:t>Cloud</a:t>
            </a:r>
            <a:r>
              <a:rPr lang="pl-PL" dirty="0"/>
              <a:t>, e-commerce i usług związanych z rynkiem finansowym.</a:t>
            </a:r>
          </a:p>
          <a:p>
            <a:pPr algn="just"/>
            <a:endParaRPr lang="pl-PL" dirty="0"/>
          </a:p>
          <a:p>
            <a:pPr algn="just"/>
            <a:r>
              <a:rPr lang="pl-PL" dirty="0"/>
              <a:t>W Q1 2022 spółka Comarch Inc. kontynuowała inwestycję w Comarch Data Center </a:t>
            </a:r>
            <a:br>
              <a:rPr lang="pl-PL" dirty="0"/>
            </a:br>
            <a:r>
              <a:rPr lang="pl-PL" dirty="0"/>
              <a:t>w Stanach Zjednoczonych. Planujemy oddanie inwestycji do użytkowania do końca 2022 roku.</a:t>
            </a:r>
          </a:p>
          <a:p>
            <a:pPr algn="just"/>
            <a:endParaRPr lang="pl-PL" dirty="0"/>
          </a:p>
          <a:p>
            <a:pPr algn="just"/>
            <a:r>
              <a:rPr lang="pl-PL" dirty="0"/>
              <a:t>Comarch S.A. prowadzi przegląd rynku w zakresie potencjalnych akwizycji, zwłaszcza w obszarze </a:t>
            </a:r>
            <a:r>
              <a:rPr lang="pl-PL" i="1" dirty="0"/>
              <a:t>e-commerce</a:t>
            </a:r>
            <a:r>
              <a:rPr lang="pl-PL" dirty="0"/>
              <a:t>, </a:t>
            </a:r>
            <a:r>
              <a:rPr lang="pl-PL" i="1" dirty="0" err="1"/>
              <a:t>fintech</a:t>
            </a:r>
            <a:r>
              <a:rPr lang="pl-PL" dirty="0"/>
              <a:t>, </a:t>
            </a:r>
            <a:r>
              <a:rPr lang="pl-PL" i="1" dirty="0" err="1"/>
              <a:t>cybersecurity</a:t>
            </a:r>
            <a:r>
              <a:rPr lang="pl-PL" i="1" dirty="0"/>
              <a:t> </a:t>
            </a:r>
            <a:r>
              <a:rPr lang="pl-PL" dirty="0"/>
              <a:t>na rynku polskim i w Europie Zachodniej. </a:t>
            </a:r>
          </a:p>
        </p:txBody>
      </p:sp>
      <p:sp>
        <p:nvSpPr>
          <p:cNvPr id="2" name="pole tekstowe 1">
            <a:extLst>
              <a:ext uri="{FF2B5EF4-FFF2-40B4-BE49-F238E27FC236}">
                <a16:creationId xmlns:a16="http://schemas.microsoft.com/office/drawing/2014/main" id="{E0420097-4DD2-46EC-85FC-A18BE1E54C97}"/>
              </a:ext>
            </a:extLst>
          </p:cNvPr>
          <p:cNvSpPr txBox="1"/>
          <p:nvPr/>
        </p:nvSpPr>
        <p:spPr>
          <a:xfrm>
            <a:off x="767408" y="1700808"/>
            <a:ext cx="10369152" cy="4176464"/>
          </a:xfrm>
          <a:prstGeom prst="rect">
            <a:avLst/>
          </a:prstGeom>
        </p:spPr>
        <p:txBody>
          <a:bodyPr vert="horz" wrap="square" lIns="0" tIns="45720" rIns="0" bIns="45720" rtlCol="0">
            <a:normAutofit/>
          </a:bodyPr>
          <a:lstStyle/>
          <a:p>
            <a:pPr marL="0" indent="0" algn="l">
              <a:buNone/>
            </a:pPr>
            <a:endParaRPr lang="pl-PL" dirty="0" err="1"/>
          </a:p>
        </p:txBody>
      </p:sp>
    </p:spTree>
    <p:extLst>
      <p:ext uri="{BB962C8B-B14F-4D97-AF65-F5344CB8AC3E}">
        <p14:creationId xmlns:p14="http://schemas.microsoft.com/office/powerpoint/2010/main" val="2685060702"/>
      </p:ext>
    </p:extLst>
  </p:cSld>
  <p:clrMapOvr>
    <a:masterClrMapping/>
  </p:clrMapOvr>
  <p:transition spd="slow">
    <p:wipe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rostokąt 2">
            <a:extLst>
              <a:ext uri="{FF2B5EF4-FFF2-40B4-BE49-F238E27FC236}">
                <a16:creationId xmlns:a16="http://schemas.microsoft.com/office/drawing/2014/main" id="{302B88A9-42BE-7547-B390-236718938186}"/>
              </a:ext>
            </a:extLst>
          </p:cNvPr>
          <p:cNvSpPr/>
          <p:nvPr/>
        </p:nvSpPr>
        <p:spPr>
          <a:xfrm>
            <a:off x="7749" y="2"/>
            <a:ext cx="1941700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" name="Tytuł 19">
            <a:extLst>
              <a:ext uri="{FF2B5EF4-FFF2-40B4-BE49-F238E27FC236}">
                <a16:creationId xmlns:a16="http://schemas.microsoft.com/office/drawing/2014/main" id="{6330F9CA-BA59-D24D-893B-E93AA42AE05B}"/>
              </a:ext>
            </a:extLst>
          </p:cNvPr>
          <p:cNvSpPr txBox="1">
            <a:spLocks/>
          </p:cNvSpPr>
          <p:nvPr/>
        </p:nvSpPr>
        <p:spPr>
          <a:xfrm>
            <a:off x="2074223" y="1"/>
            <a:ext cx="5991224" cy="1124980"/>
          </a:xfrm>
          <a:prstGeom prst="rect">
            <a:avLst/>
          </a:prstGeom>
        </p:spPr>
        <p:txBody>
          <a:bodyPr lIns="0" rIns="90000" anchor="b"/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600" b="1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/>
              <a:t>Agenda</a:t>
            </a:r>
          </a:p>
        </p:txBody>
      </p:sp>
      <p:cxnSp>
        <p:nvCxnSpPr>
          <p:cNvPr id="5" name="Łącznik prosty 4">
            <a:extLst>
              <a:ext uri="{FF2B5EF4-FFF2-40B4-BE49-F238E27FC236}">
                <a16:creationId xmlns:a16="http://schemas.microsoft.com/office/drawing/2014/main" id="{8318EA85-0F5B-5C41-934D-764406E17632}"/>
              </a:ext>
            </a:extLst>
          </p:cNvPr>
          <p:cNvCxnSpPr>
            <a:cxnSpLocks/>
          </p:cNvCxnSpPr>
          <p:nvPr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tekstu 27">
            <a:extLst>
              <a:ext uri="{FF2B5EF4-FFF2-40B4-BE49-F238E27FC236}">
                <a16:creationId xmlns:a16="http://schemas.microsoft.com/office/drawing/2014/main" id="{52646C31-8CBD-0349-BEA4-1A889B1F8ED1}"/>
              </a:ext>
            </a:extLst>
          </p:cNvPr>
          <p:cNvSpPr txBox="1">
            <a:spLocks/>
          </p:cNvSpPr>
          <p:nvPr/>
        </p:nvSpPr>
        <p:spPr>
          <a:xfrm>
            <a:off x="2074223" y="135714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Przychody ze sprzedaży</a:t>
            </a:r>
          </a:p>
        </p:txBody>
      </p: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3457B9CC-6A3B-1E4A-A8E0-DD22908D27AC}"/>
              </a:ext>
            </a:extLst>
          </p:cNvPr>
          <p:cNvSpPr txBox="1">
            <a:spLocks/>
          </p:cNvSpPr>
          <p:nvPr/>
        </p:nvSpPr>
        <p:spPr>
          <a:xfrm>
            <a:off x="912019" y="1357140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1</a:t>
            </a:r>
          </a:p>
        </p:txBody>
      </p:sp>
      <p:cxnSp>
        <p:nvCxnSpPr>
          <p:cNvPr id="8" name="Łącznik prosty 7">
            <a:extLst>
              <a:ext uri="{FF2B5EF4-FFF2-40B4-BE49-F238E27FC236}">
                <a16:creationId xmlns:a16="http://schemas.microsoft.com/office/drawing/2014/main" id="{1430F8BF-B006-7F44-ABB1-CD0DFCEF531D}"/>
              </a:ext>
            </a:extLst>
          </p:cNvPr>
          <p:cNvCxnSpPr>
            <a:cxnSpLocks/>
          </p:cNvCxnSpPr>
          <p:nvPr/>
        </p:nvCxnSpPr>
        <p:spPr>
          <a:xfrm flipH="1">
            <a:off x="1596731" y="233472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7">
            <a:extLst>
              <a:ext uri="{FF2B5EF4-FFF2-40B4-BE49-F238E27FC236}">
                <a16:creationId xmlns:a16="http://schemas.microsoft.com/office/drawing/2014/main" id="{2FE09049-6FFE-DB44-AB05-B18E6095C522}"/>
              </a:ext>
            </a:extLst>
          </p:cNvPr>
          <p:cNvSpPr txBox="1">
            <a:spLocks/>
          </p:cNvSpPr>
          <p:nvPr/>
        </p:nvSpPr>
        <p:spPr>
          <a:xfrm>
            <a:off x="2074223" y="202124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Wyniki finansowe w Q1 2022</a:t>
            </a:r>
          </a:p>
        </p:txBody>
      </p:sp>
      <p:sp>
        <p:nvSpPr>
          <p:cNvPr id="10" name="Symbol zastępczy tekstu 24">
            <a:extLst>
              <a:ext uri="{FF2B5EF4-FFF2-40B4-BE49-F238E27FC236}">
                <a16:creationId xmlns:a16="http://schemas.microsoft.com/office/drawing/2014/main" id="{76A1F0A8-3737-B444-AA91-C26B960329F8}"/>
              </a:ext>
            </a:extLst>
          </p:cNvPr>
          <p:cNvSpPr txBox="1">
            <a:spLocks/>
          </p:cNvSpPr>
          <p:nvPr/>
        </p:nvSpPr>
        <p:spPr>
          <a:xfrm>
            <a:off x="912019" y="202124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2</a:t>
            </a:r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D8010659-FD74-6945-A32D-BBB8E424B2A8}"/>
              </a:ext>
            </a:extLst>
          </p:cNvPr>
          <p:cNvCxnSpPr>
            <a:cxnSpLocks/>
          </p:cNvCxnSpPr>
          <p:nvPr/>
        </p:nvCxnSpPr>
        <p:spPr>
          <a:xfrm flipH="1">
            <a:off x="1596731" y="305480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Symbol zastępczy tekstu 27">
            <a:extLst>
              <a:ext uri="{FF2B5EF4-FFF2-40B4-BE49-F238E27FC236}">
                <a16:creationId xmlns:a16="http://schemas.microsoft.com/office/drawing/2014/main" id="{1F34CA30-087F-B645-B668-834BFE078861}"/>
              </a:ext>
            </a:extLst>
          </p:cNvPr>
          <p:cNvSpPr txBox="1">
            <a:spLocks/>
          </p:cNvSpPr>
          <p:nvPr/>
        </p:nvSpPr>
        <p:spPr>
          <a:xfrm>
            <a:off x="2074223" y="274132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Przepływy pieniężne</a:t>
            </a:r>
          </a:p>
        </p:txBody>
      </p:sp>
      <p:sp>
        <p:nvSpPr>
          <p:cNvPr id="13" name="Symbol zastępczy tekstu 24">
            <a:extLst>
              <a:ext uri="{FF2B5EF4-FFF2-40B4-BE49-F238E27FC236}">
                <a16:creationId xmlns:a16="http://schemas.microsoft.com/office/drawing/2014/main" id="{39BCF156-3665-4640-BAA4-A742BF52036B}"/>
              </a:ext>
            </a:extLst>
          </p:cNvPr>
          <p:cNvSpPr txBox="1">
            <a:spLocks/>
          </p:cNvSpPr>
          <p:nvPr/>
        </p:nvSpPr>
        <p:spPr>
          <a:xfrm>
            <a:off x="912019" y="274132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3</a:t>
            </a:r>
          </a:p>
        </p:txBody>
      </p: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BC9650D6-0F9F-9A43-BC72-54B0D3AC60E9}"/>
              </a:ext>
            </a:extLst>
          </p:cNvPr>
          <p:cNvCxnSpPr>
            <a:cxnSpLocks/>
          </p:cNvCxnSpPr>
          <p:nvPr/>
        </p:nvCxnSpPr>
        <p:spPr>
          <a:xfrm flipH="1">
            <a:off x="1596731" y="377488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Symbol zastępczy tekstu 27">
            <a:extLst>
              <a:ext uri="{FF2B5EF4-FFF2-40B4-BE49-F238E27FC236}">
                <a16:creationId xmlns:a16="http://schemas.microsoft.com/office/drawing/2014/main" id="{C6ECC88D-AE71-9540-B529-87DC4A08FB85}"/>
              </a:ext>
            </a:extLst>
          </p:cNvPr>
          <p:cNvSpPr txBox="1">
            <a:spLocks/>
          </p:cNvSpPr>
          <p:nvPr/>
        </p:nvSpPr>
        <p:spPr>
          <a:xfrm>
            <a:off x="2084019" y="4198421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Inwestycje</a:t>
            </a:r>
          </a:p>
        </p:txBody>
      </p:sp>
      <p:sp>
        <p:nvSpPr>
          <p:cNvPr id="16" name="Symbol zastępczy tekstu 24">
            <a:extLst>
              <a:ext uri="{FF2B5EF4-FFF2-40B4-BE49-F238E27FC236}">
                <a16:creationId xmlns:a16="http://schemas.microsoft.com/office/drawing/2014/main" id="{18D327DF-875E-F24B-9CB4-F189A0F5B33E}"/>
              </a:ext>
            </a:extLst>
          </p:cNvPr>
          <p:cNvSpPr txBox="1">
            <a:spLocks/>
          </p:cNvSpPr>
          <p:nvPr/>
        </p:nvSpPr>
        <p:spPr>
          <a:xfrm>
            <a:off x="912019" y="346140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4</a:t>
            </a:r>
          </a:p>
        </p:txBody>
      </p:sp>
      <p:sp>
        <p:nvSpPr>
          <p:cNvPr id="20" name="Symbol zastępczy tekstu 24">
            <a:extLst>
              <a:ext uri="{FF2B5EF4-FFF2-40B4-BE49-F238E27FC236}">
                <a16:creationId xmlns:a16="http://schemas.microsoft.com/office/drawing/2014/main" id="{E4DA1104-9CE1-4BD1-9E7A-9A3D4E7B7394}"/>
              </a:ext>
            </a:extLst>
          </p:cNvPr>
          <p:cNvSpPr txBox="1">
            <a:spLocks/>
          </p:cNvSpPr>
          <p:nvPr/>
        </p:nvSpPr>
        <p:spPr>
          <a:xfrm>
            <a:off x="901411" y="4198421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5</a:t>
            </a:r>
          </a:p>
        </p:txBody>
      </p:sp>
      <p:sp>
        <p:nvSpPr>
          <p:cNvPr id="21" name="Symbol zastępczy tekstu 24">
            <a:extLst>
              <a:ext uri="{FF2B5EF4-FFF2-40B4-BE49-F238E27FC236}">
                <a16:creationId xmlns:a16="http://schemas.microsoft.com/office/drawing/2014/main" id="{F0E894AE-3A4F-44E9-8B51-92444A96A0D7}"/>
              </a:ext>
            </a:extLst>
          </p:cNvPr>
          <p:cNvSpPr txBox="1">
            <a:spLocks/>
          </p:cNvSpPr>
          <p:nvPr/>
        </p:nvSpPr>
        <p:spPr>
          <a:xfrm>
            <a:off x="912019" y="502319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6</a:t>
            </a:r>
          </a:p>
        </p:txBody>
      </p:sp>
      <p:sp>
        <p:nvSpPr>
          <p:cNvPr id="22" name="Symbol zastępczy tekstu 24">
            <a:extLst>
              <a:ext uri="{FF2B5EF4-FFF2-40B4-BE49-F238E27FC236}">
                <a16:creationId xmlns:a16="http://schemas.microsoft.com/office/drawing/2014/main" id="{57F0DD88-34A9-4B8A-96E5-6CBFA2926829}"/>
              </a:ext>
            </a:extLst>
          </p:cNvPr>
          <p:cNvSpPr txBox="1">
            <a:spLocks/>
          </p:cNvSpPr>
          <p:nvPr/>
        </p:nvSpPr>
        <p:spPr>
          <a:xfrm>
            <a:off x="901410" y="5871754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7</a:t>
            </a:r>
          </a:p>
        </p:txBody>
      </p:sp>
      <p:cxnSp>
        <p:nvCxnSpPr>
          <p:cNvPr id="23" name="Łącznik prosty 22">
            <a:extLst>
              <a:ext uri="{FF2B5EF4-FFF2-40B4-BE49-F238E27FC236}">
                <a16:creationId xmlns:a16="http://schemas.microsoft.com/office/drawing/2014/main" id="{277FB5AD-7414-42EC-8B92-64D657BEB856}"/>
              </a:ext>
            </a:extLst>
          </p:cNvPr>
          <p:cNvCxnSpPr>
            <a:cxnSpLocks/>
          </p:cNvCxnSpPr>
          <p:nvPr/>
        </p:nvCxnSpPr>
        <p:spPr>
          <a:xfrm flipH="1">
            <a:off x="1596729" y="454847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Łącznik prosty 23">
            <a:extLst>
              <a:ext uri="{FF2B5EF4-FFF2-40B4-BE49-F238E27FC236}">
                <a16:creationId xmlns:a16="http://schemas.microsoft.com/office/drawing/2014/main" id="{2A4EE597-60A8-462F-A8BD-A17B3FD070A6}"/>
              </a:ext>
            </a:extLst>
          </p:cNvPr>
          <p:cNvCxnSpPr>
            <a:cxnSpLocks/>
          </p:cNvCxnSpPr>
          <p:nvPr/>
        </p:nvCxnSpPr>
        <p:spPr>
          <a:xfrm flipH="1">
            <a:off x="1596731" y="5445224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Łącznik prosty 24">
            <a:extLst>
              <a:ext uri="{FF2B5EF4-FFF2-40B4-BE49-F238E27FC236}">
                <a16:creationId xmlns:a16="http://schemas.microsoft.com/office/drawing/2014/main" id="{1348749C-1AFA-4102-AAE4-3A72B92F2A0E}"/>
              </a:ext>
            </a:extLst>
          </p:cNvPr>
          <p:cNvCxnSpPr>
            <a:cxnSpLocks/>
          </p:cNvCxnSpPr>
          <p:nvPr/>
        </p:nvCxnSpPr>
        <p:spPr>
          <a:xfrm flipH="1">
            <a:off x="1596731" y="6215593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6" name="Symbol zastępczy tekstu 27">
            <a:extLst>
              <a:ext uri="{FF2B5EF4-FFF2-40B4-BE49-F238E27FC236}">
                <a16:creationId xmlns:a16="http://schemas.microsoft.com/office/drawing/2014/main" id="{DEEEFF0D-153D-403C-B35D-411E0C4C5049}"/>
              </a:ext>
            </a:extLst>
          </p:cNvPr>
          <p:cNvSpPr txBox="1">
            <a:spLocks/>
          </p:cNvSpPr>
          <p:nvPr/>
        </p:nvSpPr>
        <p:spPr>
          <a:xfrm>
            <a:off x="2074223" y="344188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Zatrudnienie</a:t>
            </a:r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176A78F9-2971-41CA-AA22-A5EF33DC8101}"/>
              </a:ext>
            </a:extLst>
          </p:cNvPr>
          <p:cNvSpPr txBox="1">
            <a:spLocks/>
          </p:cNvSpPr>
          <p:nvPr/>
        </p:nvSpPr>
        <p:spPr>
          <a:xfrm>
            <a:off x="2060181" y="502526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Podsumowanie i sytuacja bieżąca</a:t>
            </a:r>
          </a:p>
        </p:txBody>
      </p:sp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F326D50A-1312-43E5-8551-58F7CEA4A834}"/>
              </a:ext>
            </a:extLst>
          </p:cNvPr>
          <p:cNvSpPr txBox="1">
            <a:spLocks/>
          </p:cNvSpPr>
          <p:nvPr/>
        </p:nvSpPr>
        <p:spPr>
          <a:xfrm>
            <a:off x="2060181" y="5857476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Kurs akcji</a:t>
            </a:r>
          </a:p>
        </p:txBody>
      </p:sp>
    </p:spTree>
    <p:extLst>
      <p:ext uri="{BB962C8B-B14F-4D97-AF65-F5344CB8AC3E}">
        <p14:creationId xmlns:p14="http://schemas.microsoft.com/office/powerpoint/2010/main" val="1274543747"/>
      </p:ext>
    </p:extLst>
  </p:cSld>
  <p:clrMapOvr>
    <a:masterClrMapping/>
  </p:clrMapOvr>
  <p:transition spd="slow">
    <p:wipe/>
  </p:transition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0455" y="-4277"/>
            <a:ext cx="10829924" cy="1124980"/>
          </a:xfrm>
        </p:spPr>
        <p:txBody>
          <a:bodyPr>
            <a:normAutofit/>
          </a:bodyPr>
          <a:lstStyle/>
          <a:p>
            <a:r>
              <a:rPr lang="en-US" dirty="0" err="1"/>
              <a:t>Podsumowanie</a:t>
            </a:r>
            <a:r>
              <a:rPr lang="en-US" dirty="0"/>
              <a:t> </a:t>
            </a:r>
            <a:r>
              <a:rPr lang="pl-PL" dirty="0"/>
              <a:t>Q1 2022</a:t>
            </a:r>
            <a:endParaRPr lang="en-US" dirty="0"/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7566788-C32F-48EC-92CB-36B4ED064F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67408" y="1484784"/>
            <a:ext cx="10657184" cy="4824535"/>
          </a:xfrm>
        </p:spPr>
        <p:txBody>
          <a:bodyPr>
            <a:noAutofit/>
          </a:bodyPr>
          <a:lstStyle/>
          <a:p>
            <a:pPr algn="just">
              <a:tabLst>
                <a:tab pos="457200" algn="l"/>
              </a:tabLst>
            </a:pPr>
            <a:r>
              <a:rPr lang="pl-PL" sz="1600" dirty="0">
                <a:latin typeface="+mn-lt"/>
                <a:cs typeface="Times New Roman" panose="02020603050405020304" pitchFamily="18" charset="0"/>
              </a:rPr>
              <a:t>W</a:t>
            </a:r>
            <a:r>
              <a:rPr lang="pl-PL" sz="1600" dirty="0">
                <a:effectLst/>
                <a:latin typeface="+mn-lt"/>
                <a:ea typeface="Roboto" panose="02000000000000000000" pitchFamily="2" charset="0"/>
                <a:cs typeface="Times New Roman" panose="02020603050405020304" pitchFamily="18" charset="0"/>
              </a:rPr>
              <a:t>zrost przychodów ze sprzedaży zagranicznej o prawie 24 mln PLN (tj. o 10,7%), który był głównie efektem wyższej sprzedaży do klientów z sektora telekomunikacyjnego oraz przemysłowego na rynkach zachodnioeuropejskich</a:t>
            </a:r>
            <a:r>
              <a:rPr lang="pl-PL" sz="1600" dirty="0">
                <a:latin typeface="+mn-lt"/>
              </a:rPr>
              <a:t>,</a:t>
            </a:r>
          </a:p>
          <a:p>
            <a:pPr lvl="0" algn="just">
              <a:tabLst>
                <a:tab pos="457200" algn="l"/>
              </a:tabLst>
            </a:pPr>
            <a:r>
              <a:rPr lang="pl-PL" sz="1600" dirty="0">
                <a:latin typeface="+mn-lt"/>
                <a:cs typeface="Times New Roman" panose="02020603050405020304" pitchFamily="18" charset="0"/>
              </a:rPr>
              <a:t>W</a:t>
            </a:r>
            <a:r>
              <a:rPr lang="pl-PL" sz="1600" dirty="0">
                <a:effectLst/>
                <a:latin typeface="+mn-lt"/>
                <a:ea typeface="Roboto" panose="02000000000000000000" pitchFamily="2" charset="0"/>
                <a:cs typeface="Times New Roman" panose="02020603050405020304" pitchFamily="18" charset="0"/>
              </a:rPr>
              <a:t>zrost przychodów ze sprzedaży krajowej, który wyniósł </a:t>
            </a:r>
            <a:r>
              <a:rPr lang="pl-PL" sz="1600" dirty="0">
                <a:effectLst/>
                <a:latin typeface="+mn-lt"/>
                <a:ea typeface="Roboto" panose="02000000000000000000" pitchFamily="2" charset="0"/>
                <a:cs typeface="Tahoma" panose="020B0604030504040204" pitchFamily="34" charset="0"/>
              </a:rPr>
              <a:t>8,4 mln </a:t>
            </a:r>
            <a:r>
              <a:rPr lang="pl-PL" sz="1600" dirty="0">
                <a:effectLst/>
                <a:latin typeface="+mn-lt"/>
                <a:ea typeface="Roboto" panose="02000000000000000000" pitchFamily="2" charset="0"/>
                <a:cs typeface="Times New Roman" panose="02020603050405020304" pitchFamily="18" charset="0"/>
              </a:rPr>
              <a:t>PLN, tj. 5,3%, będący efektem zwiększenia sprzedaży głównie do klientów z sektora MŚP i do sektora medycznego</a:t>
            </a:r>
            <a:r>
              <a:rPr lang="pl-PL" sz="1600" dirty="0">
                <a:latin typeface="+mn-lt"/>
              </a:rPr>
              <a:t>,</a:t>
            </a:r>
          </a:p>
          <a:p>
            <a:pPr lvl="0" algn="just">
              <a:tabLst>
                <a:tab pos="457200" algn="l"/>
              </a:tabLst>
            </a:pPr>
            <a:r>
              <a:rPr lang="pl-PL" sz="1600" dirty="0">
                <a:latin typeface="+mn-lt"/>
              </a:rPr>
              <a:t>Satysfakcjonujący rozwój biznesu w sektorze telekomunikacyjnym – przychody wzrosły o 14,2 mln zł, tj. o 15,5% (zwłaszcza w Europie Zachodniej, w rejonie Azji, Australii i Oceanii),</a:t>
            </a:r>
          </a:p>
          <a:p>
            <a:pPr lvl="0" algn="just">
              <a:tabLst>
                <a:tab pos="457200" algn="l"/>
              </a:tabLst>
            </a:pPr>
            <a:r>
              <a:rPr lang="pl-PL" sz="1600" dirty="0">
                <a:latin typeface="+mn-lt"/>
              </a:rPr>
              <a:t>Bardzo dynamiczny wzrost przychodów ze sprzedaży do MŚP w Polsce, o 13,9 mln zł, tj. o 25,6%,</a:t>
            </a:r>
          </a:p>
          <a:p>
            <a:pPr lvl="0" algn="just">
              <a:tabLst>
                <a:tab pos="457200" algn="l"/>
              </a:tabLst>
            </a:pPr>
            <a:r>
              <a:rPr lang="pl-PL" sz="1600" dirty="0">
                <a:latin typeface="+mn-lt"/>
              </a:rPr>
              <a:t>Dominująca rola sprzedaży usług informatycznych (wzrost o 37,8 mln zł, tj. +12,9%), przychody ze sprzedaży software własnego były niższe o 2,7 mln zł, tj. o 4% od ubiegłorocznego poziomu,</a:t>
            </a:r>
          </a:p>
          <a:p>
            <a:pPr lvl="0" algn="just">
              <a:tabLst>
                <a:tab pos="457200" algn="l"/>
              </a:tabLst>
            </a:pPr>
            <a:r>
              <a:rPr lang="pl-PL" sz="1600" dirty="0">
                <a:latin typeface="+mn-lt"/>
                <a:cs typeface="Times New Roman" panose="02020603050405020304" pitchFamily="18" charset="0"/>
              </a:rPr>
              <a:t>Znaczny </a:t>
            </a:r>
            <a:r>
              <a:rPr lang="pl-PL" sz="1600" dirty="0">
                <a:effectLst/>
                <a:latin typeface="+mn-lt"/>
                <a:ea typeface="Roboto" panose="02000000000000000000" pitchFamily="2" charset="0"/>
                <a:cs typeface="Times New Roman" panose="02020603050405020304" pitchFamily="18" charset="0"/>
              </a:rPr>
              <a:t>wzrost kosztów </a:t>
            </a:r>
            <a:r>
              <a:rPr lang="pl-PL" sz="1650" dirty="0">
                <a:effectLst/>
                <a:latin typeface="+mn-lt"/>
                <a:ea typeface="Roboto" panose="02000000000000000000" pitchFamily="2" charset="0"/>
                <a:cs typeface="Times New Roman" panose="02020603050405020304" pitchFamily="18" charset="0"/>
              </a:rPr>
              <a:t>działalności</a:t>
            </a:r>
            <a:r>
              <a:rPr lang="pl-PL" sz="1600" dirty="0">
                <a:effectLst/>
                <a:latin typeface="+mn-lt"/>
                <a:ea typeface="Roboto" panose="02000000000000000000" pitchFamily="2" charset="0"/>
                <a:cs typeface="Times New Roman" panose="02020603050405020304" pitchFamily="18" charset="0"/>
              </a:rPr>
              <a:t>, będący następstwem presji płacowej w sektorze IT, inflacji i zmian podatkowych – w I kwartale 2022 roku fundusz płac podstawowych w Grupie Comarch wzrósł o 16,8% w porównaniu do I kwartału 2021 roku</a:t>
            </a:r>
          </a:p>
          <a:p>
            <a:pPr lvl="0" algn="just">
              <a:tabLst>
                <a:tab pos="457200" algn="l"/>
              </a:tabLst>
            </a:pPr>
            <a:r>
              <a:rPr lang="pl-PL" sz="1600" dirty="0">
                <a:latin typeface="+mn-lt"/>
                <a:cs typeface="Times New Roman" panose="02020603050405020304" pitchFamily="18" charset="0"/>
              </a:rPr>
              <a:t>Portfel zamówień na 2022 rok ma obecnie wartość o 12,7 % większą niż rok temu o tej samej porze. </a:t>
            </a:r>
            <a:endParaRPr lang="pl-PL" sz="1600" dirty="0">
              <a:latin typeface="+mn-lt"/>
            </a:endParaRPr>
          </a:p>
          <a:p>
            <a:pPr algn="just"/>
            <a:endParaRPr lang="pl-PL" sz="1600" dirty="0">
              <a:solidFill>
                <a:srgbClr val="FF0000"/>
              </a:solidFill>
              <a:latin typeface="+mn-lt"/>
            </a:endParaRPr>
          </a:p>
          <a:p>
            <a:endParaRPr lang="pl-PL" sz="1600" dirty="0">
              <a:latin typeface="+mn-lt"/>
            </a:endParaRPr>
          </a:p>
        </p:txBody>
      </p:sp>
      <p:sp>
        <p:nvSpPr>
          <p:cNvPr id="2" name="pole tekstowe 1">
            <a:extLst>
              <a:ext uri="{FF2B5EF4-FFF2-40B4-BE49-F238E27FC236}">
                <a16:creationId xmlns:a16="http://schemas.microsoft.com/office/drawing/2014/main" id="{E0420097-4DD2-46EC-85FC-A18BE1E54C97}"/>
              </a:ext>
            </a:extLst>
          </p:cNvPr>
          <p:cNvSpPr txBox="1"/>
          <p:nvPr/>
        </p:nvSpPr>
        <p:spPr>
          <a:xfrm>
            <a:off x="767408" y="1700808"/>
            <a:ext cx="10369152" cy="4176464"/>
          </a:xfrm>
          <a:prstGeom prst="rect">
            <a:avLst/>
          </a:prstGeom>
        </p:spPr>
        <p:txBody>
          <a:bodyPr vert="horz" wrap="square" lIns="0" tIns="45720" rIns="0" bIns="45720" rtlCol="0">
            <a:normAutofit/>
          </a:bodyPr>
          <a:lstStyle/>
          <a:p>
            <a:pPr marL="0" indent="0" algn="l">
              <a:buNone/>
            </a:pPr>
            <a:endParaRPr lang="pl-PL" dirty="0" err="1"/>
          </a:p>
        </p:txBody>
      </p:sp>
    </p:spTree>
    <p:extLst>
      <p:ext uri="{BB962C8B-B14F-4D97-AF65-F5344CB8AC3E}">
        <p14:creationId xmlns:p14="http://schemas.microsoft.com/office/powerpoint/2010/main" val="853398048"/>
      </p:ext>
    </p:extLst>
  </p:cSld>
  <p:clrMapOvr>
    <a:masterClrMapping/>
  </p:clrMapOvr>
  <p:transition spd="slow">
    <p:wipe/>
  </p:transition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0455" y="-4277"/>
            <a:ext cx="10829924" cy="1124980"/>
          </a:xfrm>
        </p:spPr>
        <p:txBody>
          <a:bodyPr>
            <a:normAutofit/>
          </a:bodyPr>
          <a:lstStyle/>
          <a:p>
            <a:r>
              <a:rPr lang="pl-PL" dirty="0"/>
              <a:t>Wpływ wojny w Ukrainie na sytuację Comarch</a:t>
            </a:r>
            <a:endParaRPr lang="en-US" dirty="0"/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77566788-C32F-48EC-92CB-36B4ED064F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10454" y="1484783"/>
            <a:ext cx="10656491" cy="4536505"/>
          </a:xfrm>
        </p:spPr>
        <p:txBody>
          <a:bodyPr>
            <a:normAutofit/>
          </a:bodyPr>
          <a:lstStyle/>
          <a:p>
            <a:pPr algn="just"/>
            <a:r>
              <a:rPr lang="pl-PL" sz="1900" dirty="0">
                <a:effectLst/>
                <a:latin typeface="+mn-lt"/>
                <a:ea typeface="Calibri" panose="020F0502020204030204" pitchFamily="34" charset="0"/>
              </a:rPr>
              <a:t>Do chwili obecnej </a:t>
            </a:r>
            <a:r>
              <a:rPr lang="pl-PL" sz="1900" dirty="0">
                <a:effectLst/>
                <a:latin typeface="+mn-lt"/>
                <a:ea typeface="Times New Roman" panose="02020603050405020304" pitchFamily="18" charset="0"/>
              </a:rPr>
              <a:t>skutki rosyjskiej inwazji na Ukrainę</a:t>
            </a:r>
            <a:r>
              <a:rPr lang="pl-PL" sz="1900" i="1" dirty="0">
                <a:effectLst/>
                <a:latin typeface="+mn-lt"/>
                <a:ea typeface="Calibri" panose="020F0502020204030204" pitchFamily="34" charset="0"/>
              </a:rPr>
              <a:t> </a:t>
            </a:r>
            <a:r>
              <a:rPr lang="pl-PL" sz="1900" dirty="0">
                <a:effectLst/>
                <a:latin typeface="+mn-lt"/>
                <a:ea typeface="Calibri" panose="020F0502020204030204" pitchFamily="34" charset="0"/>
              </a:rPr>
              <a:t>nie mają istotnego negatywnego wpływu na sytuację gospodarczą Grupy Comarch, a działalność operacyjna Grupy prowadzona jest bez zakłóceń. </a:t>
            </a:r>
          </a:p>
          <a:p>
            <a:pPr algn="just"/>
            <a:r>
              <a:rPr lang="pl-PL" sz="1900" dirty="0">
                <a:effectLst/>
                <a:latin typeface="+mn-lt"/>
                <a:ea typeface="Calibri" panose="020F0502020204030204" pitchFamily="34" charset="0"/>
              </a:rPr>
              <a:t>Działalność Comarch jest bardzo dobrze zdywersyfikowana geograficznie, produktowo i branżowo, Grupa prowadzi projekty w ponad 60 krajach na 6 kontynentach. Bardzo dobrze zdywersyfikowana i stale ulepszana jest również infrastruktura teleinformatyczna Grupy Comarch.</a:t>
            </a:r>
          </a:p>
          <a:p>
            <a:pPr algn="just"/>
            <a:r>
              <a:rPr lang="pl-PL" sz="1900" dirty="0">
                <a:effectLst/>
                <a:latin typeface="+mn-lt"/>
                <a:ea typeface="Calibri" panose="020F0502020204030204" pitchFamily="34" charset="0"/>
              </a:rPr>
              <a:t>Grupa Comarch zaprzestaje prowadzenia działalności w Rosji w związku z działaniami wojennymi na Ukrainie i wprowadzanymi sankcjami.</a:t>
            </a:r>
          </a:p>
          <a:p>
            <a:pPr algn="just"/>
            <a:r>
              <a:rPr lang="pl-PL" sz="1900" dirty="0">
                <a:effectLst/>
                <a:latin typeface="+mn-lt"/>
                <a:ea typeface="Calibri" panose="020F0502020204030204" pitchFamily="34" charset="0"/>
              </a:rPr>
              <a:t>Zachowujemy ciągłość realizacji projektów w Ukrainie.</a:t>
            </a:r>
            <a:endParaRPr lang="pl-PL" sz="1900" dirty="0">
              <a:solidFill>
                <a:srgbClr val="FF0000"/>
              </a:solidFill>
              <a:latin typeface="+mn-lt"/>
            </a:endParaRPr>
          </a:p>
          <a:p>
            <a:endParaRPr lang="pl-PL" sz="1300" dirty="0"/>
          </a:p>
        </p:txBody>
      </p:sp>
      <p:sp>
        <p:nvSpPr>
          <p:cNvPr id="2" name="pole tekstowe 1">
            <a:extLst>
              <a:ext uri="{FF2B5EF4-FFF2-40B4-BE49-F238E27FC236}">
                <a16:creationId xmlns:a16="http://schemas.microsoft.com/office/drawing/2014/main" id="{E0420097-4DD2-46EC-85FC-A18BE1E54C97}"/>
              </a:ext>
            </a:extLst>
          </p:cNvPr>
          <p:cNvSpPr txBox="1"/>
          <p:nvPr/>
        </p:nvSpPr>
        <p:spPr>
          <a:xfrm>
            <a:off x="767408" y="1700808"/>
            <a:ext cx="10369152" cy="4176464"/>
          </a:xfrm>
          <a:prstGeom prst="rect">
            <a:avLst/>
          </a:prstGeom>
        </p:spPr>
        <p:txBody>
          <a:bodyPr vert="horz" wrap="square" lIns="0" tIns="45720" rIns="0" bIns="45720" rtlCol="0">
            <a:normAutofit/>
          </a:bodyPr>
          <a:lstStyle/>
          <a:p>
            <a:pPr marL="0" indent="0" algn="l">
              <a:buNone/>
            </a:pPr>
            <a:endParaRPr lang="pl-PL" dirty="0" err="1"/>
          </a:p>
        </p:txBody>
      </p:sp>
    </p:spTree>
    <p:extLst>
      <p:ext uri="{BB962C8B-B14F-4D97-AF65-F5344CB8AC3E}">
        <p14:creationId xmlns:p14="http://schemas.microsoft.com/office/powerpoint/2010/main" val="2546065203"/>
      </p:ext>
    </p:extLst>
  </p:cSld>
  <p:clrMapOvr>
    <a:masterClrMapping/>
  </p:clrMapOvr>
  <p:transition spd="slow">
    <p:wipe/>
  </p:transition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rostokąt 2">
            <a:extLst>
              <a:ext uri="{FF2B5EF4-FFF2-40B4-BE49-F238E27FC236}">
                <a16:creationId xmlns:a16="http://schemas.microsoft.com/office/drawing/2014/main" id="{302B88A9-42BE-7547-B390-236718938186}"/>
              </a:ext>
            </a:extLst>
          </p:cNvPr>
          <p:cNvSpPr/>
          <p:nvPr/>
        </p:nvSpPr>
        <p:spPr>
          <a:xfrm>
            <a:off x="7749" y="2"/>
            <a:ext cx="1941700" cy="685799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pl-PL" dirty="0">
              <a:solidFill>
                <a:schemeClr val="tx2"/>
              </a:solidFill>
              <a:latin typeface="Roboto" panose="02000000000000000000" pitchFamily="2" charset="0"/>
            </a:endParaRPr>
          </a:p>
        </p:txBody>
      </p:sp>
      <p:sp>
        <p:nvSpPr>
          <p:cNvPr id="4" name="Tytuł 19">
            <a:extLst>
              <a:ext uri="{FF2B5EF4-FFF2-40B4-BE49-F238E27FC236}">
                <a16:creationId xmlns:a16="http://schemas.microsoft.com/office/drawing/2014/main" id="{6330F9CA-BA59-D24D-893B-E93AA42AE05B}"/>
              </a:ext>
            </a:extLst>
          </p:cNvPr>
          <p:cNvSpPr txBox="1">
            <a:spLocks/>
          </p:cNvSpPr>
          <p:nvPr/>
        </p:nvSpPr>
        <p:spPr>
          <a:xfrm>
            <a:off x="2074223" y="1"/>
            <a:ext cx="5991224" cy="1124980"/>
          </a:xfrm>
          <a:prstGeom prst="rect">
            <a:avLst/>
          </a:prstGeom>
        </p:spPr>
        <p:txBody>
          <a:bodyPr lIns="0" rIns="90000" anchor="b"/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600" b="1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j-cs"/>
              </a:defRPr>
            </a:lvl1pPr>
          </a:lstStyle>
          <a:p>
            <a:r>
              <a:rPr lang="pl-PL" dirty="0"/>
              <a:t>Agenda</a:t>
            </a:r>
          </a:p>
        </p:txBody>
      </p:sp>
      <p:cxnSp>
        <p:nvCxnSpPr>
          <p:cNvPr id="5" name="Łącznik prosty 4">
            <a:extLst>
              <a:ext uri="{FF2B5EF4-FFF2-40B4-BE49-F238E27FC236}">
                <a16:creationId xmlns:a16="http://schemas.microsoft.com/office/drawing/2014/main" id="{8318EA85-0F5B-5C41-934D-764406E17632}"/>
              </a:ext>
            </a:extLst>
          </p:cNvPr>
          <p:cNvCxnSpPr>
            <a:cxnSpLocks/>
          </p:cNvCxnSpPr>
          <p:nvPr/>
        </p:nvCxnSpPr>
        <p:spPr>
          <a:xfrm flipH="1">
            <a:off x="1596731" y="1670626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tekstu 27">
            <a:extLst>
              <a:ext uri="{FF2B5EF4-FFF2-40B4-BE49-F238E27FC236}">
                <a16:creationId xmlns:a16="http://schemas.microsoft.com/office/drawing/2014/main" id="{52646C31-8CBD-0349-BEA4-1A889B1F8ED1}"/>
              </a:ext>
            </a:extLst>
          </p:cNvPr>
          <p:cNvSpPr txBox="1">
            <a:spLocks/>
          </p:cNvSpPr>
          <p:nvPr/>
        </p:nvSpPr>
        <p:spPr>
          <a:xfrm>
            <a:off x="2074223" y="135714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Przychody ze sprzedaży</a:t>
            </a:r>
          </a:p>
        </p:txBody>
      </p:sp>
      <p:sp>
        <p:nvSpPr>
          <p:cNvPr id="7" name="Symbol zastępczy tekstu 24">
            <a:extLst>
              <a:ext uri="{FF2B5EF4-FFF2-40B4-BE49-F238E27FC236}">
                <a16:creationId xmlns:a16="http://schemas.microsoft.com/office/drawing/2014/main" id="{3457B9CC-6A3B-1E4A-A8E0-DD22908D27AC}"/>
              </a:ext>
            </a:extLst>
          </p:cNvPr>
          <p:cNvSpPr txBox="1">
            <a:spLocks/>
          </p:cNvSpPr>
          <p:nvPr/>
        </p:nvSpPr>
        <p:spPr>
          <a:xfrm>
            <a:off x="912019" y="1357140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1</a:t>
            </a:r>
          </a:p>
        </p:txBody>
      </p:sp>
      <p:cxnSp>
        <p:nvCxnSpPr>
          <p:cNvPr id="8" name="Łącznik prosty 7">
            <a:extLst>
              <a:ext uri="{FF2B5EF4-FFF2-40B4-BE49-F238E27FC236}">
                <a16:creationId xmlns:a16="http://schemas.microsoft.com/office/drawing/2014/main" id="{1430F8BF-B006-7F44-ABB1-CD0DFCEF531D}"/>
              </a:ext>
            </a:extLst>
          </p:cNvPr>
          <p:cNvCxnSpPr>
            <a:cxnSpLocks/>
          </p:cNvCxnSpPr>
          <p:nvPr/>
        </p:nvCxnSpPr>
        <p:spPr>
          <a:xfrm flipH="1">
            <a:off x="1596731" y="233472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Symbol zastępczy tekstu 27">
            <a:extLst>
              <a:ext uri="{FF2B5EF4-FFF2-40B4-BE49-F238E27FC236}">
                <a16:creationId xmlns:a16="http://schemas.microsoft.com/office/drawing/2014/main" id="{2FE09049-6FFE-DB44-AB05-B18E6095C522}"/>
              </a:ext>
            </a:extLst>
          </p:cNvPr>
          <p:cNvSpPr txBox="1">
            <a:spLocks/>
          </p:cNvSpPr>
          <p:nvPr/>
        </p:nvSpPr>
        <p:spPr>
          <a:xfrm>
            <a:off x="2074223" y="202124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Wyniki finansowe w Q1 2022</a:t>
            </a:r>
          </a:p>
        </p:txBody>
      </p:sp>
      <p:sp>
        <p:nvSpPr>
          <p:cNvPr id="10" name="Symbol zastępczy tekstu 24">
            <a:extLst>
              <a:ext uri="{FF2B5EF4-FFF2-40B4-BE49-F238E27FC236}">
                <a16:creationId xmlns:a16="http://schemas.microsoft.com/office/drawing/2014/main" id="{76A1F0A8-3737-B444-AA91-C26B960329F8}"/>
              </a:ext>
            </a:extLst>
          </p:cNvPr>
          <p:cNvSpPr txBox="1">
            <a:spLocks/>
          </p:cNvSpPr>
          <p:nvPr/>
        </p:nvSpPr>
        <p:spPr>
          <a:xfrm>
            <a:off x="912019" y="202124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2</a:t>
            </a:r>
          </a:p>
        </p:txBody>
      </p:sp>
      <p:cxnSp>
        <p:nvCxnSpPr>
          <p:cNvPr id="11" name="Łącznik prosty 10">
            <a:extLst>
              <a:ext uri="{FF2B5EF4-FFF2-40B4-BE49-F238E27FC236}">
                <a16:creationId xmlns:a16="http://schemas.microsoft.com/office/drawing/2014/main" id="{D8010659-FD74-6945-A32D-BBB8E424B2A8}"/>
              </a:ext>
            </a:extLst>
          </p:cNvPr>
          <p:cNvCxnSpPr>
            <a:cxnSpLocks/>
          </p:cNvCxnSpPr>
          <p:nvPr/>
        </p:nvCxnSpPr>
        <p:spPr>
          <a:xfrm flipH="1">
            <a:off x="1596731" y="305480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Symbol zastępczy tekstu 27">
            <a:extLst>
              <a:ext uri="{FF2B5EF4-FFF2-40B4-BE49-F238E27FC236}">
                <a16:creationId xmlns:a16="http://schemas.microsoft.com/office/drawing/2014/main" id="{1F34CA30-087F-B645-B668-834BFE078861}"/>
              </a:ext>
            </a:extLst>
          </p:cNvPr>
          <p:cNvSpPr txBox="1">
            <a:spLocks/>
          </p:cNvSpPr>
          <p:nvPr/>
        </p:nvSpPr>
        <p:spPr>
          <a:xfrm>
            <a:off x="2074223" y="274132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Przepływy pieniężne</a:t>
            </a:r>
          </a:p>
        </p:txBody>
      </p:sp>
      <p:sp>
        <p:nvSpPr>
          <p:cNvPr id="13" name="Symbol zastępczy tekstu 24">
            <a:extLst>
              <a:ext uri="{FF2B5EF4-FFF2-40B4-BE49-F238E27FC236}">
                <a16:creationId xmlns:a16="http://schemas.microsoft.com/office/drawing/2014/main" id="{39BCF156-3665-4640-BAA4-A742BF52036B}"/>
              </a:ext>
            </a:extLst>
          </p:cNvPr>
          <p:cNvSpPr txBox="1">
            <a:spLocks/>
          </p:cNvSpPr>
          <p:nvPr/>
        </p:nvSpPr>
        <p:spPr>
          <a:xfrm>
            <a:off x="912019" y="274132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3</a:t>
            </a:r>
          </a:p>
        </p:txBody>
      </p:sp>
      <p:cxnSp>
        <p:nvCxnSpPr>
          <p:cNvPr id="14" name="Łącznik prosty 13">
            <a:extLst>
              <a:ext uri="{FF2B5EF4-FFF2-40B4-BE49-F238E27FC236}">
                <a16:creationId xmlns:a16="http://schemas.microsoft.com/office/drawing/2014/main" id="{BC9650D6-0F9F-9A43-BC72-54B0D3AC60E9}"/>
              </a:ext>
            </a:extLst>
          </p:cNvPr>
          <p:cNvCxnSpPr>
            <a:cxnSpLocks/>
          </p:cNvCxnSpPr>
          <p:nvPr/>
        </p:nvCxnSpPr>
        <p:spPr>
          <a:xfrm flipH="1">
            <a:off x="1596731" y="3774888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Symbol zastępczy tekstu 27">
            <a:extLst>
              <a:ext uri="{FF2B5EF4-FFF2-40B4-BE49-F238E27FC236}">
                <a16:creationId xmlns:a16="http://schemas.microsoft.com/office/drawing/2014/main" id="{C6ECC88D-AE71-9540-B529-87DC4A08FB85}"/>
              </a:ext>
            </a:extLst>
          </p:cNvPr>
          <p:cNvSpPr txBox="1">
            <a:spLocks/>
          </p:cNvSpPr>
          <p:nvPr/>
        </p:nvSpPr>
        <p:spPr>
          <a:xfrm>
            <a:off x="2084019" y="4198421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Inwestycje</a:t>
            </a:r>
          </a:p>
        </p:txBody>
      </p:sp>
      <p:sp>
        <p:nvSpPr>
          <p:cNvPr id="16" name="Symbol zastępczy tekstu 24">
            <a:extLst>
              <a:ext uri="{FF2B5EF4-FFF2-40B4-BE49-F238E27FC236}">
                <a16:creationId xmlns:a16="http://schemas.microsoft.com/office/drawing/2014/main" id="{18D327DF-875E-F24B-9CB4-F189A0F5B33E}"/>
              </a:ext>
            </a:extLst>
          </p:cNvPr>
          <p:cNvSpPr txBox="1">
            <a:spLocks/>
          </p:cNvSpPr>
          <p:nvPr/>
        </p:nvSpPr>
        <p:spPr>
          <a:xfrm>
            <a:off x="912019" y="346140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4</a:t>
            </a:r>
          </a:p>
        </p:txBody>
      </p:sp>
      <p:sp>
        <p:nvSpPr>
          <p:cNvPr id="20" name="Symbol zastępczy tekstu 24">
            <a:extLst>
              <a:ext uri="{FF2B5EF4-FFF2-40B4-BE49-F238E27FC236}">
                <a16:creationId xmlns:a16="http://schemas.microsoft.com/office/drawing/2014/main" id="{E4DA1104-9CE1-4BD1-9E7A-9A3D4E7B7394}"/>
              </a:ext>
            </a:extLst>
          </p:cNvPr>
          <p:cNvSpPr txBox="1">
            <a:spLocks/>
          </p:cNvSpPr>
          <p:nvPr/>
        </p:nvSpPr>
        <p:spPr>
          <a:xfrm>
            <a:off x="901411" y="4198421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5</a:t>
            </a:r>
          </a:p>
        </p:txBody>
      </p:sp>
      <p:sp>
        <p:nvSpPr>
          <p:cNvPr id="21" name="Symbol zastępczy tekstu 24">
            <a:extLst>
              <a:ext uri="{FF2B5EF4-FFF2-40B4-BE49-F238E27FC236}">
                <a16:creationId xmlns:a16="http://schemas.microsoft.com/office/drawing/2014/main" id="{F0E894AE-3A4F-44E9-8B51-92444A96A0D7}"/>
              </a:ext>
            </a:extLst>
          </p:cNvPr>
          <p:cNvSpPr txBox="1">
            <a:spLocks/>
          </p:cNvSpPr>
          <p:nvPr/>
        </p:nvSpPr>
        <p:spPr>
          <a:xfrm>
            <a:off x="912019" y="5023192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6</a:t>
            </a:r>
          </a:p>
        </p:txBody>
      </p:sp>
      <p:sp>
        <p:nvSpPr>
          <p:cNvPr id="22" name="Symbol zastępczy tekstu 24">
            <a:extLst>
              <a:ext uri="{FF2B5EF4-FFF2-40B4-BE49-F238E27FC236}">
                <a16:creationId xmlns:a16="http://schemas.microsoft.com/office/drawing/2014/main" id="{57F0DD88-34A9-4B8A-96E5-6CBFA2926829}"/>
              </a:ext>
            </a:extLst>
          </p:cNvPr>
          <p:cNvSpPr txBox="1">
            <a:spLocks/>
          </p:cNvSpPr>
          <p:nvPr/>
        </p:nvSpPr>
        <p:spPr>
          <a:xfrm>
            <a:off x="901410" y="5871754"/>
            <a:ext cx="461961" cy="687678"/>
          </a:xfrm>
          <a:prstGeom prst="rect">
            <a:avLst/>
          </a:prstGeom>
        </p:spPr>
        <p:txBody>
          <a:bodyPr anchor="ctr">
            <a:no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ct val="90000"/>
              <a:buFont typeface="Arial" panose="020B0604020202020204" pitchFamily="34" charset="0"/>
              <a:buNone/>
              <a:defRPr sz="4800" b="0" i="0" kern="1200">
                <a:solidFill>
                  <a:schemeClr val="bg1"/>
                </a:solidFill>
                <a:latin typeface="Roboto" panose="02000000000000000000" pitchFamily="2" charset="0"/>
                <a:ea typeface="Roboto" panose="02000000000000000000" pitchFamily="2" charset="0"/>
                <a:cs typeface="Roboto Regular" panose="02000000000000000000" pitchFamily="2" charset="0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7</a:t>
            </a:r>
          </a:p>
        </p:txBody>
      </p:sp>
      <p:cxnSp>
        <p:nvCxnSpPr>
          <p:cNvPr id="23" name="Łącznik prosty 22">
            <a:extLst>
              <a:ext uri="{FF2B5EF4-FFF2-40B4-BE49-F238E27FC236}">
                <a16:creationId xmlns:a16="http://schemas.microsoft.com/office/drawing/2014/main" id="{277FB5AD-7414-42EC-8B92-64D657BEB856}"/>
              </a:ext>
            </a:extLst>
          </p:cNvPr>
          <p:cNvCxnSpPr>
            <a:cxnSpLocks/>
          </p:cNvCxnSpPr>
          <p:nvPr/>
        </p:nvCxnSpPr>
        <p:spPr>
          <a:xfrm flipH="1">
            <a:off x="1596729" y="4548477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Łącznik prosty 23">
            <a:extLst>
              <a:ext uri="{FF2B5EF4-FFF2-40B4-BE49-F238E27FC236}">
                <a16:creationId xmlns:a16="http://schemas.microsoft.com/office/drawing/2014/main" id="{2A4EE597-60A8-462F-A8BD-A17B3FD070A6}"/>
              </a:ext>
            </a:extLst>
          </p:cNvPr>
          <p:cNvCxnSpPr>
            <a:cxnSpLocks/>
          </p:cNvCxnSpPr>
          <p:nvPr/>
        </p:nvCxnSpPr>
        <p:spPr>
          <a:xfrm flipH="1">
            <a:off x="1596731" y="5445224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Łącznik prosty 24">
            <a:extLst>
              <a:ext uri="{FF2B5EF4-FFF2-40B4-BE49-F238E27FC236}">
                <a16:creationId xmlns:a16="http://schemas.microsoft.com/office/drawing/2014/main" id="{1348749C-1AFA-4102-AAE4-3A72B92F2A0E}"/>
              </a:ext>
            </a:extLst>
          </p:cNvPr>
          <p:cNvCxnSpPr>
            <a:cxnSpLocks/>
          </p:cNvCxnSpPr>
          <p:nvPr/>
        </p:nvCxnSpPr>
        <p:spPr>
          <a:xfrm flipH="1">
            <a:off x="1596731" y="6215593"/>
            <a:ext cx="352719" cy="0"/>
          </a:xfrm>
          <a:prstGeom prst="line">
            <a:avLst/>
          </a:prstGeom>
          <a:ln w="25400" cap="sq">
            <a:gradFill>
              <a:gsLst>
                <a:gs pos="0">
                  <a:schemeClr val="accent1"/>
                </a:gs>
                <a:gs pos="100000">
                  <a:schemeClr val="accent2"/>
                </a:gs>
              </a:gsLst>
              <a:lin ang="0" scaled="0"/>
            </a:gra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6" name="Symbol zastępczy tekstu 27">
            <a:extLst>
              <a:ext uri="{FF2B5EF4-FFF2-40B4-BE49-F238E27FC236}">
                <a16:creationId xmlns:a16="http://schemas.microsoft.com/office/drawing/2014/main" id="{DEEEFF0D-153D-403C-B35D-411E0C4C5049}"/>
              </a:ext>
            </a:extLst>
          </p:cNvPr>
          <p:cNvSpPr txBox="1">
            <a:spLocks/>
          </p:cNvSpPr>
          <p:nvPr/>
        </p:nvSpPr>
        <p:spPr>
          <a:xfrm>
            <a:off x="2074223" y="3441882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Zatrudnienie</a:t>
            </a:r>
          </a:p>
        </p:txBody>
      </p:sp>
      <p:sp>
        <p:nvSpPr>
          <p:cNvPr id="27" name="Symbol zastępczy tekstu 27">
            <a:extLst>
              <a:ext uri="{FF2B5EF4-FFF2-40B4-BE49-F238E27FC236}">
                <a16:creationId xmlns:a16="http://schemas.microsoft.com/office/drawing/2014/main" id="{176A78F9-2971-41CA-AA22-A5EF33DC8101}"/>
              </a:ext>
            </a:extLst>
          </p:cNvPr>
          <p:cNvSpPr txBox="1">
            <a:spLocks/>
          </p:cNvSpPr>
          <p:nvPr/>
        </p:nvSpPr>
        <p:spPr>
          <a:xfrm>
            <a:off x="2060181" y="5025260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>
                <a:solidFill>
                  <a:schemeClr val="bg1">
                    <a:lumMod val="85000"/>
                  </a:schemeClr>
                </a:solidFill>
              </a:rPr>
              <a:t>Podsumowanie i sytuacja bieżąca</a:t>
            </a:r>
          </a:p>
        </p:txBody>
      </p:sp>
      <p:sp>
        <p:nvSpPr>
          <p:cNvPr id="28" name="Symbol zastępczy tekstu 27">
            <a:extLst>
              <a:ext uri="{FF2B5EF4-FFF2-40B4-BE49-F238E27FC236}">
                <a16:creationId xmlns:a16="http://schemas.microsoft.com/office/drawing/2014/main" id="{F326D50A-1312-43E5-8551-58F7CEA4A834}"/>
              </a:ext>
            </a:extLst>
          </p:cNvPr>
          <p:cNvSpPr txBox="1">
            <a:spLocks/>
          </p:cNvSpPr>
          <p:nvPr/>
        </p:nvSpPr>
        <p:spPr>
          <a:xfrm>
            <a:off x="2060181" y="5857476"/>
            <a:ext cx="5300662" cy="687678"/>
          </a:xfrm>
          <a:prstGeom prst="rect">
            <a:avLst/>
          </a:prstGeom>
        </p:spPr>
        <p:txBody>
          <a:bodyPr anchor="ctr"/>
          <a:lstStyle>
            <a:lvl1pPr marL="0" indent="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None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SzPct val="90000"/>
              <a:buFont typeface="Wingdings" pitchFamily="2" charset="2"/>
              <a:buChar char="§"/>
              <a:defRPr sz="2400" b="0" kern="1200">
                <a:solidFill>
                  <a:schemeClr val="tx1"/>
                </a:solidFill>
                <a:latin typeface="Roboto" panose="02000000000000000000" pitchFamily="2" charset="0"/>
                <a:ea typeface="Roboto" panose="02000000000000000000" pitchFamily="2" charset="0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pl-PL" dirty="0"/>
              <a:t>Kurs akcji</a:t>
            </a:r>
          </a:p>
        </p:txBody>
      </p:sp>
    </p:spTree>
    <p:extLst>
      <p:ext uri="{BB962C8B-B14F-4D97-AF65-F5344CB8AC3E}">
        <p14:creationId xmlns:p14="http://schemas.microsoft.com/office/powerpoint/2010/main" val="1786823464"/>
      </p:ext>
    </p:extLst>
  </p:cSld>
  <p:clrMapOvr>
    <a:masterClrMapping/>
  </p:clrMapOvr>
  <p:transition spd="slow">
    <p:wipe/>
  </p:transition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ytuł 6">
            <a:extLst>
              <a:ext uri="{FF2B5EF4-FFF2-40B4-BE49-F238E27FC236}">
                <a16:creationId xmlns:a16="http://schemas.microsoft.com/office/drawing/2014/main" id="{FE3F92BA-5201-634E-A57C-D0247B2932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3392" y="1"/>
            <a:ext cx="11449272" cy="1124980"/>
          </a:xfrm>
        </p:spPr>
        <p:txBody>
          <a:bodyPr>
            <a:normAutofit/>
          </a:bodyPr>
          <a:lstStyle/>
          <a:p>
            <a:r>
              <a:rPr lang="pl-PL" sz="3000" dirty="0"/>
              <a:t>Kurs akcji Comarch S.A. i wartości indeksów giełdowych </a:t>
            </a:r>
            <a:br>
              <a:rPr lang="pl-PL" sz="3000" dirty="0"/>
            </a:br>
            <a:r>
              <a:rPr lang="pl-PL" sz="3000" dirty="0"/>
              <a:t>na GPW w okresie 1.01-31.03.2022</a:t>
            </a:r>
          </a:p>
        </p:txBody>
      </p:sp>
      <p:sp>
        <p:nvSpPr>
          <p:cNvPr id="2" name="pole tekstowe 1">
            <a:extLst>
              <a:ext uri="{FF2B5EF4-FFF2-40B4-BE49-F238E27FC236}">
                <a16:creationId xmlns:a16="http://schemas.microsoft.com/office/drawing/2014/main" id="{E0420097-4DD2-46EC-85FC-A18BE1E54C97}"/>
              </a:ext>
            </a:extLst>
          </p:cNvPr>
          <p:cNvSpPr txBox="1"/>
          <p:nvPr/>
        </p:nvSpPr>
        <p:spPr>
          <a:xfrm>
            <a:off x="767408" y="1700808"/>
            <a:ext cx="10369152" cy="4176464"/>
          </a:xfrm>
          <a:prstGeom prst="rect">
            <a:avLst/>
          </a:prstGeom>
        </p:spPr>
        <p:txBody>
          <a:bodyPr vert="horz" wrap="square" lIns="0" tIns="45720" rIns="0" bIns="45720" rtlCol="0">
            <a:normAutofit/>
          </a:bodyPr>
          <a:lstStyle/>
          <a:p>
            <a:pPr marL="0" indent="0" algn="l">
              <a:buNone/>
            </a:pPr>
            <a:endParaRPr lang="pl-PL" dirty="0" err="1"/>
          </a:p>
        </p:txBody>
      </p:sp>
      <p:pic>
        <p:nvPicPr>
          <p:cNvPr id="5" name="Obraz 4">
            <a:extLst>
              <a:ext uri="{FF2B5EF4-FFF2-40B4-BE49-F238E27FC236}">
                <a16:creationId xmlns:a16="http://schemas.microsoft.com/office/drawing/2014/main" id="{13ADE667-E24F-E9C1-9885-AFF000BB45E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04728" y="1340768"/>
            <a:ext cx="8752112" cy="43924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85173258"/>
      </p:ext>
    </p:extLst>
  </p:cSld>
  <p:clrMapOvr>
    <a:masterClrMapping/>
  </p:clrMapOvr>
  <p:transition spd="slow">
    <p:wipe/>
  </p:transition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ytuł 10">
            <a:extLst>
              <a:ext uri="{FF2B5EF4-FFF2-40B4-BE49-F238E27FC236}">
                <a16:creationId xmlns:a16="http://schemas.microsoft.com/office/drawing/2014/main" id="{913E14AE-D287-344F-B859-2E606193107D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algn="ctr"/>
            <a:r>
              <a:rPr lang="pl-PL" dirty="0"/>
              <a:t>Dziękuję za uwagę!</a:t>
            </a:r>
            <a:br>
              <a:rPr lang="pl-PL" dirty="0"/>
            </a:br>
            <a:endParaRPr lang="pl-PL" dirty="0"/>
          </a:p>
        </p:txBody>
      </p:sp>
      <p:pic>
        <p:nvPicPr>
          <p:cNvPr id="5" name="Symbol zastępczy obrazu 4">
            <a:extLst>
              <a:ext uri="{FF2B5EF4-FFF2-40B4-BE49-F238E27FC236}">
                <a16:creationId xmlns:a16="http://schemas.microsoft.com/office/drawing/2014/main" id="{1246D843-F87D-455D-B53A-4D3ED9669212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>
          <a:blip r:embed="rId2"/>
          <a:srcRect l="24855" r="24855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4127034456"/>
      </p:ext>
    </p:extLst>
  </p:cSld>
  <p:clrMapOvr>
    <a:masterClrMapping/>
  </p:clrMapOvr>
  <p:transition spd="slow">
    <p:wipe/>
  </p:transition>
</p:sld>
</file>

<file path=ppt/theme/theme1.xml><?xml version="1.0" encoding="utf-8"?>
<a:theme xmlns:a="http://schemas.openxmlformats.org/drawingml/2006/main" name="Covers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DA0C0108-CE35-9245-89F2-417DCE8BD5F7}"/>
    </a:ext>
  </a:extLst>
</a:theme>
</file>

<file path=ppt/theme/theme2.xml><?xml version="1.0" encoding="utf-8"?>
<a:theme xmlns:a="http://schemas.openxmlformats.org/drawingml/2006/main" name="Content">
  <a:themeElements>
    <a:clrScheme name="Comarch Kolorystyka">
      <a:dk1>
        <a:srgbClr val="000000"/>
      </a:dk1>
      <a:lt1>
        <a:sysClr val="window" lastClr="FFFFFF"/>
      </a:lt1>
      <a:dk2>
        <a:srgbClr val="152A94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8C344"/>
      </a:accent5>
      <a:accent6>
        <a:srgbClr val="FF843A"/>
      </a:accent6>
      <a:hlink>
        <a:srgbClr val="0A85FF"/>
      </a:hlink>
      <a:folHlink>
        <a:srgbClr val="65ADFF"/>
      </a:folHlink>
    </a:clrScheme>
    <a:fontScheme name="Comarch Font">
      <a:majorFont>
        <a:latin typeface="Roboto"/>
        <a:ea typeface=""/>
        <a:cs typeface=""/>
      </a:majorFont>
      <a:minorFont>
        <a:latin typeface="Roboto"/>
        <a:ea typeface=""/>
        <a:cs typeface="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/>
      <a:bodyPr vert="horz" lIns="0" tIns="45720" rIns="0" bIns="45720" rtlCol="0">
        <a:normAutofit/>
      </a:bodyPr>
      <a:lstStyle>
        <a:defPPr marL="0" indent="0" algn="l">
          <a:buNone/>
          <a:defRPr dirty="0" err="1"/>
        </a:defPPr>
      </a:lstStyle>
    </a:txDef>
  </a:objectDefaults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A876E752-B697-3E49-A366-134124B99874}"/>
    </a:ext>
  </a:extLst>
</a:theme>
</file>

<file path=ppt/theme/theme3.xml><?xml version="1.0" encoding="utf-8"?>
<a:theme xmlns:a="http://schemas.openxmlformats.org/drawingml/2006/main" name="Agenda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EEA0F2C9-E2A5-1C43-97A8-4352F90A93C7}"/>
    </a:ext>
  </a:extLst>
</a:theme>
</file>

<file path=ppt/theme/theme4.xml><?xml version="1.0" encoding="utf-8"?>
<a:theme xmlns:a="http://schemas.openxmlformats.org/drawingml/2006/main" name="Speakers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EEE164DA-F06E-3043-9585-C39BA978C885}"/>
    </a:ext>
  </a:extLst>
</a:theme>
</file>

<file path=ppt/theme/theme5.xml><?xml version="1.0" encoding="utf-8"?>
<a:theme xmlns:a="http://schemas.openxmlformats.org/drawingml/2006/main" name="Profile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A8A3903F-7A0D-9A4D-B1EE-C73F91A62990}"/>
    </a:ext>
  </a:extLst>
</a:theme>
</file>

<file path=ppt/theme/theme6.xml><?xml version="1.0" encoding="utf-8"?>
<a:theme xmlns:a="http://schemas.openxmlformats.org/drawingml/2006/main" name="About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51DD3830-BDB7-DC4C-B00C-E0D83793ABEB}"/>
    </a:ext>
  </a:extLst>
</a:theme>
</file>

<file path=ppt/theme/theme7.xml><?xml version="1.0" encoding="utf-8"?>
<a:theme xmlns:a="http://schemas.openxmlformats.org/drawingml/2006/main" name="Chapter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3F9041F9-0CDC-4148-B7C8-0252B3F6DEEB}"/>
    </a:ext>
  </a:extLst>
</a:theme>
</file>

<file path=ppt/theme/theme8.xml><?xml version="1.0" encoding="utf-8"?>
<a:theme xmlns:a="http://schemas.openxmlformats.org/drawingml/2006/main" name="Timeline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5601C06B-8856-F14F-B05D-9C0F39972593}"/>
    </a:ext>
  </a:extLst>
</a:theme>
</file>

<file path=ppt/theme/theme9.xml><?xml version="1.0" encoding="utf-8"?>
<a:theme xmlns:a="http://schemas.openxmlformats.org/drawingml/2006/main" name="Quotes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A57806AB-0B5D-3F4F-B144-B031047A5259}"/>
    </a:ext>
  </a:extLst>
</a:theme>
</file>

<file path=ppt/theme/theme10.xml><?xml version="1.0" encoding="utf-8"?>
<a:theme xmlns:a="http://schemas.openxmlformats.org/drawingml/2006/main" name="Back Cover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90DFE6B2-9B97-E24D-BBEA-3458454E3229}"/>
    </a:ext>
  </a:extLst>
</a:theme>
</file>

<file path=ppt/theme/theme11.xml><?xml version="1.0" encoding="utf-8"?>
<a:theme xmlns:a="http://schemas.openxmlformats.org/drawingml/2006/main" name="WWW or Claim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19B68A6E-56A7-3645-A39A-B620183BC63B}"/>
    </a:ext>
  </a:extLst>
</a:theme>
</file>

<file path=ppt/theme/theme12.xml><?xml version="1.0" encoding="utf-8"?>
<a:theme xmlns:a="http://schemas.openxmlformats.org/drawingml/2006/main" name="Case Study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ADDE1BB0-C9FC-9049-A673-106065BD1F76}"/>
    </a:ext>
  </a:extLst>
</a:theme>
</file>

<file path=ppt/theme/theme13.xml><?xml version="1.0" encoding="utf-8"?>
<a:theme xmlns:a="http://schemas.openxmlformats.org/drawingml/2006/main" name="Screenshots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EDCAC2A9-E223-F046-9705-6B24E33410C7}"/>
    </a:ext>
  </a:extLst>
</a:theme>
</file>

<file path=ppt/theme/theme14.xml><?xml version="1.0" encoding="utf-8"?>
<a:theme xmlns:a="http://schemas.openxmlformats.org/drawingml/2006/main" name="Mockups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8561F76B-2EAB-F24B-B810-D6A4F43CB07F}"/>
    </a:ext>
  </a:extLst>
</a:theme>
</file>

<file path=ppt/theme/theme15.xml><?xml version="1.0" encoding="utf-8"?>
<a:theme xmlns:a="http://schemas.openxmlformats.org/drawingml/2006/main" name="Pricing Table">
  <a:themeElements>
    <a:clrScheme name="Comarch CI">
      <a:dk1>
        <a:srgbClr val="000000"/>
      </a:dk1>
      <a:lt1>
        <a:srgbClr val="FFFFFF"/>
      </a:lt1>
      <a:dk2>
        <a:srgbClr val="152A93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CC749"/>
      </a:accent5>
      <a:accent6>
        <a:srgbClr val="FF8338"/>
      </a:accent6>
      <a:hlink>
        <a:srgbClr val="0A85FF"/>
      </a:hlink>
      <a:folHlink>
        <a:srgbClr val="49A8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35A98AF1-AE45-0542-9D09-2F62FC7E3B31}"/>
    </a:ext>
  </a:extLst>
</a:theme>
</file>

<file path=ppt/theme/theme16.xml><?xml version="1.0" encoding="utf-8"?>
<a:theme xmlns:a="http://schemas.openxmlformats.org/drawingml/2006/main" name="Additional">
  <a:themeElements>
    <a:clrScheme name="Comarch Kolorystyka">
      <a:dk1>
        <a:srgbClr val="000000"/>
      </a:dk1>
      <a:lt1>
        <a:sysClr val="window" lastClr="FFFFFF"/>
      </a:lt1>
      <a:dk2>
        <a:srgbClr val="152A94"/>
      </a:dk2>
      <a:lt2>
        <a:srgbClr val="FFFFFF"/>
      </a:lt2>
      <a:accent1>
        <a:srgbClr val="02A78E"/>
      </a:accent1>
      <a:accent2>
        <a:srgbClr val="0A85FF"/>
      </a:accent2>
      <a:accent3>
        <a:srgbClr val="ED4563"/>
      </a:accent3>
      <a:accent4>
        <a:srgbClr val="C9DA1C"/>
      </a:accent4>
      <a:accent5>
        <a:srgbClr val="F8C344"/>
      </a:accent5>
      <a:accent6>
        <a:srgbClr val="FF843A"/>
      </a:accent6>
      <a:hlink>
        <a:srgbClr val="0A85FF"/>
      </a:hlink>
      <a:folHlink>
        <a:srgbClr val="65ADFF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Motyw pakietu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Comarch - szablon prezentacji - v1.1" id="{AF51A6E9-7197-7945-9C45-F203E1C21D67}" vid="{42B54890-8D14-A54E-B8EB-81C11605C5C7}"/>
    </a:ext>
  </a:extLst>
</a:theme>
</file>

<file path=ppt/theme/theme17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Pakiet 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8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Pakiet 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Presentation-H1-2020</Template>
  <TotalTime>4163</TotalTime>
  <Words>900</Words>
  <Application>Microsoft Office PowerPoint</Application>
  <PresentationFormat>Panoramiczny</PresentationFormat>
  <Paragraphs>176</Paragraphs>
  <Slides>26</Slides>
  <Notes>0</Notes>
  <HiddenSlides>0</HiddenSlides>
  <MMClips>0</MMClips>
  <ScaleCrop>false</ScaleCrop>
  <HeadingPairs>
    <vt:vector size="6" baseType="variant">
      <vt:variant>
        <vt:lpstr>Używane czcionki</vt:lpstr>
      </vt:variant>
      <vt:variant>
        <vt:i4>7</vt:i4>
      </vt:variant>
      <vt:variant>
        <vt:lpstr>Motyw</vt:lpstr>
      </vt:variant>
      <vt:variant>
        <vt:i4>16</vt:i4>
      </vt:variant>
      <vt:variant>
        <vt:lpstr>Tytuły slajdów</vt:lpstr>
      </vt:variant>
      <vt:variant>
        <vt:i4>26</vt:i4>
      </vt:variant>
    </vt:vector>
  </HeadingPairs>
  <TitlesOfParts>
    <vt:vector size="49" baseType="lpstr">
      <vt:lpstr>Roboto Light</vt:lpstr>
      <vt:lpstr>Calibri</vt:lpstr>
      <vt:lpstr>Roboto Slab</vt:lpstr>
      <vt:lpstr>Roboto Thin</vt:lpstr>
      <vt:lpstr>Roboto</vt:lpstr>
      <vt:lpstr>Wingdings</vt:lpstr>
      <vt:lpstr>Arial</vt:lpstr>
      <vt:lpstr>Covers</vt:lpstr>
      <vt:lpstr>Content</vt:lpstr>
      <vt:lpstr>Agenda</vt:lpstr>
      <vt:lpstr>Speakers</vt:lpstr>
      <vt:lpstr>Profile</vt:lpstr>
      <vt:lpstr>About</vt:lpstr>
      <vt:lpstr>Chapter</vt:lpstr>
      <vt:lpstr>Timeline</vt:lpstr>
      <vt:lpstr>Quotes</vt:lpstr>
      <vt:lpstr>Back Cover</vt:lpstr>
      <vt:lpstr>WWW or Claim</vt:lpstr>
      <vt:lpstr>Case Study</vt:lpstr>
      <vt:lpstr>Screenshots</vt:lpstr>
      <vt:lpstr>Mockups</vt:lpstr>
      <vt:lpstr>Pricing Table</vt:lpstr>
      <vt:lpstr>Additional</vt:lpstr>
      <vt:lpstr>Wyniki finansowe  Q1 2022 </vt:lpstr>
      <vt:lpstr>Prezentacja programu PowerPoint</vt:lpstr>
      <vt:lpstr>Prezentacja programu PowerPoint</vt:lpstr>
      <vt:lpstr>Przychody ze sprzedaży Q1 2022</vt:lpstr>
      <vt:lpstr>Struktura geograficzna przychodów Q1 2022</vt:lpstr>
      <vt:lpstr>Struktura przychodów wg rodzaju Q1 2022</vt:lpstr>
      <vt:lpstr>Struktura przychodów ze sprzedaży w Q1 2022</vt:lpstr>
      <vt:lpstr>Prezentacja programu PowerPoint</vt:lpstr>
      <vt:lpstr>Skonsolidowane wyniki finansowe Q1 2022</vt:lpstr>
      <vt:lpstr>Wynik operacyjny Grupy Kapitałowej Q1 2022</vt:lpstr>
      <vt:lpstr>EBITDA Grupy Kapitałowej Q1 2022</vt:lpstr>
      <vt:lpstr>Wynik netto przypadający na akcjonariuszy Q1 2022</vt:lpstr>
      <vt:lpstr>Wynik operacyjny vs. wynik netto Q1 2022</vt:lpstr>
      <vt:lpstr>Prezentacja programu PowerPoint</vt:lpstr>
      <vt:lpstr>Przepływy pieniężne Q1 2022</vt:lpstr>
      <vt:lpstr>Prezentacja programu PowerPoint</vt:lpstr>
      <vt:lpstr>Wielkość zatrudnienia w Grupie Comarch</vt:lpstr>
      <vt:lpstr>Zatrudnienie</vt:lpstr>
      <vt:lpstr>Prezentacja programu PowerPoint</vt:lpstr>
      <vt:lpstr>Inwestycje</vt:lpstr>
      <vt:lpstr>Prezentacja programu PowerPoint</vt:lpstr>
      <vt:lpstr>Podsumowanie Q1 2022</vt:lpstr>
      <vt:lpstr>Wpływ wojny w Ukrainie na sytuację Comarch</vt:lpstr>
      <vt:lpstr>Prezentacja programu PowerPoint</vt:lpstr>
      <vt:lpstr>Kurs akcji Comarch S.A. i wartości indeksów giełdowych  na GPW w okresie 1.01-31.03.2022</vt:lpstr>
      <vt:lpstr>Dziękuję za uwagę!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Prezentacja programu PowerPoint</dc:title>
  <dc:creator>Agnieszka Pasich</dc:creator>
  <cp:lastModifiedBy>Konrad Tarański</cp:lastModifiedBy>
  <cp:revision>141</cp:revision>
  <cp:lastPrinted>2022-02-28T09:13:39Z</cp:lastPrinted>
  <dcterms:created xsi:type="dcterms:W3CDTF">2020-08-31T12:51:32Z</dcterms:created>
  <dcterms:modified xsi:type="dcterms:W3CDTF">2022-05-23T08:35:37Z</dcterms:modified>
</cp:coreProperties>
</file>