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theme/themeOverride7.xml" ContentType="application/vnd.openxmlformats-officedocument.themeOverride+xml"/>
  <Override PartName="/ppt/charts/chart9.xml" ContentType="application/vnd.openxmlformats-officedocument.drawingml.chart+xml"/>
  <Override PartName="/ppt/theme/themeOverride8.xml" ContentType="application/vnd.openxmlformats-officedocument.themeOverride+xml"/>
  <Override PartName="/ppt/charts/chart10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88"/>
  </p:notesMasterIdLst>
  <p:handoutMasterIdLst>
    <p:handoutMasterId r:id="rId89"/>
  </p:handoutMasterIdLst>
  <p:sldIdLst>
    <p:sldId id="379" r:id="rId2"/>
    <p:sldId id="517" r:id="rId3"/>
    <p:sldId id="538" r:id="rId4"/>
    <p:sldId id="546" r:id="rId5"/>
    <p:sldId id="547" r:id="rId6"/>
    <p:sldId id="496" r:id="rId7"/>
    <p:sldId id="497" r:id="rId8"/>
    <p:sldId id="498" r:id="rId9"/>
    <p:sldId id="539" r:id="rId10"/>
    <p:sldId id="500" r:id="rId11"/>
    <p:sldId id="540" r:id="rId12"/>
    <p:sldId id="501" r:id="rId13"/>
    <p:sldId id="541" r:id="rId14"/>
    <p:sldId id="551" r:id="rId15"/>
    <p:sldId id="552" r:id="rId16"/>
    <p:sldId id="553" r:id="rId17"/>
    <p:sldId id="554" r:id="rId18"/>
    <p:sldId id="555" r:id="rId19"/>
    <p:sldId id="556" r:id="rId20"/>
    <p:sldId id="557" r:id="rId21"/>
    <p:sldId id="561" r:id="rId22"/>
    <p:sldId id="545" r:id="rId23"/>
    <p:sldId id="562" r:id="rId24"/>
    <p:sldId id="563" r:id="rId25"/>
    <p:sldId id="565" r:id="rId26"/>
    <p:sldId id="566" r:id="rId27"/>
    <p:sldId id="567" r:id="rId28"/>
    <p:sldId id="568" r:id="rId29"/>
    <p:sldId id="569" r:id="rId30"/>
    <p:sldId id="570" r:id="rId31"/>
    <p:sldId id="571" r:id="rId32"/>
    <p:sldId id="572" r:id="rId33"/>
    <p:sldId id="573" r:id="rId34"/>
    <p:sldId id="574" r:id="rId35"/>
    <p:sldId id="575" r:id="rId36"/>
    <p:sldId id="576" r:id="rId37"/>
    <p:sldId id="577" r:id="rId38"/>
    <p:sldId id="578" r:id="rId39"/>
    <p:sldId id="579" r:id="rId40"/>
    <p:sldId id="580" r:id="rId41"/>
    <p:sldId id="581" r:id="rId42"/>
    <p:sldId id="582" r:id="rId43"/>
    <p:sldId id="583" r:id="rId44"/>
    <p:sldId id="584" r:id="rId45"/>
    <p:sldId id="585" r:id="rId46"/>
    <p:sldId id="586" r:id="rId47"/>
    <p:sldId id="587" r:id="rId48"/>
    <p:sldId id="588" r:id="rId49"/>
    <p:sldId id="589" r:id="rId50"/>
    <p:sldId id="590" r:id="rId51"/>
    <p:sldId id="591" r:id="rId52"/>
    <p:sldId id="592" r:id="rId53"/>
    <p:sldId id="593" r:id="rId54"/>
    <p:sldId id="594" r:id="rId55"/>
    <p:sldId id="595" r:id="rId56"/>
    <p:sldId id="596" r:id="rId57"/>
    <p:sldId id="597" r:id="rId58"/>
    <p:sldId id="598" r:id="rId59"/>
    <p:sldId id="599" r:id="rId60"/>
    <p:sldId id="600" r:id="rId61"/>
    <p:sldId id="507" r:id="rId62"/>
    <p:sldId id="513" r:id="rId63"/>
    <p:sldId id="560" r:id="rId64"/>
    <p:sldId id="559" r:id="rId65"/>
    <p:sldId id="534" r:id="rId66"/>
    <p:sldId id="602" r:id="rId67"/>
    <p:sldId id="603" r:id="rId68"/>
    <p:sldId id="604" r:id="rId69"/>
    <p:sldId id="605" r:id="rId70"/>
    <p:sldId id="606" r:id="rId71"/>
    <p:sldId id="607" r:id="rId72"/>
    <p:sldId id="608" r:id="rId73"/>
    <p:sldId id="609" r:id="rId74"/>
    <p:sldId id="610" r:id="rId75"/>
    <p:sldId id="611" r:id="rId76"/>
    <p:sldId id="612" r:id="rId77"/>
    <p:sldId id="542" r:id="rId78"/>
    <p:sldId id="523" r:id="rId79"/>
    <p:sldId id="528" r:id="rId80"/>
    <p:sldId id="524" r:id="rId81"/>
    <p:sldId id="525" r:id="rId82"/>
    <p:sldId id="558" r:id="rId83"/>
    <p:sldId id="543" r:id="rId84"/>
    <p:sldId id="529" r:id="rId85"/>
    <p:sldId id="531" r:id="rId86"/>
    <p:sldId id="532" r:id="rId87"/>
  </p:sldIdLst>
  <p:sldSz cx="9144000" cy="5143500" type="screen16x9"/>
  <p:notesSz cx="6797675" cy="9926638"/>
  <p:embeddedFontLst>
    <p:embeddedFont>
      <p:font typeface="Montserrat" panose="020B0604020202020204" charset="-18"/>
      <p:regular r:id="rId90"/>
      <p:bold r:id="rId91"/>
      <p:italic r:id="rId92"/>
      <p:boldItalic r:id="rId93"/>
    </p:embeddedFont>
    <p:embeddedFont>
      <p:font typeface="Calibri" panose="020F0502020204030204" pitchFamily="34" charset="0"/>
      <p:regular r:id="rId94"/>
      <p:bold r:id="rId95"/>
      <p:italic r:id="rId96"/>
      <p:boldItalic r:id="rId97"/>
    </p:embeddedFont>
  </p:embeddedFontLst>
  <p:defaultTextStyle>
    <a:defPPr>
      <a:defRPr lang="pl-PL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Łucja" initials="Ł" lastIdx="80" clrIdx="0"/>
  <p:cmAuthor id="2" name="Dominik Pietruszka" initials="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D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yl pośredni 3 — Ak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Styl ciemny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012ECD-51FC-41F1-AA8D-1B2483CD663E}" styleName="Styl jasny 2 — Ak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70" autoAdjust="0"/>
    <p:restoredTop sz="96353" autoAdjust="0"/>
  </p:normalViewPr>
  <p:slideViewPr>
    <p:cSldViewPr snapToGrid="0" snapToObjects="1">
      <p:cViewPr varScale="1">
        <p:scale>
          <a:sx n="98" d="100"/>
          <a:sy n="98" d="100"/>
        </p:scale>
        <p:origin x="978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270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97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font" Target="fonts/font1.fntdata"/><Relationship Id="rId95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font" Target="fonts/font4.fntdata"/><Relationship Id="rId98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font" Target="fonts/font2.fntdata"/><Relationship Id="rId96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5.fntdata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Users\dp_soi\Downloads\Comarch_1993-2018%20CAGR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I:\Pobierane\Prezentacja%20na%20GPW%20-%20materialy%20-%202019-09-18\Slajd%2020-26\Comarch%20-%20wykresy%20do%20prezentacji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I:\Pobierane\slajd_1_oraz_2\top%203%20klient&#243;w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I:\Pobierane\Comarch_1993-2018%20CAGR%20(1).xlsx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I:\Pobierane\Comarch_1993-2018%20CAGR%20(1).xlsx" TargetMode="External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I:\Pobierane\Prezentacja%20na%20GPW%20-%20materialy%20-%202019-09-18\Slajd%2020-26\Comarch%20-%20wykresy%20do%20prezentacji.xlsx" TargetMode="External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I:\Pobierane\Prezentacja%20na%20GPW%20-%20materialy%20-%202019-09-18\Slajd%2020-26\Comarch%20-%20wykresy%20do%20prezentacji.xlsx" TargetMode="External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I:\Pobierane\Prezentacja%20na%20GPW%20-%20materialy%20-%202019-09-18\Slajd%2020-26\Comarch%20-%20wykresy%20do%20prezentacji.xlsx" TargetMode="External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I:\Pobierane\Prezentacja%20na%20GPW%20-%20materialy%20-%202019-09-18\Slajd%2020-26\Comarch%20-%20wykresy%20do%20prezentacji.xlsx" TargetMode="External"/><Relationship Id="rId1" Type="http://schemas.openxmlformats.org/officeDocument/2006/relationships/themeOverride" Target="../theme/themeOverride7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\\Users\dp_soi\Library\Containers\com.apple.mail\Data\Library\Mail%20Downloads\BF3DA7B5-5EA7-401F-8951-89B71BE76059\Comarch_1993-2018%20CAGR.xlsx" TargetMode="External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CAGR!$A$8</c:f>
              <c:strCache>
                <c:ptCount val="1"/>
                <c:pt idx="0">
                  <c:v>Sprzedaż produktów własnych</c:v>
                </c:pt>
              </c:strCache>
            </c:strRef>
          </c:tx>
          <c:spPr>
            <a:solidFill>
              <a:srgbClr val="20BBA5"/>
            </a:solidFill>
            <a:ln>
              <a:noFill/>
            </a:ln>
            <a:effectLst/>
          </c:spPr>
          <c:invertIfNegative val="0"/>
          <c:cat>
            <c:numRef>
              <c:f>CAGR!$H$1:$AA$1</c:f>
              <c:numCache>
                <c:formatCode>General</c:formatCode>
                <c:ptCount val="20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</c:numCache>
            </c:numRef>
          </c:cat>
          <c:val>
            <c:numRef>
              <c:f>CAGR!$H$8:$AA$8</c:f>
              <c:numCache>
                <c:formatCode>0.0%</c:formatCode>
                <c:ptCount val="20"/>
                <c:pt idx="0">
                  <c:v>0.39607664946148002</c:v>
                </c:pt>
                <c:pt idx="1">
                  <c:v>0.44769081338513594</c:v>
                </c:pt>
                <c:pt idx="2">
                  <c:v>0.496912390149575</c:v>
                </c:pt>
                <c:pt idx="3">
                  <c:v>0.55789095942378175</c:v>
                </c:pt>
                <c:pt idx="4">
                  <c:v>0.52500126141581305</c:v>
                </c:pt>
                <c:pt idx="5">
                  <c:v>0.54591049733467889</c:v>
                </c:pt>
                <c:pt idx="6">
                  <c:v>0.55314759341426611</c:v>
                </c:pt>
                <c:pt idx="7">
                  <c:v>0.64688231105686089</c:v>
                </c:pt>
                <c:pt idx="8">
                  <c:v>0.63226790213545181</c:v>
                </c:pt>
                <c:pt idx="9">
                  <c:v>0.61815639867896399</c:v>
                </c:pt>
                <c:pt idx="10">
                  <c:v>0.78863125048841309</c:v>
                </c:pt>
                <c:pt idx="11">
                  <c:v>0.79442866130521528</c:v>
                </c:pt>
                <c:pt idx="12">
                  <c:v>0.85174752721621383</c:v>
                </c:pt>
                <c:pt idx="13">
                  <c:v>0.77739863962818312</c:v>
                </c:pt>
                <c:pt idx="14">
                  <c:v>0.81357563984595982</c:v>
                </c:pt>
                <c:pt idx="15">
                  <c:v>0.87659760524138752</c:v>
                </c:pt>
                <c:pt idx="16">
                  <c:v>0.87855211297477864</c:v>
                </c:pt>
                <c:pt idx="17">
                  <c:v>0.93558666190995254</c:v>
                </c:pt>
                <c:pt idx="18">
                  <c:v>0.93092497622454695</c:v>
                </c:pt>
                <c:pt idx="19">
                  <c:v>0.90690476694613609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7A4-1F4C-8665-10A9948BE51F}"/>
            </c:ext>
          </c:extLst>
        </c:ser>
        <c:ser>
          <c:idx val="1"/>
          <c:order val="1"/>
          <c:tx>
            <c:strRef>
              <c:f>CAGR!$A$7</c:f>
              <c:strCache>
                <c:ptCount val="1"/>
                <c:pt idx="0">
                  <c:v>Sprzedaż produktów obcych</c:v>
                </c:pt>
              </c:strCache>
            </c:strRef>
          </c:tx>
          <c:spPr>
            <a:solidFill>
              <a:srgbClr val="26437E"/>
            </a:solidFill>
            <a:ln>
              <a:noFill/>
            </a:ln>
            <a:effectLst/>
          </c:spPr>
          <c:invertIfNegative val="0"/>
          <c:cat>
            <c:numRef>
              <c:f>CAGR!$H$1:$AA$1</c:f>
              <c:numCache>
                <c:formatCode>General</c:formatCode>
                <c:ptCount val="20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</c:numCache>
            </c:numRef>
          </c:cat>
          <c:val>
            <c:numRef>
              <c:f>CAGR!$H$7:$AA$7</c:f>
              <c:numCache>
                <c:formatCode>0.0%</c:formatCode>
                <c:ptCount val="20"/>
                <c:pt idx="0">
                  <c:v>0.60392335053851998</c:v>
                </c:pt>
                <c:pt idx="1">
                  <c:v>0.55230918661486406</c:v>
                </c:pt>
                <c:pt idx="2">
                  <c:v>0.503087609850425</c:v>
                </c:pt>
                <c:pt idx="3">
                  <c:v>0.44210904057621819</c:v>
                </c:pt>
                <c:pt idx="4">
                  <c:v>0.4749987385841869</c:v>
                </c:pt>
                <c:pt idx="5">
                  <c:v>0.45408950266532111</c:v>
                </c:pt>
                <c:pt idx="6">
                  <c:v>0.44685240658573389</c:v>
                </c:pt>
                <c:pt idx="7">
                  <c:v>0.35311768894313905</c:v>
                </c:pt>
                <c:pt idx="8">
                  <c:v>0.36773209786454819</c:v>
                </c:pt>
                <c:pt idx="9">
                  <c:v>0.38184360132103601</c:v>
                </c:pt>
                <c:pt idx="10">
                  <c:v>0.21136874951158688</c:v>
                </c:pt>
                <c:pt idx="11">
                  <c:v>0.20557133869478472</c:v>
                </c:pt>
                <c:pt idx="12">
                  <c:v>0.14825247278378623</c:v>
                </c:pt>
                <c:pt idx="13">
                  <c:v>0.22260136037181685</c:v>
                </c:pt>
                <c:pt idx="14">
                  <c:v>0.18642436015404015</c:v>
                </c:pt>
                <c:pt idx="15">
                  <c:v>0.12340239475861245</c:v>
                </c:pt>
                <c:pt idx="16">
                  <c:v>0.12144788702522137</c:v>
                </c:pt>
                <c:pt idx="17">
                  <c:v>6.441333809004747E-2</c:v>
                </c:pt>
                <c:pt idx="18">
                  <c:v>6.9075023775453062E-2</c:v>
                </c:pt>
                <c:pt idx="19">
                  <c:v>9.3095233053863885E-2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7A4-1F4C-8665-10A9948BE5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6177096"/>
        <c:axId val="226177488"/>
      </c:barChart>
      <c:catAx>
        <c:axId val="2261770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>
            <a:solidFill>
              <a:schemeClr val="tx1"/>
            </a:solidFill>
          </a:ln>
        </c:spPr>
        <c:txPr>
          <a:bodyPr rot="-2460000" vert="horz"/>
          <a:lstStyle/>
          <a:p>
            <a:pPr algn="ctr">
              <a:defRPr lang="pl-PL" sz="1000" b="0" i="0" u="none" strike="noStrike" kern="1200" baseline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pPr>
            <a:endParaRPr lang="pl-PL"/>
          </a:p>
        </c:txPr>
        <c:crossAx val="226177488"/>
        <c:crosses val="autoZero"/>
        <c:auto val="1"/>
        <c:lblAlgn val="ctr"/>
        <c:lblOffset val="100"/>
        <c:noMultiLvlLbl val="0"/>
      </c:catAx>
      <c:valAx>
        <c:axId val="226177488"/>
        <c:scaling>
          <c:orientation val="minMax"/>
          <c:max val="1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0%" sourceLinked="0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 algn="ctr">
              <a:defRPr lang="pl-PL" sz="1000" b="0" i="0" u="none" strike="noStrike" kern="1200" baseline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pPr>
            <a:endParaRPr lang="pl-PL"/>
          </a:p>
        </c:txPr>
        <c:crossAx val="226177096"/>
        <c:crosses val="autoZero"/>
        <c:crossBetween val="between"/>
      </c:valAx>
      <c:spPr>
        <a:noFill/>
        <a:effectLst>
          <a:outerShdw blurRad="50800" dist="50800" dir="5400000" algn="ctr" rotWithShape="0">
            <a:schemeClr val="bg1"/>
          </a:outerShdw>
        </a:effectLst>
      </c:spPr>
    </c:plotArea>
    <c:legend>
      <c:legendPos val="b"/>
      <c:overlay val="0"/>
      <c:txPr>
        <a:bodyPr/>
        <a:lstStyle/>
        <a:p>
          <a:pPr algn="ctr">
            <a:defRPr lang="pl-PL" sz="1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l-PL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391333278994328E-2"/>
          <c:y val="2.9009705051154164E-2"/>
          <c:w val="0.91215890559352653"/>
          <c:h val="0.83896274983751895"/>
        </c:manualLayout>
      </c:layout>
      <c:lineChart>
        <c:grouping val="standard"/>
        <c:varyColors val="0"/>
        <c:ser>
          <c:idx val="0"/>
          <c:order val="0"/>
          <c:spPr>
            <a:ln w="25400" cap="rnd">
              <a:solidFill>
                <a:srgbClr val="26437E"/>
              </a:solidFill>
              <a:round/>
            </a:ln>
            <a:effectLst/>
          </c:spPr>
          <c:marker>
            <c:symbol val="none"/>
          </c:marker>
          <c:trendline>
            <c:spPr>
              <a:ln w="50800" cap="rnd">
                <a:solidFill>
                  <a:srgbClr val="20BBA5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'Share price'!$B$1:$B$5130</c:f>
              <c:numCache>
                <c:formatCode>General</c:formatCode>
                <c:ptCount val="5130"/>
                <c:pt idx="0">
                  <c:v>1999</c:v>
                </c:pt>
                <c:pt idx="1">
                  <c:v>1999</c:v>
                </c:pt>
                <c:pt idx="2">
                  <c:v>1999</c:v>
                </c:pt>
                <c:pt idx="3">
                  <c:v>1999</c:v>
                </c:pt>
                <c:pt idx="4">
                  <c:v>1999</c:v>
                </c:pt>
                <c:pt idx="5">
                  <c:v>1999</c:v>
                </c:pt>
                <c:pt idx="6">
                  <c:v>1999</c:v>
                </c:pt>
                <c:pt idx="7">
                  <c:v>1999</c:v>
                </c:pt>
                <c:pt idx="8">
                  <c:v>1999</c:v>
                </c:pt>
                <c:pt idx="9">
                  <c:v>1999</c:v>
                </c:pt>
                <c:pt idx="10">
                  <c:v>1999</c:v>
                </c:pt>
                <c:pt idx="11">
                  <c:v>1999</c:v>
                </c:pt>
                <c:pt idx="12">
                  <c:v>1999</c:v>
                </c:pt>
                <c:pt idx="13">
                  <c:v>1999</c:v>
                </c:pt>
                <c:pt idx="14">
                  <c:v>1999</c:v>
                </c:pt>
                <c:pt idx="15">
                  <c:v>1999</c:v>
                </c:pt>
                <c:pt idx="16">
                  <c:v>1999</c:v>
                </c:pt>
                <c:pt idx="17">
                  <c:v>1999</c:v>
                </c:pt>
                <c:pt idx="18">
                  <c:v>1999</c:v>
                </c:pt>
                <c:pt idx="19">
                  <c:v>1999</c:v>
                </c:pt>
                <c:pt idx="20">
                  <c:v>1999</c:v>
                </c:pt>
                <c:pt idx="21">
                  <c:v>1999</c:v>
                </c:pt>
                <c:pt idx="22">
                  <c:v>1999</c:v>
                </c:pt>
                <c:pt idx="23">
                  <c:v>1999</c:v>
                </c:pt>
                <c:pt idx="24">
                  <c:v>1999</c:v>
                </c:pt>
                <c:pt idx="25">
                  <c:v>1999</c:v>
                </c:pt>
                <c:pt idx="26">
                  <c:v>1999</c:v>
                </c:pt>
                <c:pt idx="27">
                  <c:v>1999</c:v>
                </c:pt>
                <c:pt idx="28">
                  <c:v>1999</c:v>
                </c:pt>
                <c:pt idx="29">
                  <c:v>1999</c:v>
                </c:pt>
                <c:pt idx="30">
                  <c:v>1999</c:v>
                </c:pt>
                <c:pt idx="31">
                  <c:v>1999</c:v>
                </c:pt>
                <c:pt idx="32">
                  <c:v>1999</c:v>
                </c:pt>
                <c:pt idx="33">
                  <c:v>1999</c:v>
                </c:pt>
                <c:pt idx="34">
                  <c:v>1999</c:v>
                </c:pt>
                <c:pt idx="35">
                  <c:v>1999</c:v>
                </c:pt>
                <c:pt idx="36">
                  <c:v>1999</c:v>
                </c:pt>
                <c:pt idx="37">
                  <c:v>1999</c:v>
                </c:pt>
                <c:pt idx="38">
                  <c:v>1999</c:v>
                </c:pt>
                <c:pt idx="39">
                  <c:v>1999</c:v>
                </c:pt>
                <c:pt idx="40">
                  <c:v>1999</c:v>
                </c:pt>
                <c:pt idx="41">
                  <c:v>1999</c:v>
                </c:pt>
                <c:pt idx="42">
                  <c:v>1999</c:v>
                </c:pt>
                <c:pt idx="43">
                  <c:v>1999</c:v>
                </c:pt>
                <c:pt idx="44">
                  <c:v>1999</c:v>
                </c:pt>
                <c:pt idx="45">
                  <c:v>1999</c:v>
                </c:pt>
                <c:pt idx="46">
                  <c:v>1999</c:v>
                </c:pt>
                <c:pt idx="47">
                  <c:v>1999</c:v>
                </c:pt>
                <c:pt idx="48">
                  <c:v>1999</c:v>
                </c:pt>
                <c:pt idx="49">
                  <c:v>1999</c:v>
                </c:pt>
                <c:pt idx="50">
                  <c:v>1999</c:v>
                </c:pt>
                <c:pt idx="51">
                  <c:v>1999</c:v>
                </c:pt>
                <c:pt idx="52">
                  <c:v>1999</c:v>
                </c:pt>
                <c:pt idx="53">
                  <c:v>1999</c:v>
                </c:pt>
                <c:pt idx="54">
                  <c:v>1999</c:v>
                </c:pt>
                <c:pt idx="55">
                  <c:v>1999</c:v>
                </c:pt>
                <c:pt idx="56">
                  <c:v>1999</c:v>
                </c:pt>
                <c:pt idx="57">
                  <c:v>1999</c:v>
                </c:pt>
                <c:pt idx="58">
                  <c:v>1999</c:v>
                </c:pt>
                <c:pt idx="59">
                  <c:v>1999</c:v>
                </c:pt>
                <c:pt idx="60">
                  <c:v>1999</c:v>
                </c:pt>
                <c:pt idx="61">
                  <c:v>1999</c:v>
                </c:pt>
                <c:pt idx="62">
                  <c:v>1999</c:v>
                </c:pt>
                <c:pt idx="63">
                  <c:v>1999</c:v>
                </c:pt>
                <c:pt idx="64">
                  <c:v>1999</c:v>
                </c:pt>
                <c:pt idx="65">
                  <c:v>1999</c:v>
                </c:pt>
                <c:pt idx="66">
                  <c:v>1999</c:v>
                </c:pt>
                <c:pt idx="67">
                  <c:v>1999</c:v>
                </c:pt>
                <c:pt idx="68">
                  <c:v>1999</c:v>
                </c:pt>
                <c:pt idx="69">
                  <c:v>1999</c:v>
                </c:pt>
                <c:pt idx="70">
                  <c:v>1999</c:v>
                </c:pt>
                <c:pt idx="71">
                  <c:v>1999</c:v>
                </c:pt>
                <c:pt idx="72">
                  <c:v>1999</c:v>
                </c:pt>
                <c:pt idx="73">
                  <c:v>1999</c:v>
                </c:pt>
                <c:pt idx="74">
                  <c:v>1999</c:v>
                </c:pt>
                <c:pt idx="75">
                  <c:v>1999</c:v>
                </c:pt>
                <c:pt idx="76">
                  <c:v>1999</c:v>
                </c:pt>
                <c:pt idx="77">
                  <c:v>1999</c:v>
                </c:pt>
                <c:pt idx="78">
                  <c:v>1999</c:v>
                </c:pt>
                <c:pt idx="79">
                  <c:v>1999</c:v>
                </c:pt>
                <c:pt idx="80">
                  <c:v>1999</c:v>
                </c:pt>
                <c:pt idx="81">
                  <c:v>1999</c:v>
                </c:pt>
                <c:pt idx="82">
                  <c:v>1999</c:v>
                </c:pt>
                <c:pt idx="83">
                  <c:v>1999</c:v>
                </c:pt>
                <c:pt idx="84">
                  <c:v>1999</c:v>
                </c:pt>
                <c:pt idx="85">
                  <c:v>1999</c:v>
                </c:pt>
                <c:pt idx="86">
                  <c:v>1999</c:v>
                </c:pt>
                <c:pt idx="87">
                  <c:v>1999</c:v>
                </c:pt>
                <c:pt idx="88">
                  <c:v>1999</c:v>
                </c:pt>
                <c:pt idx="89">
                  <c:v>1999</c:v>
                </c:pt>
                <c:pt idx="90">
                  <c:v>1999</c:v>
                </c:pt>
                <c:pt idx="91">
                  <c:v>1999</c:v>
                </c:pt>
                <c:pt idx="92">
                  <c:v>1999</c:v>
                </c:pt>
                <c:pt idx="93">
                  <c:v>1999</c:v>
                </c:pt>
                <c:pt idx="94">
                  <c:v>1999</c:v>
                </c:pt>
                <c:pt idx="95">
                  <c:v>1999</c:v>
                </c:pt>
                <c:pt idx="96">
                  <c:v>1999</c:v>
                </c:pt>
                <c:pt idx="97">
                  <c:v>1999</c:v>
                </c:pt>
                <c:pt idx="98">
                  <c:v>1999</c:v>
                </c:pt>
                <c:pt idx="99">
                  <c:v>1999</c:v>
                </c:pt>
                <c:pt idx="100">
                  <c:v>1999</c:v>
                </c:pt>
                <c:pt idx="101">
                  <c:v>1999</c:v>
                </c:pt>
                <c:pt idx="102">
                  <c:v>1999</c:v>
                </c:pt>
                <c:pt idx="103">
                  <c:v>1999</c:v>
                </c:pt>
                <c:pt idx="104">
                  <c:v>1999</c:v>
                </c:pt>
                <c:pt idx="105">
                  <c:v>1999</c:v>
                </c:pt>
                <c:pt idx="106">
                  <c:v>1999</c:v>
                </c:pt>
                <c:pt idx="107">
                  <c:v>1999</c:v>
                </c:pt>
                <c:pt idx="108">
                  <c:v>1999</c:v>
                </c:pt>
                <c:pt idx="109">
                  <c:v>1999</c:v>
                </c:pt>
                <c:pt idx="110">
                  <c:v>1999</c:v>
                </c:pt>
                <c:pt idx="111">
                  <c:v>1999</c:v>
                </c:pt>
                <c:pt idx="112">
                  <c:v>1999</c:v>
                </c:pt>
                <c:pt idx="113">
                  <c:v>1999</c:v>
                </c:pt>
                <c:pt idx="114">
                  <c:v>1999</c:v>
                </c:pt>
                <c:pt idx="115">
                  <c:v>1999</c:v>
                </c:pt>
                <c:pt idx="116">
                  <c:v>1999</c:v>
                </c:pt>
                <c:pt idx="117">
                  <c:v>1999</c:v>
                </c:pt>
                <c:pt idx="118">
                  <c:v>1999</c:v>
                </c:pt>
                <c:pt idx="119">
                  <c:v>1999</c:v>
                </c:pt>
                <c:pt idx="120">
                  <c:v>1999</c:v>
                </c:pt>
                <c:pt idx="121">
                  <c:v>1999</c:v>
                </c:pt>
                <c:pt idx="122">
                  <c:v>1999</c:v>
                </c:pt>
                <c:pt idx="123">
                  <c:v>1999</c:v>
                </c:pt>
                <c:pt idx="124">
                  <c:v>1999</c:v>
                </c:pt>
                <c:pt idx="125">
                  <c:v>1999</c:v>
                </c:pt>
                <c:pt idx="126">
                  <c:v>1999</c:v>
                </c:pt>
                <c:pt idx="127">
                  <c:v>1999</c:v>
                </c:pt>
                <c:pt idx="128">
                  <c:v>1999</c:v>
                </c:pt>
                <c:pt idx="129">
                  <c:v>1999</c:v>
                </c:pt>
                <c:pt idx="130">
                  <c:v>1999</c:v>
                </c:pt>
                <c:pt idx="131">
                  <c:v>1999</c:v>
                </c:pt>
                <c:pt idx="132">
                  <c:v>1999</c:v>
                </c:pt>
                <c:pt idx="133">
                  <c:v>1999</c:v>
                </c:pt>
                <c:pt idx="134">
                  <c:v>1999</c:v>
                </c:pt>
                <c:pt idx="135">
                  <c:v>1999</c:v>
                </c:pt>
                <c:pt idx="136">
                  <c:v>1999</c:v>
                </c:pt>
                <c:pt idx="137">
                  <c:v>1999</c:v>
                </c:pt>
                <c:pt idx="138">
                  <c:v>1999</c:v>
                </c:pt>
                <c:pt idx="139">
                  <c:v>1999</c:v>
                </c:pt>
                <c:pt idx="140">
                  <c:v>1999</c:v>
                </c:pt>
                <c:pt idx="141">
                  <c:v>1999</c:v>
                </c:pt>
                <c:pt idx="142">
                  <c:v>1999</c:v>
                </c:pt>
                <c:pt idx="143">
                  <c:v>1999</c:v>
                </c:pt>
                <c:pt idx="144">
                  <c:v>1999</c:v>
                </c:pt>
                <c:pt idx="145">
                  <c:v>1999</c:v>
                </c:pt>
                <c:pt idx="146">
                  <c:v>1999</c:v>
                </c:pt>
                <c:pt idx="147">
                  <c:v>1999</c:v>
                </c:pt>
                <c:pt idx="148">
                  <c:v>1999</c:v>
                </c:pt>
                <c:pt idx="149">
                  <c:v>1999</c:v>
                </c:pt>
                <c:pt idx="150">
                  <c:v>1999</c:v>
                </c:pt>
                <c:pt idx="151">
                  <c:v>1999</c:v>
                </c:pt>
                <c:pt idx="152">
                  <c:v>1999</c:v>
                </c:pt>
                <c:pt idx="153">
                  <c:v>1999</c:v>
                </c:pt>
                <c:pt idx="154">
                  <c:v>1999</c:v>
                </c:pt>
                <c:pt idx="155">
                  <c:v>1999</c:v>
                </c:pt>
                <c:pt idx="156">
                  <c:v>1999</c:v>
                </c:pt>
                <c:pt idx="157">
                  <c:v>1999</c:v>
                </c:pt>
                <c:pt idx="158">
                  <c:v>1999</c:v>
                </c:pt>
                <c:pt idx="159">
                  <c:v>1999</c:v>
                </c:pt>
                <c:pt idx="160">
                  <c:v>1999</c:v>
                </c:pt>
                <c:pt idx="161">
                  <c:v>1999</c:v>
                </c:pt>
                <c:pt idx="162">
                  <c:v>1999</c:v>
                </c:pt>
                <c:pt idx="163">
                  <c:v>1999</c:v>
                </c:pt>
                <c:pt idx="164">
                  <c:v>1999</c:v>
                </c:pt>
                <c:pt idx="165">
                  <c:v>1999</c:v>
                </c:pt>
                <c:pt idx="166">
                  <c:v>1999</c:v>
                </c:pt>
                <c:pt idx="167">
                  <c:v>1999</c:v>
                </c:pt>
                <c:pt idx="168">
                  <c:v>1999</c:v>
                </c:pt>
                <c:pt idx="169">
                  <c:v>1999</c:v>
                </c:pt>
                <c:pt idx="170">
                  <c:v>1999</c:v>
                </c:pt>
                <c:pt idx="171">
                  <c:v>1999</c:v>
                </c:pt>
                <c:pt idx="172">
                  <c:v>1999</c:v>
                </c:pt>
                <c:pt idx="173">
                  <c:v>1999</c:v>
                </c:pt>
                <c:pt idx="174">
                  <c:v>1999</c:v>
                </c:pt>
                <c:pt idx="175">
                  <c:v>1999</c:v>
                </c:pt>
                <c:pt idx="176">
                  <c:v>1999</c:v>
                </c:pt>
                <c:pt idx="177">
                  <c:v>1999</c:v>
                </c:pt>
                <c:pt idx="178">
                  <c:v>1999</c:v>
                </c:pt>
                <c:pt idx="179">
                  <c:v>1999</c:v>
                </c:pt>
                <c:pt idx="180">
                  <c:v>1999</c:v>
                </c:pt>
                <c:pt idx="181">
                  <c:v>1999</c:v>
                </c:pt>
                <c:pt idx="182">
                  <c:v>1999</c:v>
                </c:pt>
                <c:pt idx="183">
                  <c:v>1999</c:v>
                </c:pt>
                <c:pt idx="184">
                  <c:v>1999</c:v>
                </c:pt>
                <c:pt idx="185">
                  <c:v>1999</c:v>
                </c:pt>
                <c:pt idx="186">
                  <c:v>1999</c:v>
                </c:pt>
                <c:pt idx="187">
                  <c:v>1999</c:v>
                </c:pt>
                <c:pt idx="188">
                  <c:v>1999</c:v>
                </c:pt>
                <c:pt idx="189">
                  <c:v>1999</c:v>
                </c:pt>
                <c:pt idx="190">
                  <c:v>1999</c:v>
                </c:pt>
                <c:pt idx="191">
                  <c:v>1999</c:v>
                </c:pt>
                <c:pt idx="192">
                  <c:v>1999</c:v>
                </c:pt>
                <c:pt idx="193">
                  <c:v>1999</c:v>
                </c:pt>
                <c:pt idx="194">
                  <c:v>1999</c:v>
                </c:pt>
                <c:pt idx="195">
                  <c:v>1999</c:v>
                </c:pt>
                <c:pt idx="196">
                  <c:v>1999</c:v>
                </c:pt>
                <c:pt idx="197">
                  <c:v>1999</c:v>
                </c:pt>
                <c:pt idx="198">
                  <c:v>1999</c:v>
                </c:pt>
                <c:pt idx="199">
                  <c:v>1999</c:v>
                </c:pt>
                <c:pt idx="200">
                  <c:v>1999</c:v>
                </c:pt>
                <c:pt idx="201">
                  <c:v>1999</c:v>
                </c:pt>
                <c:pt idx="202">
                  <c:v>2000</c:v>
                </c:pt>
                <c:pt idx="203">
                  <c:v>2000</c:v>
                </c:pt>
                <c:pt idx="204">
                  <c:v>2000</c:v>
                </c:pt>
                <c:pt idx="205">
                  <c:v>2000</c:v>
                </c:pt>
                <c:pt idx="206">
                  <c:v>2000</c:v>
                </c:pt>
                <c:pt idx="207">
                  <c:v>2000</c:v>
                </c:pt>
                <c:pt idx="208">
                  <c:v>2000</c:v>
                </c:pt>
                <c:pt idx="209">
                  <c:v>2000</c:v>
                </c:pt>
                <c:pt idx="210">
                  <c:v>2000</c:v>
                </c:pt>
                <c:pt idx="211">
                  <c:v>2000</c:v>
                </c:pt>
                <c:pt idx="212">
                  <c:v>2000</c:v>
                </c:pt>
                <c:pt idx="213">
                  <c:v>2000</c:v>
                </c:pt>
                <c:pt idx="214">
                  <c:v>2000</c:v>
                </c:pt>
                <c:pt idx="215">
                  <c:v>2000</c:v>
                </c:pt>
                <c:pt idx="216">
                  <c:v>2000</c:v>
                </c:pt>
                <c:pt idx="217">
                  <c:v>2000</c:v>
                </c:pt>
                <c:pt idx="218">
                  <c:v>2000</c:v>
                </c:pt>
                <c:pt idx="219">
                  <c:v>2000</c:v>
                </c:pt>
                <c:pt idx="220">
                  <c:v>2000</c:v>
                </c:pt>
                <c:pt idx="221">
                  <c:v>2000</c:v>
                </c:pt>
                <c:pt idx="222">
                  <c:v>2000</c:v>
                </c:pt>
                <c:pt idx="223">
                  <c:v>2000</c:v>
                </c:pt>
                <c:pt idx="224">
                  <c:v>2000</c:v>
                </c:pt>
                <c:pt idx="225">
                  <c:v>2000</c:v>
                </c:pt>
                <c:pt idx="226">
                  <c:v>2000</c:v>
                </c:pt>
                <c:pt idx="227">
                  <c:v>2000</c:v>
                </c:pt>
                <c:pt idx="228">
                  <c:v>2000</c:v>
                </c:pt>
                <c:pt idx="229">
                  <c:v>2000</c:v>
                </c:pt>
                <c:pt idx="230">
                  <c:v>2000</c:v>
                </c:pt>
                <c:pt idx="231">
                  <c:v>2000</c:v>
                </c:pt>
                <c:pt idx="232">
                  <c:v>2000</c:v>
                </c:pt>
                <c:pt idx="233">
                  <c:v>2000</c:v>
                </c:pt>
                <c:pt idx="234">
                  <c:v>2000</c:v>
                </c:pt>
                <c:pt idx="235">
                  <c:v>2000</c:v>
                </c:pt>
                <c:pt idx="236">
                  <c:v>2000</c:v>
                </c:pt>
                <c:pt idx="237">
                  <c:v>2000</c:v>
                </c:pt>
                <c:pt idx="238">
                  <c:v>2000</c:v>
                </c:pt>
                <c:pt idx="239">
                  <c:v>2000</c:v>
                </c:pt>
                <c:pt idx="240">
                  <c:v>2000</c:v>
                </c:pt>
                <c:pt idx="241">
                  <c:v>2000</c:v>
                </c:pt>
                <c:pt idx="242">
                  <c:v>2000</c:v>
                </c:pt>
                <c:pt idx="243">
                  <c:v>2000</c:v>
                </c:pt>
                <c:pt idx="244">
                  <c:v>2000</c:v>
                </c:pt>
                <c:pt idx="245">
                  <c:v>2000</c:v>
                </c:pt>
                <c:pt idx="246">
                  <c:v>2000</c:v>
                </c:pt>
                <c:pt idx="247">
                  <c:v>2000</c:v>
                </c:pt>
                <c:pt idx="248">
                  <c:v>2000</c:v>
                </c:pt>
                <c:pt idx="249">
                  <c:v>2000</c:v>
                </c:pt>
                <c:pt idx="250">
                  <c:v>2000</c:v>
                </c:pt>
                <c:pt idx="251">
                  <c:v>2000</c:v>
                </c:pt>
                <c:pt idx="252">
                  <c:v>2000</c:v>
                </c:pt>
                <c:pt idx="253">
                  <c:v>2000</c:v>
                </c:pt>
                <c:pt idx="254">
                  <c:v>2000</c:v>
                </c:pt>
                <c:pt idx="255">
                  <c:v>2000</c:v>
                </c:pt>
                <c:pt idx="256">
                  <c:v>2000</c:v>
                </c:pt>
                <c:pt idx="257">
                  <c:v>2000</c:v>
                </c:pt>
                <c:pt idx="258">
                  <c:v>2000</c:v>
                </c:pt>
                <c:pt idx="259">
                  <c:v>2000</c:v>
                </c:pt>
                <c:pt idx="260">
                  <c:v>2000</c:v>
                </c:pt>
                <c:pt idx="261">
                  <c:v>2000</c:v>
                </c:pt>
                <c:pt idx="262">
                  <c:v>2000</c:v>
                </c:pt>
                <c:pt idx="263">
                  <c:v>2000</c:v>
                </c:pt>
                <c:pt idx="264">
                  <c:v>2000</c:v>
                </c:pt>
                <c:pt idx="265">
                  <c:v>2000</c:v>
                </c:pt>
                <c:pt idx="266">
                  <c:v>2000</c:v>
                </c:pt>
                <c:pt idx="267">
                  <c:v>2000</c:v>
                </c:pt>
                <c:pt idx="268">
                  <c:v>2000</c:v>
                </c:pt>
                <c:pt idx="269">
                  <c:v>2000</c:v>
                </c:pt>
                <c:pt idx="270">
                  <c:v>2000</c:v>
                </c:pt>
                <c:pt idx="271">
                  <c:v>2000</c:v>
                </c:pt>
                <c:pt idx="272">
                  <c:v>2000</c:v>
                </c:pt>
                <c:pt idx="273">
                  <c:v>2000</c:v>
                </c:pt>
                <c:pt idx="274">
                  <c:v>2000</c:v>
                </c:pt>
                <c:pt idx="275">
                  <c:v>2000</c:v>
                </c:pt>
                <c:pt idx="276">
                  <c:v>2000</c:v>
                </c:pt>
                <c:pt idx="277">
                  <c:v>2000</c:v>
                </c:pt>
                <c:pt idx="278">
                  <c:v>2000</c:v>
                </c:pt>
                <c:pt idx="279">
                  <c:v>2000</c:v>
                </c:pt>
                <c:pt idx="280">
                  <c:v>2000</c:v>
                </c:pt>
                <c:pt idx="281">
                  <c:v>2000</c:v>
                </c:pt>
                <c:pt idx="282">
                  <c:v>2000</c:v>
                </c:pt>
                <c:pt idx="283">
                  <c:v>2000</c:v>
                </c:pt>
                <c:pt idx="284">
                  <c:v>2000</c:v>
                </c:pt>
                <c:pt idx="285">
                  <c:v>2000</c:v>
                </c:pt>
                <c:pt idx="286">
                  <c:v>2000</c:v>
                </c:pt>
                <c:pt idx="287">
                  <c:v>2000</c:v>
                </c:pt>
                <c:pt idx="288">
                  <c:v>2000</c:v>
                </c:pt>
                <c:pt idx="289">
                  <c:v>2000</c:v>
                </c:pt>
                <c:pt idx="290">
                  <c:v>2000</c:v>
                </c:pt>
                <c:pt idx="291">
                  <c:v>2000</c:v>
                </c:pt>
                <c:pt idx="292">
                  <c:v>2000</c:v>
                </c:pt>
                <c:pt idx="293">
                  <c:v>2000</c:v>
                </c:pt>
                <c:pt idx="294">
                  <c:v>2000</c:v>
                </c:pt>
                <c:pt idx="295">
                  <c:v>2000</c:v>
                </c:pt>
                <c:pt idx="296">
                  <c:v>2000</c:v>
                </c:pt>
                <c:pt idx="297">
                  <c:v>2000</c:v>
                </c:pt>
                <c:pt idx="298">
                  <c:v>2000</c:v>
                </c:pt>
                <c:pt idx="299">
                  <c:v>2000</c:v>
                </c:pt>
                <c:pt idx="300">
                  <c:v>2000</c:v>
                </c:pt>
                <c:pt idx="301">
                  <c:v>2000</c:v>
                </c:pt>
                <c:pt idx="302">
                  <c:v>2000</c:v>
                </c:pt>
                <c:pt idx="303">
                  <c:v>2000</c:v>
                </c:pt>
                <c:pt idx="304">
                  <c:v>2000</c:v>
                </c:pt>
                <c:pt idx="305">
                  <c:v>2000</c:v>
                </c:pt>
                <c:pt idx="306">
                  <c:v>2000</c:v>
                </c:pt>
                <c:pt idx="307">
                  <c:v>2000</c:v>
                </c:pt>
                <c:pt idx="308">
                  <c:v>2000</c:v>
                </c:pt>
                <c:pt idx="309">
                  <c:v>2000</c:v>
                </c:pt>
                <c:pt idx="310">
                  <c:v>2000</c:v>
                </c:pt>
                <c:pt idx="311">
                  <c:v>2000</c:v>
                </c:pt>
                <c:pt idx="312">
                  <c:v>2000</c:v>
                </c:pt>
                <c:pt idx="313">
                  <c:v>2000</c:v>
                </c:pt>
                <c:pt idx="314">
                  <c:v>2000</c:v>
                </c:pt>
                <c:pt idx="315">
                  <c:v>2000</c:v>
                </c:pt>
                <c:pt idx="316">
                  <c:v>2000</c:v>
                </c:pt>
                <c:pt idx="317">
                  <c:v>2000</c:v>
                </c:pt>
                <c:pt idx="318">
                  <c:v>2000</c:v>
                </c:pt>
                <c:pt idx="319">
                  <c:v>2000</c:v>
                </c:pt>
                <c:pt idx="320">
                  <c:v>2000</c:v>
                </c:pt>
                <c:pt idx="321">
                  <c:v>2000</c:v>
                </c:pt>
                <c:pt idx="322">
                  <c:v>2000</c:v>
                </c:pt>
                <c:pt idx="323">
                  <c:v>2000</c:v>
                </c:pt>
                <c:pt idx="324">
                  <c:v>2000</c:v>
                </c:pt>
                <c:pt idx="325">
                  <c:v>2000</c:v>
                </c:pt>
                <c:pt idx="326">
                  <c:v>2000</c:v>
                </c:pt>
                <c:pt idx="327">
                  <c:v>2000</c:v>
                </c:pt>
                <c:pt idx="328">
                  <c:v>2000</c:v>
                </c:pt>
                <c:pt idx="329">
                  <c:v>2000</c:v>
                </c:pt>
                <c:pt idx="330">
                  <c:v>2000</c:v>
                </c:pt>
                <c:pt idx="331">
                  <c:v>2000</c:v>
                </c:pt>
                <c:pt idx="332">
                  <c:v>2000</c:v>
                </c:pt>
                <c:pt idx="333">
                  <c:v>2000</c:v>
                </c:pt>
                <c:pt idx="334">
                  <c:v>2000</c:v>
                </c:pt>
                <c:pt idx="335">
                  <c:v>2000</c:v>
                </c:pt>
                <c:pt idx="336">
                  <c:v>2000</c:v>
                </c:pt>
                <c:pt idx="337">
                  <c:v>2000</c:v>
                </c:pt>
                <c:pt idx="338">
                  <c:v>2000</c:v>
                </c:pt>
                <c:pt idx="339">
                  <c:v>2000</c:v>
                </c:pt>
                <c:pt idx="340">
                  <c:v>2000</c:v>
                </c:pt>
                <c:pt idx="341">
                  <c:v>2000</c:v>
                </c:pt>
                <c:pt idx="342">
                  <c:v>2000</c:v>
                </c:pt>
                <c:pt idx="343">
                  <c:v>2000</c:v>
                </c:pt>
                <c:pt idx="344">
                  <c:v>2000</c:v>
                </c:pt>
                <c:pt idx="345">
                  <c:v>2000</c:v>
                </c:pt>
                <c:pt idx="346">
                  <c:v>2000</c:v>
                </c:pt>
                <c:pt idx="347">
                  <c:v>2000</c:v>
                </c:pt>
                <c:pt idx="348">
                  <c:v>2000</c:v>
                </c:pt>
                <c:pt idx="349">
                  <c:v>2000</c:v>
                </c:pt>
                <c:pt idx="350">
                  <c:v>2000</c:v>
                </c:pt>
                <c:pt idx="351">
                  <c:v>2000</c:v>
                </c:pt>
                <c:pt idx="352">
                  <c:v>2000</c:v>
                </c:pt>
                <c:pt idx="353">
                  <c:v>2000</c:v>
                </c:pt>
                <c:pt idx="354">
                  <c:v>2000</c:v>
                </c:pt>
                <c:pt idx="355">
                  <c:v>2000</c:v>
                </c:pt>
                <c:pt idx="356">
                  <c:v>2000</c:v>
                </c:pt>
                <c:pt idx="357">
                  <c:v>2000</c:v>
                </c:pt>
                <c:pt idx="358">
                  <c:v>2000</c:v>
                </c:pt>
                <c:pt idx="359">
                  <c:v>2000</c:v>
                </c:pt>
                <c:pt idx="360">
                  <c:v>2000</c:v>
                </c:pt>
                <c:pt idx="361">
                  <c:v>2000</c:v>
                </c:pt>
                <c:pt idx="362">
                  <c:v>2000</c:v>
                </c:pt>
                <c:pt idx="363">
                  <c:v>2000</c:v>
                </c:pt>
                <c:pt idx="364">
                  <c:v>2000</c:v>
                </c:pt>
                <c:pt idx="365">
                  <c:v>2000</c:v>
                </c:pt>
                <c:pt idx="366">
                  <c:v>2000</c:v>
                </c:pt>
                <c:pt idx="367">
                  <c:v>2000</c:v>
                </c:pt>
                <c:pt idx="368">
                  <c:v>2000</c:v>
                </c:pt>
                <c:pt idx="369">
                  <c:v>2000</c:v>
                </c:pt>
                <c:pt idx="370">
                  <c:v>2000</c:v>
                </c:pt>
                <c:pt idx="371">
                  <c:v>2000</c:v>
                </c:pt>
                <c:pt idx="372">
                  <c:v>2000</c:v>
                </c:pt>
                <c:pt idx="373">
                  <c:v>2000</c:v>
                </c:pt>
                <c:pt idx="374">
                  <c:v>2000</c:v>
                </c:pt>
                <c:pt idx="375">
                  <c:v>2000</c:v>
                </c:pt>
                <c:pt idx="376">
                  <c:v>2000</c:v>
                </c:pt>
                <c:pt idx="377">
                  <c:v>2000</c:v>
                </c:pt>
                <c:pt idx="378">
                  <c:v>2000</c:v>
                </c:pt>
                <c:pt idx="379">
                  <c:v>2000</c:v>
                </c:pt>
                <c:pt idx="380">
                  <c:v>2000</c:v>
                </c:pt>
                <c:pt idx="381">
                  <c:v>2000</c:v>
                </c:pt>
                <c:pt idx="382">
                  <c:v>2000</c:v>
                </c:pt>
                <c:pt idx="383">
                  <c:v>2000</c:v>
                </c:pt>
                <c:pt idx="384">
                  <c:v>2000</c:v>
                </c:pt>
                <c:pt idx="385">
                  <c:v>2000</c:v>
                </c:pt>
                <c:pt idx="386">
                  <c:v>2000</c:v>
                </c:pt>
                <c:pt idx="387">
                  <c:v>2000</c:v>
                </c:pt>
                <c:pt idx="388">
                  <c:v>2000</c:v>
                </c:pt>
                <c:pt idx="389">
                  <c:v>2000</c:v>
                </c:pt>
                <c:pt idx="390">
                  <c:v>2000</c:v>
                </c:pt>
                <c:pt idx="391">
                  <c:v>2000</c:v>
                </c:pt>
                <c:pt idx="392">
                  <c:v>2000</c:v>
                </c:pt>
                <c:pt idx="393">
                  <c:v>2000</c:v>
                </c:pt>
                <c:pt idx="394">
                  <c:v>2000</c:v>
                </c:pt>
                <c:pt idx="395">
                  <c:v>2000</c:v>
                </c:pt>
                <c:pt idx="396">
                  <c:v>2000</c:v>
                </c:pt>
                <c:pt idx="397">
                  <c:v>2000</c:v>
                </c:pt>
                <c:pt idx="398">
                  <c:v>2000</c:v>
                </c:pt>
                <c:pt idx="399">
                  <c:v>2000</c:v>
                </c:pt>
                <c:pt idx="400">
                  <c:v>2000</c:v>
                </c:pt>
                <c:pt idx="401">
                  <c:v>2000</c:v>
                </c:pt>
                <c:pt idx="402">
                  <c:v>2000</c:v>
                </c:pt>
                <c:pt idx="403">
                  <c:v>2000</c:v>
                </c:pt>
                <c:pt idx="404">
                  <c:v>2000</c:v>
                </c:pt>
                <c:pt idx="405">
                  <c:v>2000</c:v>
                </c:pt>
                <c:pt idx="406">
                  <c:v>2000</c:v>
                </c:pt>
                <c:pt idx="407">
                  <c:v>2000</c:v>
                </c:pt>
                <c:pt idx="408">
                  <c:v>2000</c:v>
                </c:pt>
                <c:pt idx="409">
                  <c:v>2000</c:v>
                </c:pt>
                <c:pt idx="410">
                  <c:v>2000</c:v>
                </c:pt>
                <c:pt idx="411">
                  <c:v>2000</c:v>
                </c:pt>
                <c:pt idx="412">
                  <c:v>2000</c:v>
                </c:pt>
                <c:pt idx="413">
                  <c:v>2000</c:v>
                </c:pt>
                <c:pt idx="414">
                  <c:v>2000</c:v>
                </c:pt>
                <c:pt idx="415">
                  <c:v>2000</c:v>
                </c:pt>
                <c:pt idx="416">
                  <c:v>2000</c:v>
                </c:pt>
                <c:pt idx="417">
                  <c:v>2000</c:v>
                </c:pt>
                <c:pt idx="418">
                  <c:v>2000</c:v>
                </c:pt>
                <c:pt idx="419">
                  <c:v>2000</c:v>
                </c:pt>
                <c:pt idx="420">
                  <c:v>2000</c:v>
                </c:pt>
                <c:pt idx="421">
                  <c:v>2000</c:v>
                </c:pt>
                <c:pt idx="422">
                  <c:v>2000</c:v>
                </c:pt>
                <c:pt idx="423">
                  <c:v>2000</c:v>
                </c:pt>
                <c:pt idx="424">
                  <c:v>2000</c:v>
                </c:pt>
                <c:pt idx="425">
                  <c:v>2000</c:v>
                </c:pt>
                <c:pt idx="426">
                  <c:v>2000</c:v>
                </c:pt>
                <c:pt idx="427">
                  <c:v>2000</c:v>
                </c:pt>
                <c:pt idx="428">
                  <c:v>2000</c:v>
                </c:pt>
                <c:pt idx="429">
                  <c:v>2000</c:v>
                </c:pt>
                <c:pt idx="430">
                  <c:v>2000</c:v>
                </c:pt>
                <c:pt idx="431">
                  <c:v>2000</c:v>
                </c:pt>
                <c:pt idx="432">
                  <c:v>2000</c:v>
                </c:pt>
                <c:pt idx="433">
                  <c:v>2000</c:v>
                </c:pt>
                <c:pt idx="434">
                  <c:v>2000</c:v>
                </c:pt>
                <c:pt idx="435">
                  <c:v>2000</c:v>
                </c:pt>
                <c:pt idx="436">
                  <c:v>2000</c:v>
                </c:pt>
                <c:pt idx="437">
                  <c:v>2000</c:v>
                </c:pt>
                <c:pt idx="438">
                  <c:v>2000</c:v>
                </c:pt>
                <c:pt idx="439">
                  <c:v>2000</c:v>
                </c:pt>
                <c:pt idx="440">
                  <c:v>2000</c:v>
                </c:pt>
                <c:pt idx="441">
                  <c:v>2000</c:v>
                </c:pt>
                <c:pt idx="442">
                  <c:v>2000</c:v>
                </c:pt>
                <c:pt idx="443">
                  <c:v>2000</c:v>
                </c:pt>
                <c:pt idx="444">
                  <c:v>2000</c:v>
                </c:pt>
                <c:pt idx="445">
                  <c:v>2000</c:v>
                </c:pt>
                <c:pt idx="446">
                  <c:v>2000</c:v>
                </c:pt>
                <c:pt idx="447">
                  <c:v>2000</c:v>
                </c:pt>
                <c:pt idx="448">
                  <c:v>2000</c:v>
                </c:pt>
                <c:pt idx="449">
                  <c:v>2000</c:v>
                </c:pt>
                <c:pt idx="450">
                  <c:v>2000</c:v>
                </c:pt>
                <c:pt idx="451">
                  <c:v>2000</c:v>
                </c:pt>
                <c:pt idx="452">
                  <c:v>2001</c:v>
                </c:pt>
                <c:pt idx="453">
                  <c:v>2001</c:v>
                </c:pt>
                <c:pt idx="454">
                  <c:v>2001</c:v>
                </c:pt>
                <c:pt idx="455">
                  <c:v>2001</c:v>
                </c:pt>
                <c:pt idx="456">
                  <c:v>2001</c:v>
                </c:pt>
                <c:pt idx="457">
                  <c:v>2001</c:v>
                </c:pt>
                <c:pt idx="458">
                  <c:v>2001</c:v>
                </c:pt>
                <c:pt idx="459">
                  <c:v>2001</c:v>
                </c:pt>
                <c:pt idx="460">
                  <c:v>2001</c:v>
                </c:pt>
                <c:pt idx="461">
                  <c:v>2001</c:v>
                </c:pt>
                <c:pt idx="462">
                  <c:v>2001</c:v>
                </c:pt>
                <c:pt idx="463">
                  <c:v>2001</c:v>
                </c:pt>
                <c:pt idx="464">
                  <c:v>2001</c:v>
                </c:pt>
                <c:pt idx="465">
                  <c:v>2001</c:v>
                </c:pt>
                <c:pt idx="466">
                  <c:v>2001</c:v>
                </c:pt>
                <c:pt idx="467">
                  <c:v>2001</c:v>
                </c:pt>
                <c:pt idx="468">
                  <c:v>2001</c:v>
                </c:pt>
                <c:pt idx="469">
                  <c:v>2001</c:v>
                </c:pt>
                <c:pt idx="470">
                  <c:v>2001</c:v>
                </c:pt>
                <c:pt idx="471">
                  <c:v>2001</c:v>
                </c:pt>
                <c:pt idx="472">
                  <c:v>2001</c:v>
                </c:pt>
                <c:pt idx="473">
                  <c:v>2001</c:v>
                </c:pt>
                <c:pt idx="474">
                  <c:v>2001</c:v>
                </c:pt>
                <c:pt idx="475">
                  <c:v>2001</c:v>
                </c:pt>
                <c:pt idx="476">
                  <c:v>2001</c:v>
                </c:pt>
                <c:pt idx="477">
                  <c:v>2001</c:v>
                </c:pt>
                <c:pt idx="478">
                  <c:v>2001</c:v>
                </c:pt>
                <c:pt idx="479">
                  <c:v>2001</c:v>
                </c:pt>
                <c:pt idx="480">
                  <c:v>2001</c:v>
                </c:pt>
                <c:pt idx="481">
                  <c:v>2001</c:v>
                </c:pt>
                <c:pt idx="482">
                  <c:v>2001</c:v>
                </c:pt>
                <c:pt idx="483">
                  <c:v>2001</c:v>
                </c:pt>
                <c:pt idx="484">
                  <c:v>2001</c:v>
                </c:pt>
                <c:pt idx="485">
                  <c:v>2001</c:v>
                </c:pt>
                <c:pt idx="486">
                  <c:v>2001</c:v>
                </c:pt>
                <c:pt idx="487">
                  <c:v>2001</c:v>
                </c:pt>
                <c:pt idx="488">
                  <c:v>2001</c:v>
                </c:pt>
                <c:pt idx="489">
                  <c:v>2001</c:v>
                </c:pt>
                <c:pt idx="490">
                  <c:v>2001</c:v>
                </c:pt>
                <c:pt idx="491">
                  <c:v>2001</c:v>
                </c:pt>
                <c:pt idx="492">
                  <c:v>2001</c:v>
                </c:pt>
                <c:pt idx="493">
                  <c:v>2001</c:v>
                </c:pt>
                <c:pt idx="494">
                  <c:v>2001</c:v>
                </c:pt>
                <c:pt idx="495">
                  <c:v>2001</c:v>
                </c:pt>
                <c:pt idx="496">
                  <c:v>2001</c:v>
                </c:pt>
                <c:pt idx="497">
                  <c:v>2001</c:v>
                </c:pt>
                <c:pt idx="498">
                  <c:v>2001</c:v>
                </c:pt>
                <c:pt idx="499">
                  <c:v>2001</c:v>
                </c:pt>
                <c:pt idx="500">
                  <c:v>2001</c:v>
                </c:pt>
                <c:pt idx="501">
                  <c:v>2001</c:v>
                </c:pt>
                <c:pt idx="502">
                  <c:v>2001</c:v>
                </c:pt>
                <c:pt idx="503">
                  <c:v>2001</c:v>
                </c:pt>
                <c:pt idx="504">
                  <c:v>2001</c:v>
                </c:pt>
                <c:pt idx="505">
                  <c:v>2001</c:v>
                </c:pt>
                <c:pt idx="506">
                  <c:v>2001</c:v>
                </c:pt>
                <c:pt idx="507">
                  <c:v>2001</c:v>
                </c:pt>
                <c:pt idx="508">
                  <c:v>2001</c:v>
                </c:pt>
                <c:pt idx="509">
                  <c:v>2001</c:v>
                </c:pt>
                <c:pt idx="510">
                  <c:v>2001</c:v>
                </c:pt>
                <c:pt idx="511">
                  <c:v>2001</c:v>
                </c:pt>
                <c:pt idx="512">
                  <c:v>2001</c:v>
                </c:pt>
                <c:pt idx="513">
                  <c:v>2001</c:v>
                </c:pt>
                <c:pt idx="514">
                  <c:v>2001</c:v>
                </c:pt>
                <c:pt idx="515">
                  <c:v>2001</c:v>
                </c:pt>
                <c:pt idx="516">
                  <c:v>2001</c:v>
                </c:pt>
                <c:pt idx="517">
                  <c:v>2001</c:v>
                </c:pt>
                <c:pt idx="518">
                  <c:v>2001</c:v>
                </c:pt>
                <c:pt idx="519">
                  <c:v>2001</c:v>
                </c:pt>
                <c:pt idx="520">
                  <c:v>2001</c:v>
                </c:pt>
                <c:pt idx="521">
                  <c:v>2001</c:v>
                </c:pt>
                <c:pt idx="522">
                  <c:v>2001</c:v>
                </c:pt>
                <c:pt idx="523">
                  <c:v>2001</c:v>
                </c:pt>
                <c:pt idx="524">
                  <c:v>2001</c:v>
                </c:pt>
                <c:pt idx="525">
                  <c:v>2001</c:v>
                </c:pt>
                <c:pt idx="526">
                  <c:v>2001</c:v>
                </c:pt>
                <c:pt idx="527">
                  <c:v>2001</c:v>
                </c:pt>
                <c:pt idx="528">
                  <c:v>2001</c:v>
                </c:pt>
                <c:pt idx="529">
                  <c:v>2001</c:v>
                </c:pt>
                <c:pt idx="530">
                  <c:v>2001</c:v>
                </c:pt>
                <c:pt idx="531">
                  <c:v>2001</c:v>
                </c:pt>
                <c:pt idx="532">
                  <c:v>2001</c:v>
                </c:pt>
                <c:pt idx="533">
                  <c:v>2001</c:v>
                </c:pt>
                <c:pt idx="534">
                  <c:v>2001</c:v>
                </c:pt>
                <c:pt idx="535">
                  <c:v>2001</c:v>
                </c:pt>
                <c:pt idx="536">
                  <c:v>2001</c:v>
                </c:pt>
                <c:pt idx="537">
                  <c:v>2001</c:v>
                </c:pt>
                <c:pt idx="538">
                  <c:v>2001</c:v>
                </c:pt>
                <c:pt idx="539">
                  <c:v>2001</c:v>
                </c:pt>
                <c:pt idx="540">
                  <c:v>2001</c:v>
                </c:pt>
                <c:pt idx="541">
                  <c:v>2001</c:v>
                </c:pt>
                <c:pt idx="542">
                  <c:v>2001</c:v>
                </c:pt>
                <c:pt idx="543">
                  <c:v>2001</c:v>
                </c:pt>
                <c:pt idx="544">
                  <c:v>2001</c:v>
                </c:pt>
                <c:pt idx="545">
                  <c:v>2001</c:v>
                </c:pt>
                <c:pt idx="546">
                  <c:v>2001</c:v>
                </c:pt>
                <c:pt idx="547">
                  <c:v>2001</c:v>
                </c:pt>
                <c:pt idx="548">
                  <c:v>2001</c:v>
                </c:pt>
                <c:pt idx="549">
                  <c:v>2001</c:v>
                </c:pt>
                <c:pt idx="550">
                  <c:v>2001</c:v>
                </c:pt>
                <c:pt idx="551">
                  <c:v>2001</c:v>
                </c:pt>
                <c:pt idx="552">
                  <c:v>2001</c:v>
                </c:pt>
                <c:pt idx="553">
                  <c:v>2001</c:v>
                </c:pt>
                <c:pt idx="554">
                  <c:v>2001</c:v>
                </c:pt>
                <c:pt idx="555">
                  <c:v>2001</c:v>
                </c:pt>
                <c:pt idx="556">
                  <c:v>2001</c:v>
                </c:pt>
                <c:pt idx="557">
                  <c:v>2001</c:v>
                </c:pt>
                <c:pt idx="558">
                  <c:v>2001</c:v>
                </c:pt>
                <c:pt idx="559">
                  <c:v>2001</c:v>
                </c:pt>
                <c:pt idx="560">
                  <c:v>2001</c:v>
                </c:pt>
                <c:pt idx="561">
                  <c:v>2001</c:v>
                </c:pt>
                <c:pt idx="562">
                  <c:v>2001</c:v>
                </c:pt>
                <c:pt idx="563">
                  <c:v>2001</c:v>
                </c:pt>
                <c:pt idx="564">
                  <c:v>2001</c:v>
                </c:pt>
                <c:pt idx="565">
                  <c:v>2001</c:v>
                </c:pt>
                <c:pt idx="566">
                  <c:v>2001</c:v>
                </c:pt>
                <c:pt idx="567">
                  <c:v>2001</c:v>
                </c:pt>
                <c:pt idx="568">
                  <c:v>2001</c:v>
                </c:pt>
                <c:pt idx="569">
                  <c:v>2001</c:v>
                </c:pt>
                <c:pt idx="570">
                  <c:v>2001</c:v>
                </c:pt>
                <c:pt idx="571">
                  <c:v>2001</c:v>
                </c:pt>
                <c:pt idx="572">
                  <c:v>2001</c:v>
                </c:pt>
                <c:pt idx="573">
                  <c:v>2001</c:v>
                </c:pt>
                <c:pt idx="574">
                  <c:v>2001</c:v>
                </c:pt>
                <c:pt idx="575">
                  <c:v>2001</c:v>
                </c:pt>
                <c:pt idx="576">
                  <c:v>2001</c:v>
                </c:pt>
                <c:pt idx="577">
                  <c:v>2001</c:v>
                </c:pt>
                <c:pt idx="578">
                  <c:v>2001</c:v>
                </c:pt>
                <c:pt idx="579">
                  <c:v>2001</c:v>
                </c:pt>
                <c:pt idx="580">
                  <c:v>2001</c:v>
                </c:pt>
                <c:pt idx="581">
                  <c:v>2001</c:v>
                </c:pt>
                <c:pt idx="582">
                  <c:v>2001</c:v>
                </c:pt>
                <c:pt idx="583">
                  <c:v>2001</c:v>
                </c:pt>
                <c:pt idx="584">
                  <c:v>2001</c:v>
                </c:pt>
                <c:pt idx="585">
                  <c:v>2001</c:v>
                </c:pt>
                <c:pt idx="586">
                  <c:v>2001</c:v>
                </c:pt>
                <c:pt idx="587">
                  <c:v>2001</c:v>
                </c:pt>
                <c:pt idx="588">
                  <c:v>2001</c:v>
                </c:pt>
                <c:pt idx="589">
                  <c:v>2001</c:v>
                </c:pt>
                <c:pt idx="590">
                  <c:v>2001</c:v>
                </c:pt>
                <c:pt idx="591">
                  <c:v>2001</c:v>
                </c:pt>
                <c:pt idx="592">
                  <c:v>2001</c:v>
                </c:pt>
                <c:pt idx="593">
                  <c:v>2001</c:v>
                </c:pt>
                <c:pt idx="594">
                  <c:v>2001</c:v>
                </c:pt>
                <c:pt idx="595">
                  <c:v>2001</c:v>
                </c:pt>
                <c:pt idx="596">
                  <c:v>2001</c:v>
                </c:pt>
                <c:pt idx="597">
                  <c:v>2001</c:v>
                </c:pt>
                <c:pt idx="598">
                  <c:v>2001</c:v>
                </c:pt>
                <c:pt idx="599">
                  <c:v>2001</c:v>
                </c:pt>
                <c:pt idx="600">
                  <c:v>2001</c:v>
                </c:pt>
                <c:pt idx="601">
                  <c:v>2001</c:v>
                </c:pt>
                <c:pt idx="602">
                  <c:v>2001</c:v>
                </c:pt>
                <c:pt idx="603">
                  <c:v>2001</c:v>
                </c:pt>
                <c:pt idx="604">
                  <c:v>2001</c:v>
                </c:pt>
                <c:pt idx="605">
                  <c:v>2001</c:v>
                </c:pt>
                <c:pt idx="606">
                  <c:v>2001</c:v>
                </c:pt>
                <c:pt idx="607">
                  <c:v>2001</c:v>
                </c:pt>
                <c:pt idx="608">
                  <c:v>2001</c:v>
                </c:pt>
                <c:pt idx="609">
                  <c:v>2001</c:v>
                </c:pt>
                <c:pt idx="610">
                  <c:v>2001</c:v>
                </c:pt>
                <c:pt idx="611">
                  <c:v>2001</c:v>
                </c:pt>
                <c:pt idx="612">
                  <c:v>2001</c:v>
                </c:pt>
                <c:pt idx="613">
                  <c:v>2001</c:v>
                </c:pt>
                <c:pt idx="614">
                  <c:v>2001</c:v>
                </c:pt>
                <c:pt idx="615">
                  <c:v>2001</c:v>
                </c:pt>
                <c:pt idx="616">
                  <c:v>2001</c:v>
                </c:pt>
                <c:pt idx="617">
                  <c:v>2001</c:v>
                </c:pt>
                <c:pt idx="618">
                  <c:v>2001</c:v>
                </c:pt>
                <c:pt idx="619">
                  <c:v>2001</c:v>
                </c:pt>
                <c:pt idx="620">
                  <c:v>2001</c:v>
                </c:pt>
                <c:pt idx="621">
                  <c:v>2001</c:v>
                </c:pt>
                <c:pt idx="622">
                  <c:v>2001</c:v>
                </c:pt>
                <c:pt idx="623">
                  <c:v>2001</c:v>
                </c:pt>
                <c:pt idx="624">
                  <c:v>2001</c:v>
                </c:pt>
                <c:pt idx="625">
                  <c:v>2001</c:v>
                </c:pt>
                <c:pt idx="626">
                  <c:v>2001</c:v>
                </c:pt>
                <c:pt idx="627">
                  <c:v>2001</c:v>
                </c:pt>
                <c:pt idx="628">
                  <c:v>2001</c:v>
                </c:pt>
                <c:pt idx="629">
                  <c:v>2001</c:v>
                </c:pt>
                <c:pt idx="630">
                  <c:v>2001</c:v>
                </c:pt>
                <c:pt idx="631">
                  <c:v>2001</c:v>
                </c:pt>
                <c:pt idx="632">
                  <c:v>2001</c:v>
                </c:pt>
                <c:pt idx="633">
                  <c:v>2001</c:v>
                </c:pt>
                <c:pt idx="634">
                  <c:v>2001</c:v>
                </c:pt>
                <c:pt idx="635">
                  <c:v>2001</c:v>
                </c:pt>
                <c:pt idx="636">
                  <c:v>2001</c:v>
                </c:pt>
                <c:pt idx="637">
                  <c:v>2001</c:v>
                </c:pt>
                <c:pt idx="638">
                  <c:v>2001</c:v>
                </c:pt>
                <c:pt idx="639">
                  <c:v>2001</c:v>
                </c:pt>
                <c:pt idx="640">
                  <c:v>2001</c:v>
                </c:pt>
                <c:pt idx="641">
                  <c:v>2001</c:v>
                </c:pt>
                <c:pt idx="642">
                  <c:v>2001</c:v>
                </c:pt>
                <c:pt idx="643">
                  <c:v>2001</c:v>
                </c:pt>
                <c:pt idx="644">
                  <c:v>2001</c:v>
                </c:pt>
                <c:pt idx="645">
                  <c:v>2001</c:v>
                </c:pt>
                <c:pt idx="646">
                  <c:v>2001</c:v>
                </c:pt>
                <c:pt idx="647">
                  <c:v>2001</c:v>
                </c:pt>
                <c:pt idx="648">
                  <c:v>2001</c:v>
                </c:pt>
                <c:pt idx="649">
                  <c:v>2001</c:v>
                </c:pt>
                <c:pt idx="650">
                  <c:v>2001</c:v>
                </c:pt>
                <c:pt idx="651">
                  <c:v>2001</c:v>
                </c:pt>
                <c:pt idx="652">
                  <c:v>2001</c:v>
                </c:pt>
                <c:pt idx="653">
                  <c:v>2001</c:v>
                </c:pt>
                <c:pt idx="654">
                  <c:v>2001</c:v>
                </c:pt>
                <c:pt idx="655">
                  <c:v>2001</c:v>
                </c:pt>
                <c:pt idx="656">
                  <c:v>2001</c:v>
                </c:pt>
                <c:pt idx="657">
                  <c:v>2001</c:v>
                </c:pt>
                <c:pt idx="658">
                  <c:v>2001</c:v>
                </c:pt>
                <c:pt idx="659">
                  <c:v>2001</c:v>
                </c:pt>
                <c:pt idx="660">
                  <c:v>2001</c:v>
                </c:pt>
                <c:pt idx="661">
                  <c:v>2001</c:v>
                </c:pt>
                <c:pt idx="662">
                  <c:v>2001</c:v>
                </c:pt>
                <c:pt idx="663">
                  <c:v>2001</c:v>
                </c:pt>
                <c:pt idx="664">
                  <c:v>2001</c:v>
                </c:pt>
                <c:pt idx="665">
                  <c:v>2001</c:v>
                </c:pt>
                <c:pt idx="666">
                  <c:v>2001</c:v>
                </c:pt>
                <c:pt idx="667">
                  <c:v>2001</c:v>
                </c:pt>
                <c:pt idx="668">
                  <c:v>2001</c:v>
                </c:pt>
                <c:pt idx="669">
                  <c:v>2001</c:v>
                </c:pt>
                <c:pt idx="670">
                  <c:v>2001</c:v>
                </c:pt>
                <c:pt idx="671">
                  <c:v>2001</c:v>
                </c:pt>
                <c:pt idx="672">
                  <c:v>2001</c:v>
                </c:pt>
                <c:pt idx="673">
                  <c:v>2001</c:v>
                </c:pt>
                <c:pt idx="674">
                  <c:v>2001</c:v>
                </c:pt>
                <c:pt idx="675">
                  <c:v>2001</c:v>
                </c:pt>
                <c:pt idx="676">
                  <c:v>2001</c:v>
                </c:pt>
                <c:pt idx="677">
                  <c:v>2001</c:v>
                </c:pt>
                <c:pt idx="678">
                  <c:v>2001</c:v>
                </c:pt>
                <c:pt idx="679">
                  <c:v>2001</c:v>
                </c:pt>
                <c:pt idx="680">
                  <c:v>2001</c:v>
                </c:pt>
                <c:pt idx="681">
                  <c:v>2001</c:v>
                </c:pt>
                <c:pt idx="682">
                  <c:v>2001</c:v>
                </c:pt>
                <c:pt idx="683">
                  <c:v>2001</c:v>
                </c:pt>
                <c:pt idx="684">
                  <c:v>2001</c:v>
                </c:pt>
                <c:pt idx="685">
                  <c:v>2001</c:v>
                </c:pt>
                <c:pt idx="686">
                  <c:v>2001</c:v>
                </c:pt>
                <c:pt idx="687">
                  <c:v>2001</c:v>
                </c:pt>
                <c:pt idx="688">
                  <c:v>2001</c:v>
                </c:pt>
                <c:pt idx="689">
                  <c:v>2001</c:v>
                </c:pt>
                <c:pt idx="690">
                  <c:v>2001</c:v>
                </c:pt>
                <c:pt idx="691">
                  <c:v>2001</c:v>
                </c:pt>
                <c:pt idx="692">
                  <c:v>2001</c:v>
                </c:pt>
                <c:pt idx="693">
                  <c:v>2001</c:v>
                </c:pt>
                <c:pt idx="694">
                  <c:v>2001</c:v>
                </c:pt>
                <c:pt idx="695">
                  <c:v>2001</c:v>
                </c:pt>
                <c:pt idx="696">
                  <c:v>2001</c:v>
                </c:pt>
                <c:pt idx="697">
                  <c:v>2001</c:v>
                </c:pt>
                <c:pt idx="698">
                  <c:v>2001</c:v>
                </c:pt>
                <c:pt idx="699">
                  <c:v>2001</c:v>
                </c:pt>
                <c:pt idx="700">
                  <c:v>2001</c:v>
                </c:pt>
                <c:pt idx="701">
                  <c:v>2001</c:v>
                </c:pt>
                <c:pt idx="702">
                  <c:v>2002</c:v>
                </c:pt>
                <c:pt idx="703">
                  <c:v>2002</c:v>
                </c:pt>
                <c:pt idx="704">
                  <c:v>2002</c:v>
                </c:pt>
                <c:pt idx="705">
                  <c:v>2002</c:v>
                </c:pt>
                <c:pt idx="706">
                  <c:v>2002</c:v>
                </c:pt>
                <c:pt idx="707">
                  <c:v>2002</c:v>
                </c:pt>
                <c:pt idx="708">
                  <c:v>2002</c:v>
                </c:pt>
                <c:pt idx="709">
                  <c:v>2002</c:v>
                </c:pt>
                <c:pt idx="710">
                  <c:v>2002</c:v>
                </c:pt>
                <c:pt idx="711">
                  <c:v>2002</c:v>
                </c:pt>
                <c:pt idx="712">
                  <c:v>2002</c:v>
                </c:pt>
                <c:pt idx="713">
                  <c:v>2002</c:v>
                </c:pt>
                <c:pt idx="714">
                  <c:v>2002</c:v>
                </c:pt>
                <c:pt idx="715">
                  <c:v>2002</c:v>
                </c:pt>
                <c:pt idx="716">
                  <c:v>2002</c:v>
                </c:pt>
                <c:pt idx="717">
                  <c:v>2002</c:v>
                </c:pt>
                <c:pt idx="718">
                  <c:v>2002</c:v>
                </c:pt>
                <c:pt idx="719">
                  <c:v>2002</c:v>
                </c:pt>
                <c:pt idx="720">
                  <c:v>2002</c:v>
                </c:pt>
                <c:pt idx="721">
                  <c:v>2002</c:v>
                </c:pt>
                <c:pt idx="722">
                  <c:v>2002</c:v>
                </c:pt>
                <c:pt idx="723">
                  <c:v>2002</c:v>
                </c:pt>
                <c:pt idx="724">
                  <c:v>2002</c:v>
                </c:pt>
                <c:pt idx="725">
                  <c:v>2002</c:v>
                </c:pt>
                <c:pt idx="726">
                  <c:v>2002</c:v>
                </c:pt>
                <c:pt idx="727">
                  <c:v>2002</c:v>
                </c:pt>
                <c:pt idx="728">
                  <c:v>2002</c:v>
                </c:pt>
                <c:pt idx="729">
                  <c:v>2002</c:v>
                </c:pt>
                <c:pt idx="730">
                  <c:v>2002</c:v>
                </c:pt>
                <c:pt idx="731">
                  <c:v>2002</c:v>
                </c:pt>
                <c:pt idx="732">
                  <c:v>2002</c:v>
                </c:pt>
                <c:pt idx="733">
                  <c:v>2002</c:v>
                </c:pt>
                <c:pt idx="734">
                  <c:v>2002</c:v>
                </c:pt>
                <c:pt idx="735">
                  <c:v>2002</c:v>
                </c:pt>
                <c:pt idx="736">
                  <c:v>2002</c:v>
                </c:pt>
                <c:pt idx="737">
                  <c:v>2002</c:v>
                </c:pt>
                <c:pt idx="738">
                  <c:v>2002</c:v>
                </c:pt>
                <c:pt idx="739">
                  <c:v>2002</c:v>
                </c:pt>
                <c:pt idx="740">
                  <c:v>2002</c:v>
                </c:pt>
                <c:pt idx="741">
                  <c:v>2002</c:v>
                </c:pt>
                <c:pt idx="742">
                  <c:v>2002</c:v>
                </c:pt>
                <c:pt idx="743">
                  <c:v>2002</c:v>
                </c:pt>
                <c:pt idx="744">
                  <c:v>2002</c:v>
                </c:pt>
                <c:pt idx="745">
                  <c:v>2002</c:v>
                </c:pt>
                <c:pt idx="746">
                  <c:v>2002</c:v>
                </c:pt>
                <c:pt idx="747">
                  <c:v>2002</c:v>
                </c:pt>
                <c:pt idx="748">
                  <c:v>2002</c:v>
                </c:pt>
                <c:pt idx="749">
                  <c:v>2002</c:v>
                </c:pt>
                <c:pt idx="750">
                  <c:v>2002</c:v>
                </c:pt>
                <c:pt idx="751">
                  <c:v>2002</c:v>
                </c:pt>
                <c:pt idx="752">
                  <c:v>2002</c:v>
                </c:pt>
                <c:pt idx="753">
                  <c:v>2002</c:v>
                </c:pt>
                <c:pt idx="754">
                  <c:v>2002</c:v>
                </c:pt>
                <c:pt idx="755">
                  <c:v>2002</c:v>
                </c:pt>
                <c:pt idx="756">
                  <c:v>2002</c:v>
                </c:pt>
                <c:pt idx="757">
                  <c:v>2002</c:v>
                </c:pt>
                <c:pt idx="758">
                  <c:v>2002</c:v>
                </c:pt>
                <c:pt idx="759">
                  <c:v>2002</c:v>
                </c:pt>
                <c:pt idx="760">
                  <c:v>2002</c:v>
                </c:pt>
                <c:pt idx="761">
                  <c:v>2002</c:v>
                </c:pt>
                <c:pt idx="762">
                  <c:v>2002</c:v>
                </c:pt>
                <c:pt idx="763">
                  <c:v>2002</c:v>
                </c:pt>
                <c:pt idx="764">
                  <c:v>2002</c:v>
                </c:pt>
                <c:pt idx="765">
                  <c:v>2002</c:v>
                </c:pt>
                <c:pt idx="766">
                  <c:v>2002</c:v>
                </c:pt>
                <c:pt idx="767">
                  <c:v>2002</c:v>
                </c:pt>
                <c:pt idx="768">
                  <c:v>2002</c:v>
                </c:pt>
                <c:pt idx="769">
                  <c:v>2002</c:v>
                </c:pt>
                <c:pt idx="770">
                  <c:v>2002</c:v>
                </c:pt>
                <c:pt idx="771">
                  <c:v>2002</c:v>
                </c:pt>
                <c:pt idx="772">
                  <c:v>2002</c:v>
                </c:pt>
                <c:pt idx="773">
                  <c:v>2002</c:v>
                </c:pt>
                <c:pt idx="774">
                  <c:v>2002</c:v>
                </c:pt>
                <c:pt idx="775">
                  <c:v>2002</c:v>
                </c:pt>
                <c:pt idx="776">
                  <c:v>2002</c:v>
                </c:pt>
                <c:pt idx="777">
                  <c:v>2002</c:v>
                </c:pt>
                <c:pt idx="778">
                  <c:v>2002</c:v>
                </c:pt>
                <c:pt idx="779">
                  <c:v>2002</c:v>
                </c:pt>
                <c:pt idx="780">
                  <c:v>2002</c:v>
                </c:pt>
                <c:pt idx="781">
                  <c:v>2002</c:v>
                </c:pt>
                <c:pt idx="782">
                  <c:v>2002</c:v>
                </c:pt>
                <c:pt idx="783">
                  <c:v>2002</c:v>
                </c:pt>
                <c:pt idx="784">
                  <c:v>2002</c:v>
                </c:pt>
                <c:pt idx="785">
                  <c:v>2002</c:v>
                </c:pt>
                <c:pt idx="786">
                  <c:v>2002</c:v>
                </c:pt>
                <c:pt idx="787">
                  <c:v>2002</c:v>
                </c:pt>
                <c:pt idx="788">
                  <c:v>2002</c:v>
                </c:pt>
                <c:pt idx="789">
                  <c:v>2002</c:v>
                </c:pt>
                <c:pt idx="790">
                  <c:v>2002</c:v>
                </c:pt>
                <c:pt idx="791">
                  <c:v>2002</c:v>
                </c:pt>
                <c:pt idx="792">
                  <c:v>2002</c:v>
                </c:pt>
                <c:pt idx="793">
                  <c:v>2002</c:v>
                </c:pt>
                <c:pt idx="794">
                  <c:v>2002</c:v>
                </c:pt>
                <c:pt idx="795">
                  <c:v>2002</c:v>
                </c:pt>
                <c:pt idx="796">
                  <c:v>2002</c:v>
                </c:pt>
                <c:pt idx="797">
                  <c:v>2002</c:v>
                </c:pt>
                <c:pt idx="798">
                  <c:v>2002</c:v>
                </c:pt>
                <c:pt idx="799">
                  <c:v>2002</c:v>
                </c:pt>
                <c:pt idx="800">
                  <c:v>2002</c:v>
                </c:pt>
                <c:pt idx="801">
                  <c:v>2002</c:v>
                </c:pt>
                <c:pt idx="802">
                  <c:v>2002</c:v>
                </c:pt>
                <c:pt idx="803">
                  <c:v>2002</c:v>
                </c:pt>
                <c:pt idx="804">
                  <c:v>2002</c:v>
                </c:pt>
                <c:pt idx="805">
                  <c:v>2002</c:v>
                </c:pt>
                <c:pt idx="806">
                  <c:v>2002</c:v>
                </c:pt>
                <c:pt idx="807">
                  <c:v>2002</c:v>
                </c:pt>
                <c:pt idx="808">
                  <c:v>2002</c:v>
                </c:pt>
                <c:pt idx="809">
                  <c:v>2002</c:v>
                </c:pt>
                <c:pt idx="810">
                  <c:v>2002</c:v>
                </c:pt>
                <c:pt idx="811">
                  <c:v>2002</c:v>
                </c:pt>
                <c:pt idx="812">
                  <c:v>2002</c:v>
                </c:pt>
                <c:pt idx="813">
                  <c:v>2002</c:v>
                </c:pt>
                <c:pt idx="814">
                  <c:v>2002</c:v>
                </c:pt>
                <c:pt idx="815">
                  <c:v>2002</c:v>
                </c:pt>
                <c:pt idx="816">
                  <c:v>2002</c:v>
                </c:pt>
                <c:pt idx="817">
                  <c:v>2002</c:v>
                </c:pt>
                <c:pt idx="818">
                  <c:v>2002</c:v>
                </c:pt>
                <c:pt idx="819">
                  <c:v>2002</c:v>
                </c:pt>
                <c:pt idx="820">
                  <c:v>2002</c:v>
                </c:pt>
                <c:pt idx="821">
                  <c:v>2002</c:v>
                </c:pt>
                <c:pt idx="822">
                  <c:v>2002</c:v>
                </c:pt>
                <c:pt idx="823">
                  <c:v>2002</c:v>
                </c:pt>
                <c:pt idx="824">
                  <c:v>2002</c:v>
                </c:pt>
                <c:pt idx="825">
                  <c:v>2002</c:v>
                </c:pt>
                <c:pt idx="826">
                  <c:v>2002</c:v>
                </c:pt>
                <c:pt idx="827">
                  <c:v>2002</c:v>
                </c:pt>
                <c:pt idx="828">
                  <c:v>2002</c:v>
                </c:pt>
                <c:pt idx="829">
                  <c:v>2002</c:v>
                </c:pt>
                <c:pt idx="830">
                  <c:v>2002</c:v>
                </c:pt>
                <c:pt idx="831">
                  <c:v>2002</c:v>
                </c:pt>
                <c:pt idx="832">
                  <c:v>2002</c:v>
                </c:pt>
                <c:pt idx="833">
                  <c:v>2002</c:v>
                </c:pt>
                <c:pt idx="834">
                  <c:v>2002</c:v>
                </c:pt>
                <c:pt idx="835">
                  <c:v>2002</c:v>
                </c:pt>
                <c:pt idx="836">
                  <c:v>2002</c:v>
                </c:pt>
                <c:pt idx="837">
                  <c:v>2002</c:v>
                </c:pt>
                <c:pt idx="838">
                  <c:v>2002</c:v>
                </c:pt>
                <c:pt idx="839">
                  <c:v>2002</c:v>
                </c:pt>
                <c:pt idx="840">
                  <c:v>2002</c:v>
                </c:pt>
                <c:pt idx="841">
                  <c:v>2002</c:v>
                </c:pt>
                <c:pt idx="842">
                  <c:v>2002</c:v>
                </c:pt>
                <c:pt idx="843">
                  <c:v>2002</c:v>
                </c:pt>
                <c:pt idx="844">
                  <c:v>2002</c:v>
                </c:pt>
                <c:pt idx="845">
                  <c:v>2002</c:v>
                </c:pt>
                <c:pt idx="846">
                  <c:v>2002</c:v>
                </c:pt>
                <c:pt idx="847">
                  <c:v>2002</c:v>
                </c:pt>
                <c:pt idx="848">
                  <c:v>2002</c:v>
                </c:pt>
                <c:pt idx="849">
                  <c:v>2002</c:v>
                </c:pt>
                <c:pt idx="850">
                  <c:v>2002</c:v>
                </c:pt>
                <c:pt idx="851">
                  <c:v>2002</c:v>
                </c:pt>
                <c:pt idx="852">
                  <c:v>2002</c:v>
                </c:pt>
                <c:pt idx="853">
                  <c:v>2002</c:v>
                </c:pt>
                <c:pt idx="854">
                  <c:v>2002</c:v>
                </c:pt>
                <c:pt idx="855">
                  <c:v>2002</c:v>
                </c:pt>
                <c:pt idx="856">
                  <c:v>2002</c:v>
                </c:pt>
                <c:pt idx="857">
                  <c:v>2002</c:v>
                </c:pt>
                <c:pt idx="858">
                  <c:v>2002</c:v>
                </c:pt>
                <c:pt idx="859">
                  <c:v>2002</c:v>
                </c:pt>
                <c:pt idx="860">
                  <c:v>2002</c:v>
                </c:pt>
                <c:pt idx="861">
                  <c:v>2002</c:v>
                </c:pt>
                <c:pt idx="862">
                  <c:v>2002</c:v>
                </c:pt>
                <c:pt idx="863">
                  <c:v>2002</c:v>
                </c:pt>
                <c:pt idx="864">
                  <c:v>2002</c:v>
                </c:pt>
                <c:pt idx="865">
                  <c:v>2002</c:v>
                </c:pt>
                <c:pt idx="866">
                  <c:v>2002</c:v>
                </c:pt>
                <c:pt idx="867">
                  <c:v>2002</c:v>
                </c:pt>
                <c:pt idx="868">
                  <c:v>2002</c:v>
                </c:pt>
                <c:pt idx="869">
                  <c:v>2002</c:v>
                </c:pt>
                <c:pt idx="870">
                  <c:v>2002</c:v>
                </c:pt>
                <c:pt idx="871">
                  <c:v>2002</c:v>
                </c:pt>
                <c:pt idx="872">
                  <c:v>2002</c:v>
                </c:pt>
                <c:pt idx="873">
                  <c:v>2002</c:v>
                </c:pt>
                <c:pt idx="874">
                  <c:v>2002</c:v>
                </c:pt>
                <c:pt idx="875">
                  <c:v>2002</c:v>
                </c:pt>
                <c:pt idx="876">
                  <c:v>2002</c:v>
                </c:pt>
                <c:pt idx="877">
                  <c:v>2002</c:v>
                </c:pt>
                <c:pt idx="878">
                  <c:v>2002</c:v>
                </c:pt>
                <c:pt idx="879">
                  <c:v>2002</c:v>
                </c:pt>
                <c:pt idx="880">
                  <c:v>2002</c:v>
                </c:pt>
                <c:pt idx="881">
                  <c:v>2002</c:v>
                </c:pt>
                <c:pt idx="882">
                  <c:v>2002</c:v>
                </c:pt>
                <c:pt idx="883">
                  <c:v>2002</c:v>
                </c:pt>
                <c:pt idx="884">
                  <c:v>2002</c:v>
                </c:pt>
                <c:pt idx="885">
                  <c:v>2002</c:v>
                </c:pt>
                <c:pt idx="886">
                  <c:v>2002</c:v>
                </c:pt>
                <c:pt idx="887">
                  <c:v>2002</c:v>
                </c:pt>
                <c:pt idx="888">
                  <c:v>2002</c:v>
                </c:pt>
                <c:pt idx="889">
                  <c:v>2002</c:v>
                </c:pt>
                <c:pt idx="890">
                  <c:v>2002</c:v>
                </c:pt>
                <c:pt idx="891">
                  <c:v>2002</c:v>
                </c:pt>
                <c:pt idx="892">
                  <c:v>2002</c:v>
                </c:pt>
                <c:pt idx="893">
                  <c:v>2002</c:v>
                </c:pt>
                <c:pt idx="894">
                  <c:v>2002</c:v>
                </c:pt>
                <c:pt idx="895">
                  <c:v>2002</c:v>
                </c:pt>
                <c:pt idx="896">
                  <c:v>2002</c:v>
                </c:pt>
                <c:pt idx="897">
                  <c:v>2002</c:v>
                </c:pt>
                <c:pt idx="898">
                  <c:v>2002</c:v>
                </c:pt>
                <c:pt idx="899">
                  <c:v>2002</c:v>
                </c:pt>
                <c:pt idx="900">
                  <c:v>2002</c:v>
                </c:pt>
                <c:pt idx="901">
                  <c:v>2002</c:v>
                </c:pt>
                <c:pt idx="902">
                  <c:v>2002</c:v>
                </c:pt>
                <c:pt idx="903">
                  <c:v>2002</c:v>
                </c:pt>
                <c:pt idx="904">
                  <c:v>2002</c:v>
                </c:pt>
                <c:pt idx="905">
                  <c:v>2002</c:v>
                </c:pt>
                <c:pt idx="906">
                  <c:v>2002</c:v>
                </c:pt>
                <c:pt idx="907">
                  <c:v>2002</c:v>
                </c:pt>
                <c:pt idx="908">
                  <c:v>2002</c:v>
                </c:pt>
                <c:pt idx="909">
                  <c:v>2002</c:v>
                </c:pt>
                <c:pt idx="910">
                  <c:v>2002</c:v>
                </c:pt>
                <c:pt idx="911">
                  <c:v>2002</c:v>
                </c:pt>
                <c:pt idx="912">
                  <c:v>2002</c:v>
                </c:pt>
                <c:pt idx="913">
                  <c:v>2002</c:v>
                </c:pt>
                <c:pt idx="914">
                  <c:v>2002</c:v>
                </c:pt>
                <c:pt idx="915">
                  <c:v>2002</c:v>
                </c:pt>
                <c:pt idx="916">
                  <c:v>2002</c:v>
                </c:pt>
                <c:pt idx="917">
                  <c:v>2002</c:v>
                </c:pt>
                <c:pt idx="918">
                  <c:v>2002</c:v>
                </c:pt>
                <c:pt idx="919">
                  <c:v>2002</c:v>
                </c:pt>
                <c:pt idx="920">
                  <c:v>2002</c:v>
                </c:pt>
                <c:pt idx="921">
                  <c:v>2002</c:v>
                </c:pt>
                <c:pt idx="922">
                  <c:v>2002</c:v>
                </c:pt>
                <c:pt idx="923">
                  <c:v>2002</c:v>
                </c:pt>
                <c:pt idx="924">
                  <c:v>2002</c:v>
                </c:pt>
                <c:pt idx="925">
                  <c:v>2002</c:v>
                </c:pt>
                <c:pt idx="926">
                  <c:v>2002</c:v>
                </c:pt>
                <c:pt idx="927">
                  <c:v>2002</c:v>
                </c:pt>
                <c:pt idx="928">
                  <c:v>2002</c:v>
                </c:pt>
                <c:pt idx="929">
                  <c:v>2002</c:v>
                </c:pt>
                <c:pt idx="930">
                  <c:v>2002</c:v>
                </c:pt>
                <c:pt idx="931">
                  <c:v>2002</c:v>
                </c:pt>
                <c:pt idx="932">
                  <c:v>2002</c:v>
                </c:pt>
                <c:pt idx="933">
                  <c:v>2002</c:v>
                </c:pt>
                <c:pt idx="934">
                  <c:v>2002</c:v>
                </c:pt>
                <c:pt idx="935">
                  <c:v>2002</c:v>
                </c:pt>
                <c:pt idx="936">
                  <c:v>2002</c:v>
                </c:pt>
                <c:pt idx="937">
                  <c:v>2002</c:v>
                </c:pt>
                <c:pt idx="938">
                  <c:v>2002</c:v>
                </c:pt>
                <c:pt idx="939">
                  <c:v>2002</c:v>
                </c:pt>
                <c:pt idx="940">
                  <c:v>2002</c:v>
                </c:pt>
                <c:pt idx="941">
                  <c:v>2002</c:v>
                </c:pt>
                <c:pt idx="942">
                  <c:v>2002</c:v>
                </c:pt>
                <c:pt idx="943">
                  <c:v>2002</c:v>
                </c:pt>
                <c:pt idx="944">
                  <c:v>2002</c:v>
                </c:pt>
                <c:pt idx="945">
                  <c:v>2002</c:v>
                </c:pt>
                <c:pt idx="946">
                  <c:v>2002</c:v>
                </c:pt>
                <c:pt idx="947">
                  <c:v>2002</c:v>
                </c:pt>
                <c:pt idx="948">
                  <c:v>2002</c:v>
                </c:pt>
                <c:pt idx="949">
                  <c:v>2002</c:v>
                </c:pt>
                <c:pt idx="950">
                  <c:v>2002</c:v>
                </c:pt>
                <c:pt idx="951">
                  <c:v>2003</c:v>
                </c:pt>
                <c:pt idx="952">
                  <c:v>2003</c:v>
                </c:pt>
                <c:pt idx="953">
                  <c:v>2003</c:v>
                </c:pt>
                <c:pt idx="954">
                  <c:v>2003</c:v>
                </c:pt>
                <c:pt idx="955">
                  <c:v>2003</c:v>
                </c:pt>
                <c:pt idx="956">
                  <c:v>2003</c:v>
                </c:pt>
                <c:pt idx="957">
                  <c:v>2003</c:v>
                </c:pt>
                <c:pt idx="958">
                  <c:v>2003</c:v>
                </c:pt>
                <c:pt idx="959">
                  <c:v>2003</c:v>
                </c:pt>
                <c:pt idx="960">
                  <c:v>2003</c:v>
                </c:pt>
                <c:pt idx="961">
                  <c:v>2003</c:v>
                </c:pt>
                <c:pt idx="962">
                  <c:v>2003</c:v>
                </c:pt>
                <c:pt idx="963">
                  <c:v>2003</c:v>
                </c:pt>
                <c:pt idx="964">
                  <c:v>2003</c:v>
                </c:pt>
                <c:pt idx="965">
                  <c:v>2003</c:v>
                </c:pt>
                <c:pt idx="966">
                  <c:v>2003</c:v>
                </c:pt>
                <c:pt idx="967">
                  <c:v>2003</c:v>
                </c:pt>
                <c:pt idx="968">
                  <c:v>2003</c:v>
                </c:pt>
                <c:pt idx="969">
                  <c:v>2003</c:v>
                </c:pt>
                <c:pt idx="970">
                  <c:v>2003</c:v>
                </c:pt>
                <c:pt idx="971">
                  <c:v>2003</c:v>
                </c:pt>
                <c:pt idx="972">
                  <c:v>2003</c:v>
                </c:pt>
                <c:pt idx="973">
                  <c:v>2003</c:v>
                </c:pt>
                <c:pt idx="974">
                  <c:v>2003</c:v>
                </c:pt>
                <c:pt idx="975">
                  <c:v>2003</c:v>
                </c:pt>
                <c:pt idx="976">
                  <c:v>2003</c:v>
                </c:pt>
                <c:pt idx="977">
                  <c:v>2003</c:v>
                </c:pt>
                <c:pt idx="978">
                  <c:v>2003</c:v>
                </c:pt>
                <c:pt idx="979">
                  <c:v>2003</c:v>
                </c:pt>
                <c:pt idx="980">
                  <c:v>2003</c:v>
                </c:pt>
                <c:pt idx="981">
                  <c:v>2003</c:v>
                </c:pt>
                <c:pt idx="982">
                  <c:v>2003</c:v>
                </c:pt>
                <c:pt idx="983">
                  <c:v>2003</c:v>
                </c:pt>
                <c:pt idx="984">
                  <c:v>2003</c:v>
                </c:pt>
                <c:pt idx="985">
                  <c:v>2003</c:v>
                </c:pt>
                <c:pt idx="986">
                  <c:v>2003</c:v>
                </c:pt>
                <c:pt idx="987">
                  <c:v>2003</c:v>
                </c:pt>
                <c:pt idx="988">
                  <c:v>2003</c:v>
                </c:pt>
                <c:pt idx="989">
                  <c:v>2003</c:v>
                </c:pt>
                <c:pt idx="990">
                  <c:v>2003</c:v>
                </c:pt>
                <c:pt idx="991">
                  <c:v>2003</c:v>
                </c:pt>
                <c:pt idx="992">
                  <c:v>2003</c:v>
                </c:pt>
                <c:pt idx="993">
                  <c:v>2003</c:v>
                </c:pt>
                <c:pt idx="994">
                  <c:v>2003</c:v>
                </c:pt>
                <c:pt idx="995">
                  <c:v>2003</c:v>
                </c:pt>
                <c:pt idx="996">
                  <c:v>2003</c:v>
                </c:pt>
                <c:pt idx="997">
                  <c:v>2003</c:v>
                </c:pt>
                <c:pt idx="998">
                  <c:v>2003</c:v>
                </c:pt>
                <c:pt idx="999">
                  <c:v>2003</c:v>
                </c:pt>
                <c:pt idx="1000">
                  <c:v>2003</c:v>
                </c:pt>
                <c:pt idx="1001">
                  <c:v>2003</c:v>
                </c:pt>
                <c:pt idx="1002">
                  <c:v>2003</c:v>
                </c:pt>
                <c:pt idx="1003">
                  <c:v>2003</c:v>
                </c:pt>
                <c:pt idx="1004">
                  <c:v>2003</c:v>
                </c:pt>
                <c:pt idx="1005">
                  <c:v>2003</c:v>
                </c:pt>
                <c:pt idx="1006">
                  <c:v>2003</c:v>
                </c:pt>
                <c:pt idx="1007">
                  <c:v>2003</c:v>
                </c:pt>
                <c:pt idx="1008">
                  <c:v>2003</c:v>
                </c:pt>
                <c:pt idx="1009">
                  <c:v>2003</c:v>
                </c:pt>
                <c:pt idx="1010">
                  <c:v>2003</c:v>
                </c:pt>
                <c:pt idx="1011">
                  <c:v>2003</c:v>
                </c:pt>
                <c:pt idx="1012">
                  <c:v>2003</c:v>
                </c:pt>
                <c:pt idx="1013">
                  <c:v>2003</c:v>
                </c:pt>
                <c:pt idx="1014">
                  <c:v>2003</c:v>
                </c:pt>
                <c:pt idx="1015">
                  <c:v>2003</c:v>
                </c:pt>
                <c:pt idx="1016">
                  <c:v>2003</c:v>
                </c:pt>
                <c:pt idx="1017">
                  <c:v>2003</c:v>
                </c:pt>
                <c:pt idx="1018">
                  <c:v>2003</c:v>
                </c:pt>
                <c:pt idx="1019">
                  <c:v>2003</c:v>
                </c:pt>
                <c:pt idx="1020">
                  <c:v>2003</c:v>
                </c:pt>
                <c:pt idx="1021">
                  <c:v>2003</c:v>
                </c:pt>
                <c:pt idx="1022">
                  <c:v>2003</c:v>
                </c:pt>
                <c:pt idx="1023">
                  <c:v>2003</c:v>
                </c:pt>
                <c:pt idx="1024">
                  <c:v>2003</c:v>
                </c:pt>
                <c:pt idx="1025">
                  <c:v>2003</c:v>
                </c:pt>
                <c:pt idx="1026">
                  <c:v>2003</c:v>
                </c:pt>
                <c:pt idx="1027">
                  <c:v>2003</c:v>
                </c:pt>
                <c:pt idx="1028">
                  <c:v>2003</c:v>
                </c:pt>
                <c:pt idx="1029">
                  <c:v>2003</c:v>
                </c:pt>
                <c:pt idx="1030">
                  <c:v>2003</c:v>
                </c:pt>
                <c:pt idx="1031">
                  <c:v>2003</c:v>
                </c:pt>
                <c:pt idx="1032">
                  <c:v>2003</c:v>
                </c:pt>
                <c:pt idx="1033">
                  <c:v>2003</c:v>
                </c:pt>
                <c:pt idx="1034">
                  <c:v>2003</c:v>
                </c:pt>
                <c:pt idx="1035">
                  <c:v>2003</c:v>
                </c:pt>
                <c:pt idx="1036">
                  <c:v>2003</c:v>
                </c:pt>
                <c:pt idx="1037">
                  <c:v>2003</c:v>
                </c:pt>
                <c:pt idx="1038">
                  <c:v>2003</c:v>
                </c:pt>
                <c:pt idx="1039">
                  <c:v>2003</c:v>
                </c:pt>
                <c:pt idx="1040">
                  <c:v>2003</c:v>
                </c:pt>
                <c:pt idx="1041">
                  <c:v>2003</c:v>
                </c:pt>
                <c:pt idx="1042">
                  <c:v>2003</c:v>
                </c:pt>
                <c:pt idx="1043">
                  <c:v>2003</c:v>
                </c:pt>
                <c:pt idx="1044">
                  <c:v>2003</c:v>
                </c:pt>
                <c:pt idx="1045">
                  <c:v>2003</c:v>
                </c:pt>
                <c:pt idx="1046">
                  <c:v>2003</c:v>
                </c:pt>
                <c:pt idx="1047">
                  <c:v>2003</c:v>
                </c:pt>
                <c:pt idx="1048">
                  <c:v>2003</c:v>
                </c:pt>
                <c:pt idx="1049">
                  <c:v>2003</c:v>
                </c:pt>
                <c:pt idx="1050">
                  <c:v>2003</c:v>
                </c:pt>
                <c:pt idx="1051">
                  <c:v>2003</c:v>
                </c:pt>
                <c:pt idx="1052">
                  <c:v>2003</c:v>
                </c:pt>
                <c:pt idx="1053">
                  <c:v>2003</c:v>
                </c:pt>
                <c:pt idx="1054">
                  <c:v>2003</c:v>
                </c:pt>
                <c:pt idx="1055">
                  <c:v>2003</c:v>
                </c:pt>
                <c:pt idx="1056">
                  <c:v>2003</c:v>
                </c:pt>
                <c:pt idx="1057">
                  <c:v>2003</c:v>
                </c:pt>
                <c:pt idx="1058">
                  <c:v>2003</c:v>
                </c:pt>
                <c:pt idx="1059">
                  <c:v>2003</c:v>
                </c:pt>
                <c:pt idx="1060">
                  <c:v>2003</c:v>
                </c:pt>
                <c:pt idx="1061">
                  <c:v>2003</c:v>
                </c:pt>
                <c:pt idx="1062">
                  <c:v>2003</c:v>
                </c:pt>
                <c:pt idx="1063">
                  <c:v>2003</c:v>
                </c:pt>
                <c:pt idx="1064">
                  <c:v>2003</c:v>
                </c:pt>
                <c:pt idx="1065">
                  <c:v>2003</c:v>
                </c:pt>
                <c:pt idx="1066">
                  <c:v>2003</c:v>
                </c:pt>
                <c:pt idx="1067">
                  <c:v>2003</c:v>
                </c:pt>
                <c:pt idx="1068">
                  <c:v>2003</c:v>
                </c:pt>
                <c:pt idx="1069">
                  <c:v>2003</c:v>
                </c:pt>
                <c:pt idx="1070">
                  <c:v>2003</c:v>
                </c:pt>
                <c:pt idx="1071">
                  <c:v>2003</c:v>
                </c:pt>
                <c:pt idx="1072">
                  <c:v>2003</c:v>
                </c:pt>
                <c:pt idx="1073">
                  <c:v>2003</c:v>
                </c:pt>
                <c:pt idx="1074">
                  <c:v>2003</c:v>
                </c:pt>
                <c:pt idx="1075">
                  <c:v>2003</c:v>
                </c:pt>
                <c:pt idx="1076">
                  <c:v>2003</c:v>
                </c:pt>
                <c:pt idx="1077">
                  <c:v>2003</c:v>
                </c:pt>
                <c:pt idx="1078">
                  <c:v>2003</c:v>
                </c:pt>
                <c:pt idx="1079">
                  <c:v>2003</c:v>
                </c:pt>
                <c:pt idx="1080">
                  <c:v>2003</c:v>
                </c:pt>
                <c:pt idx="1081">
                  <c:v>2003</c:v>
                </c:pt>
                <c:pt idx="1082">
                  <c:v>2003</c:v>
                </c:pt>
                <c:pt idx="1083">
                  <c:v>2003</c:v>
                </c:pt>
                <c:pt idx="1084">
                  <c:v>2003</c:v>
                </c:pt>
                <c:pt idx="1085">
                  <c:v>2003</c:v>
                </c:pt>
                <c:pt idx="1086">
                  <c:v>2003</c:v>
                </c:pt>
                <c:pt idx="1087">
                  <c:v>2003</c:v>
                </c:pt>
                <c:pt idx="1088">
                  <c:v>2003</c:v>
                </c:pt>
                <c:pt idx="1089">
                  <c:v>2003</c:v>
                </c:pt>
                <c:pt idx="1090">
                  <c:v>2003</c:v>
                </c:pt>
                <c:pt idx="1091">
                  <c:v>2003</c:v>
                </c:pt>
                <c:pt idx="1092">
                  <c:v>2003</c:v>
                </c:pt>
                <c:pt idx="1093">
                  <c:v>2003</c:v>
                </c:pt>
                <c:pt idx="1094">
                  <c:v>2003</c:v>
                </c:pt>
                <c:pt idx="1095">
                  <c:v>2003</c:v>
                </c:pt>
                <c:pt idx="1096">
                  <c:v>2003</c:v>
                </c:pt>
                <c:pt idx="1097">
                  <c:v>2003</c:v>
                </c:pt>
                <c:pt idx="1098">
                  <c:v>2003</c:v>
                </c:pt>
                <c:pt idx="1099">
                  <c:v>2003</c:v>
                </c:pt>
                <c:pt idx="1100">
                  <c:v>2003</c:v>
                </c:pt>
                <c:pt idx="1101">
                  <c:v>2003</c:v>
                </c:pt>
                <c:pt idx="1102">
                  <c:v>2003</c:v>
                </c:pt>
                <c:pt idx="1103">
                  <c:v>2003</c:v>
                </c:pt>
                <c:pt idx="1104">
                  <c:v>2003</c:v>
                </c:pt>
                <c:pt idx="1105">
                  <c:v>2003</c:v>
                </c:pt>
                <c:pt idx="1106">
                  <c:v>2003</c:v>
                </c:pt>
                <c:pt idx="1107">
                  <c:v>2003</c:v>
                </c:pt>
                <c:pt idx="1108">
                  <c:v>2003</c:v>
                </c:pt>
                <c:pt idx="1109">
                  <c:v>2003</c:v>
                </c:pt>
                <c:pt idx="1110">
                  <c:v>2003</c:v>
                </c:pt>
                <c:pt idx="1111">
                  <c:v>2003</c:v>
                </c:pt>
                <c:pt idx="1112">
                  <c:v>2003</c:v>
                </c:pt>
                <c:pt idx="1113">
                  <c:v>2003</c:v>
                </c:pt>
                <c:pt idx="1114">
                  <c:v>2003</c:v>
                </c:pt>
                <c:pt idx="1115">
                  <c:v>2003</c:v>
                </c:pt>
                <c:pt idx="1116">
                  <c:v>2003</c:v>
                </c:pt>
                <c:pt idx="1117">
                  <c:v>2003</c:v>
                </c:pt>
                <c:pt idx="1118">
                  <c:v>2003</c:v>
                </c:pt>
                <c:pt idx="1119">
                  <c:v>2003</c:v>
                </c:pt>
                <c:pt idx="1120">
                  <c:v>2003</c:v>
                </c:pt>
                <c:pt idx="1121">
                  <c:v>2003</c:v>
                </c:pt>
                <c:pt idx="1122">
                  <c:v>2003</c:v>
                </c:pt>
                <c:pt idx="1123">
                  <c:v>2003</c:v>
                </c:pt>
                <c:pt idx="1124">
                  <c:v>2003</c:v>
                </c:pt>
                <c:pt idx="1125">
                  <c:v>2003</c:v>
                </c:pt>
                <c:pt idx="1126">
                  <c:v>2003</c:v>
                </c:pt>
                <c:pt idx="1127">
                  <c:v>2003</c:v>
                </c:pt>
                <c:pt idx="1128">
                  <c:v>2003</c:v>
                </c:pt>
                <c:pt idx="1129">
                  <c:v>2003</c:v>
                </c:pt>
                <c:pt idx="1130">
                  <c:v>2003</c:v>
                </c:pt>
                <c:pt idx="1131">
                  <c:v>2003</c:v>
                </c:pt>
                <c:pt idx="1132">
                  <c:v>2003</c:v>
                </c:pt>
                <c:pt idx="1133">
                  <c:v>2003</c:v>
                </c:pt>
                <c:pt idx="1134">
                  <c:v>2003</c:v>
                </c:pt>
                <c:pt idx="1135">
                  <c:v>2003</c:v>
                </c:pt>
                <c:pt idx="1136">
                  <c:v>2003</c:v>
                </c:pt>
                <c:pt idx="1137">
                  <c:v>2003</c:v>
                </c:pt>
                <c:pt idx="1138">
                  <c:v>2003</c:v>
                </c:pt>
                <c:pt idx="1139">
                  <c:v>2003</c:v>
                </c:pt>
                <c:pt idx="1140">
                  <c:v>2003</c:v>
                </c:pt>
                <c:pt idx="1141">
                  <c:v>2003</c:v>
                </c:pt>
                <c:pt idx="1142">
                  <c:v>2003</c:v>
                </c:pt>
                <c:pt idx="1143">
                  <c:v>2003</c:v>
                </c:pt>
                <c:pt idx="1144">
                  <c:v>2003</c:v>
                </c:pt>
                <c:pt idx="1145">
                  <c:v>2003</c:v>
                </c:pt>
                <c:pt idx="1146">
                  <c:v>2003</c:v>
                </c:pt>
                <c:pt idx="1147">
                  <c:v>2003</c:v>
                </c:pt>
                <c:pt idx="1148">
                  <c:v>2003</c:v>
                </c:pt>
                <c:pt idx="1149">
                  <c:v>2003</c:v>
                </c:pt>
                <c:pt idx="1150">
                  <c:v>2003</c:v>
                </c:pt>
                <c:pt idx="1151">
                  <c:v>2003</c:v>
                </c:pt>
                <c:pt idx="1152">
                  <c:v>2003</c:v>
                </c:pt>
                <c:pt idx="1153">
                  <c:v>2003</c:v>
                </c:pt>
                <c:pt idx="1154">
                  <c:v>2003</c:v>
                </c:pt>
                <c:pt idx="1155">
                  <c:v>2003</c:v>
                </c:pt>
                <c:pt idx="1156">
                  <c:v>2003</c:v>
                </c:pt>
                <c:pt idx="1157">
                  <c:v>2003</c:v>
                </c:pt>
                <c:pt idx="1158">
                  <c:v>2003</c:v>
                </c:pt>
                <c:pt idx="1159">
                  <c:v>2003</c:v>
                </c:pt>
                <c:pt idx="1160">
                  <c:v>2003</c:v>
                </c:pt>
                <c:pt idx="1161">
                  <c:v>2003</c:v>
                </c:pt>
                <c:pt idx="1162">
                  <c:v>2003</c:v>
                </c:pt>
                <c:pt idx="1163">
                  <c:v>2003</c:v>
                </c:pt>
                <c:pt idx="1164">
                  <c:v>2003</c:v>
                </c:pt>
                <c:pt idx="1165">
                  <c:v>2003</c:v>
                </c:pt>
                <c:pt idx="1166">
                  <c:v>2003</c:v>
                </c:pt>
                <c:pt idx="1167">
                  <c:v>2003</c:v>
                </c:pt>
                <c:pt idx="1168">
                  <c:v>2003</c:v>
                </c:pt>
                <c:pt idx="1169">
                  <c:v>2003</c:v>
                </c:pt>
                <c:pt idx="1170">
                  <c:v>2003</c:v>
                </c:pt>
                <c:pt idx="1171">
                  <c:v>2003</c:v>
                </c:pt>
                <c:pt idx="1172">
                  <c:v>2003</c:v>
                </c:pt>
                <c:pt idx="1173">
                  <c:v>2003</c:v>
                </c:pt>
                <c:pt idx="1174">
                  <c:v>2003</c:v>
                </c:pt>
                <c:pt idx="1175">
                  <c:v>2003</c:v>
                </c:pt>
                <c:pt idx="1176">
                  <c:v>2003</c:v>
                </c:pt>
                <c:pt idx="1177">
                  <c:v>2003</c:v>
                </c:pt>
                <c:pt idx="1178">
                  <c:v>2003</c:v>
                </c:pt>
                <c:pt idx="1179">
                  <c:v>2003</c:v>
                </c:pt>
                <c:pt idx="1180">
                  <c:v>2003</c:v>
                </c:pt>
                <c:pt idx="1181">
                  <c:v>2003</c:v>
                </c:pt>
                <c:pt idx="1182">
                  <c:v>2003</c:v>
                </c:pt>
                <c:pt idx="1183">
                  <c:v>2003</c:v>
                </c:pt>
                <c:pt idx="1184">
                  <c:v>2003</c:v>
                </c:pt>
                <c:pt idx="1185">
                  <c:v>2003</c:v>
                </c:pt>
                <c:pt idx="1186">
                  <c:v>2003</c:v>
                </c:pt>
                <c:pt idx="1187">
                  <c:v>2003</c:v>
                </c:pt>
                <c:pt idx="1188">
                  <c:v>2003</c:v>
                </c:pt>
                <c:pt idx="1189">
                  <c:v>2003</c:v>
                </c:pt>
                <c:pt idx="1190">
                  <c:v>2003</c:v>
                </c:pt>
                <c:pt idx="1191">
                  <c:v>2003</c:v>
                </c:pt>
                <c:pt idx="1192">
                  <c:v>2003</c:v>
                </c:pt>
                <c:pt idx="1193">
                  <c:v>2003</c:v>
                </c:pt>
                <c:pt idx="1194">
                  <c:v>2003</c:v>
                </c:pt>
                <c:pt idx="1195">
                  <c:v>2003</c:v>
                </c:pt>
                <c:pt idx="1196">
                  <c:v>2003</c:v>
                </c:pt>
                <c:pt idx="1197">
                  <c:v>2003</c:v>
                </c:pt>
                <c:pt idx="1198">
                  <c:v>2003</c:v>
                </c:pt>
                <c:pt idx="1199">
                  <c:v>2003</c:v>
                </c:pt>
                <c:pt idx="1200">
                  <c:v>2003</c:v>
                </c:pt>
                <c:pt idx="1201">
                  <c:v>2004</c:v>
                </c:pt>
                <c:pt idx="1202">
                  <c:v>2004</c:v>
                </c:pt>
                <c:pt idx="1203">
                  <c:v>2004</c:v>
                </c:pt>
                <c:pt idx="1204">
                  <c:v>2004</c:v>
                </c:pt>
                <c:pt idx="1205">
                  <c:v>2004</c:v>
                </c:pt>
                <c:pt idx="1206">
                  <c:v>2004</c:v>
                </c:pt>
                <c:pt idx="1207">
                  <c:v>2004</c:v>
                </c:pt>
                <c:pt idx="1208">
                  <c:v>2004</c:v>
                </c:pt>
                <c:pt idx="1209">
                  <c:v>2004</c:v>
                </c:pt>
                <c:pt idx="1210">
                  <c:v>2004</c:v>
                </c:pt>
                <c:pt idx="1211">
                  <c:v>2004</c:v>
                </c:pt>
                <c:pt idx="1212">
                  <c:v>2004</c:v>
                </c:pt>
                <c:pt idx="1213">
                  <c:v>2004</c:v>
                </c:pt>
                <c:pt idx="1214">
                  <c:v>2004</c:v>
                </c:pt>
                <c:pt idx="1215">
                  <c:v>2004</c:v>
                </c:pt>
                <c:pt idx="1216">
                  <c:v>2004</c:v>
                </c:pt>
                <c:pt idx="1217">
                  <c:v>2004</c:v>
                </c:pt>
                <c:pt idx="1218">
                  <c:v>2004</c:v>
                </c:pt>
                <c:pt idx="1219">
                  <c:v>2004</c:v>
                </c:pt>
                <c:pt idx="1220">
                  <c:v>2004</c:v>
                </c:pt>
                <c:pt idx="1221">
                  <c:v>2004</c:v>
                </c:pt>
                <c:pt idx="1222">
                  <c:v>2004</c:v>
                </c:pt>
                <c:pt idx="1223">
                  <c:v>2004</c:v>
                </c:pt>
                <c:pt idx="1224">
                  <c:v>2004</c:v>
                </c:pt>
                <c:pt idx="1225">
                  <c:v>2004</c:v>
                </c:pt>
                <c:pt idx="1226">
                  <c:v>2004</c:v>
                </c:pt>
                <c:pt idx="1227">
                  <c:v>2004</c:v>
                </c:pt>
                <c:pt idx="1228">
                  <c:v>2004</c:v>
                </c:pt>
                <c:pt idx="1229">
                  <c:v>2004</c:v>
                </c:pt>
                <c:pt idx="1230">
                  <c:v>2004</c:v>
                </c:pt>
                <c:pt idx="1231">
                  <c:v>2004</c:v>
                </c:pt>
                <c:pt idx="1232">
                  <c:v>2004</c:v>
                </c:pt>
                <c:pt idx="1233">
                  <c:v>2004</c:v>
                </c:pt>
                <c:pt idx="1234">
                  <c:v>2004</c:v>
                </c:pt>
                <c:pt idx="1235">
                  <c:v>2004</c:v>
                </c:pt>
                <c:pt idx="1236">
                  <c:v>2004</c:v>
                </c:pt>
                <c:pt idx="1237">
                  <c:v>2004</c:v>
                </c:pt>
                <c:pt idx="1238">
                  <c:v>2004</c:v>
                </c:pt>
                <c:pt idx="1239">
                  <c:v>2004</c:v>
                </c:pt>
                <c:pt idx="1240">
                  <c:v>2004</c:v>
                </c:pt>
                <c:pt idx="1241">
                  <c:v>2004</c:v>
                </c:pt>
                <c:pt idx="1242">
                  <c:v>2004</c:v>
                </c:pt>
                <c:pt idx="1243">
                  <c:v>2004</c:v>
                </c:pt>
                <c:pt idx="1244">
                  <c:v>2004</c:v>
                </c:pt>
                <c:pt idx="1245">
                  <c:v>2004</c:v>
                </c:pt>
                <c:pt idx="1246">
                  <c:v>2004</c:v>
                </c:pt>
                <c:pt idx="1247">
                  <c:v>2004</c:v>
                </c:pt>
                <c:pt idx="1248">
                  <c:v>2004</c:v>
                </c:pt>
                <c:pt idx="1249">
                  <c:v>2004</c:v>
                </c:pt>
                <c:pt idx="1250">
                  <c:v>2004</c:v>
                </c:pt>
                <c:pt idx="1251">
                  <c:v>2004</c:v>
                </c:pt>
                <c:pt idx="1252">
                  <c:v>2004</c:v>
                </c:pt>
                <c:pt idx="1253">
                  <c:v>2004</c:v>
                </c:pt>
                <c:pt idx="1254">
                  <c:v>2004</c:v>
                </c:pt>
                <c:pt idx="1255">
                  <c:v>2004</c:v>
                </c:pt>
                <c:pt idx="1256">
                  <c:v>2004</c:v>
                </c:pt>
                <c:pt idx="1257">
                  <c:v>2004</c:v>
                </c:pt>
                <c:pt idx="1258">
                  <c:v>2004</c:v>
                </c:pt>
                <c:pt idx="1259">
                  <c:v>2004</c:v>
                </c:pt>
                <c:pt idx="1260">
                  <c:v>2004</c:v>
                </c:pt>
                <c:pt idx="1261">
                  <c:v>2004</c:v>
                </c:pt>
                <c:pt idx="1262">
                  <c:v>2004</c:v>
                </c:pt>
                <c:pt idx="1263">
                  <c:v>2004</c:v>
                </c:pt>
                <c:pt idx="1264">
                  <c:v>2004</c:v>
                </c:pt>
                <c:pt idx="1265">
                  <c:v>2004</c:v>
                </c:pt>
                <c:pt idx="1266">
                  <c:v>2004</c:v>
                </c:pt>
                <c:pt idx="1267">
                  <c:v>2004</c:v>
                </c:pt>
                <c:pt idx="1268">
                  <c:v>2004</c:v>
                </c:pt>
                <c:pt idx="1269">
                  <c:v>2004</c:v>
                </c:pt>
                <c:pt idx="1270">
                  <c:v>2004</c:v>
                </c:pt>
                <c:pt idx="1271">
                  <c:v>2004</c:v>
                </c:pt>
                <c:pt idx="1272">
                  <c:v>2004</c:v>
                </c:pt>
                <c:pt idx="1273">
                  <c:v>2004</c:v>
                </c:pt>
                <c:pt idx="1274">
                  <c:v>2004</c:v>
                </c:pt>
                <c:pt idx="1275">
                  <c:v>2004</c:v>
                </c:pt>
                <c:pt idx="1276">
                  <c:v>2004</c:v>
                </c:pt>
                <c:pt idx="1277">
                  <c:v>2004</c:v>
                </c:pt>
                <c:pt idx="1278">
                  <c:v>2004</c:v>
                </c:pt>
                <c:pt idx="1279">
                  <c:v>2004</c:v>
                </c:pt>
                <c:pt idx="1280">
                  <c:v>2004</c:v>
                </c:pt>
                <c:pt idx="1281">
                  <c:v>2004</c:v>
                </c:pt>
                <c:pt idx="1282">
                  <c:v>2004</c:v>
                </c:pt>
                <c:pt idx="1283">
                  <c:v>2004</c:v>
                </c:pt>
                <c:pt idx="1284">
                  <c:v>2004</c:v>
                </c:pt>
                <c:pt idx="1285">
                  <c:v>2004</c:v>
                </c:pt>
                <c:pt idx="1286">
                  <c:v>2004</c:v>
                </c:pt>
                <c:pt idx="1287">
                  <c:v>2004</c:v>
                </c:pt>
                <c:pt idx="1288">
                  <c:v>2004</c:v>
                </c:pt>
                <c:pt idx="1289">
                  <c:v>2004</c:v>
                </c:pt>
                <c:pt idx="1290">
                  <c:v>2004</c:v>
                </c:pt>
                <c:pt idx="1291">
                  <c:v>2004</c:v>
                </c:pt>
                <c:pt idx="1292">
                  <c:v>2004</c:v>
                </c:pt>
                <c:pt idx="1293">
                  <c:v>2004</c:v>
                </c:pt>
                <c:pt idx="1294">
                  <c:v>2004</c:v>
                </c:pt>
                <c:pt idx="1295">
                  <c:v>2004</c:v>
                </c:pt>
                <c:pt idx="1296">
                  <c:v>2004</c:v>
                </c:pt>
                <c:pt idx="1297">
                  <c:v>2004</c:v>
                </c:pt>
                <c:pt idx="1298">
                  <c:v>2004</c:v>
                </c:pt>
                <c:pt idx="1299">
                  <c:v>2004</c:v>
                </c:pt>
                <c:pt idx="1300">
                  <c:v>2004</c:v>
                </c:pt>
                <c:pt idx="1301">
                  <c:v>2004</c:v>
                </c:pt>
                <c:pt idx="1302">
                  <c:v>2004</c:v>
                </c:pt>
                <c:pt idx="1303">
                  <c:v>2004</c:v>
                </c:pt>
                <c:pt idx="1304">
                  <c:v>2004</c:v>
                </c:pt>
                <c:pt idx="1305">
                  <c:v>2004</c:v>
                </c:pt>
                <c:pt idx="1306">
                  <c:v>2004</c:v>
                </c:pt>
                <c:pt idx="1307">
                  <c:v>2004</c:v>
                </c:pt>
                <c:pt idx="1308">
                  <c:v>2004</c:v>
                </c:pt>
                <c:pt idx="1309">
                  <c:v>2004</c:v>
                </c:pt>
                <c:pt idx="1310">
                  <c:v>2004</c:v>
                </c:pt>
                <c:pt idx="1311">
                  <c:v>2004</c:v>
                </c:pt>
                <c:pt idx="1312">
                  <c:v>2004</c:v>
                </c:pt>
                <c:pt idx="1313">
                  <c:v>2004</c:v>
                </c:pt>
                <c:pt idx="1314">
                  <c:v>2004</c:v>
                </c:pt>
                <c:pt idx="1315">
                  <c:v>2004</c:v>
                </c:pt>
                <c:pt idx="1316">
                  <c:v>2004</c:v>
                </c:pt>
                <c:pt idx="1317">
                  <c:v>2004</c:v>
                </c:pt>
                <c:pt idx="1318">
                  <c:v>2004</c:v>
                </c:pt>
                <c:pt idx="1319">
                  <c:v>2004</c:v>
                </c:pt>
                <c:pt idx="1320">
                  <c:v>2004</c:v>
                </c:pt>
                <c:pt idx="1321">
                  <c:v>2004</c:v>
                </c:pt>
                <c:pt idx="1322">
                  <c:v>2004</c:v>
                </c:pt>
                <c:pt idx="1323">
                  <c:v>2004</c:v>
                </c:pt>
                <c:pt idx="1324">
                  <c:v>2004</c:v>
                </c:pt>
                <c:pt idx="1325">
                  <c:v>2004</c:v>
                </c:pt>
                <c:pt idx="1326">
                  <c:v>2004</c:v>
                </c:pt>
                <c:pt idx="1327">
                  <c:v>2004</c:v>
                </c:pt>
                <c:pt idx="1328">
                  <c:v>2004</c:v>
                </c:pt>
                <c:pt idx="1329">
                  <c:v>2004</c:v>
                </c:pt>
                <c:pt idx="1330">
                  <c:v>2004</c:v>
                </c:pt>
                <c:pt idx="1331">
                  <c:v>2004</c:v>
                </c:pt>
                <c:pt idx="1332">
                  <c:v>2004</c:v>
                </c:pt>
                <c:pt idx="1333">
                  <c:v>2004</c:v>
                </c:pt>
                <c:pt idx="1334">
                  <c:v>2004</c:v>
                </c:pt>
                <c:pt idx="1335">
                  <c:v>2004</c:v>
                </c:pt>
                <c:pt idx="1336">
                  <c:v>2004</c:v>
                </c:pt>
                <c:pt idx="1337">
                  <c:v>2004</c:v>
                </c:pt>
                <c:pt idx="1338">
                  <c:v>2004</c:v>
                </c:pt>
                <c:pt idx="1339">
                  <c:v>2004</c:v>
                </c:pt>
                <c:pt idx="1340">
                  <c:v>2004</c:v>
                </c:pt>
                <c:pt idx="1341">
                  <c:v>2004</c:v>
                </c:pt>
                <c:pt idx="1342">
                  <c:v>2004</c:v>
                </c:pt>
                <c:pt idx="1343">
                  <c:v>2004</c:v>
                </c:pt>
                <c:pt idx="1344">
                  <c:v>2004</c:v>
                </c:pt>
                <c:pt idx="1345">
                  <c:v>2004</c:v>
                </c:pt>
                <c:pt idx="1346">
                  <c:v>2004</c:v>
                </c:pt>
                <c:pt idx="1347">
                  <c:v>2004</c:v>
                </c:pt>
                <c:pt idx="1348">
                  <c:v>2004</c:v>
                </c:pt>
                <c:pt idx="1349">
                  <c:v>2004</c:v>
                </c:pt>
                <c:pt idx="1350">
                  <c:v>2004</c:v>
                </c:pt>
                <c:pt idx="1351">
                  <c:v>2004</c:v>
                </c:pt>
                <c:pt idx="1352">
                  <c:v>2004</c:v>
                </c:pt>
                <c:pt idx="1353">
                  <c:v>2004</c:v>
                </c:pt>
                <c:pt idx="1354">
                  <c:v>2004</c:v>
                </c:pt>
                <c:pt idx="1355">
                  <c:v>2004</c:v>
                </c:pt>
                <c:pt idx="1356">
                  <c:v>2004</c:v>
                </c:pt>
                <c:pt idx="1357">
                  <c:v>2004</c:v>
                </c:pt>
                <c:pt idx="1358">
                  <c:v>2004</c:v>
                </c:pt>
                <c:pt idx="1359">
                  <c:v>2004</c:v>
                </c:pt>
                <c:pt idx="1360">
                  <c:v>2004</c:v>
                </c:pt>
                <c:pt idx="1361">
                  <c:v>2004</c:v>
                </c:pt>
                <c:pt idx="1362">
                  <c:v>2004</c:v>
                </c:pt>
                <c:pt idx="1363">
                  <c:v>2004</c:v>
                </c:pt>
                <c:pt idx="1364">
                  <c:v>2004</c:v>
                </c:pt>
                <c:pt idx="1365">
                  <c:v>2004</c:v>
                </c:pt>
                <c:pt idx="1366">
                  <c:v>2004</c:v>
                </c:pt>
                <c:pt idx="1367">
                  <c:v>2004</c:v>
                </c:pt>
                <c:pt idx="1368">
                  <c:v>2004</c:v>
                </c:pt>
                <c:pt idx="1369">
                  <c:v>2004</c:v>
                </c:pt>
                <c:pt idx="1370">
                  <c:v>2004</c:v>
                </c:pt>
                <c:pt idx="1371">
                  <c:v>2004</c:v>
                </c:pt>
                <c:pt idx="1372">
                  <c:v>2004</c:v>
                </c:pt>
                <c:pt idx="1373">
                  <c:v>2004</c:v>
                </c:pt>
                <c:pt idx="1374">
                  <c:v>2004</c:v>
                </c:pt>
                <c:pt idx="1375">
                  <c:v>2004</c:v>
                </c:pt>
                <c:pt idx="1376">
                  <c:v>2004</c:v>
                </c:pt>
                <c:pt idx="1377">
                  <c:v>2004</c:v>
                </c:pt>
                <c:pt idx="1378">
                  <c:v>2004</c:v>
                </c:pt>
                <c:pt idx="1379">
                  <c:v>2004</c:v>
                </c:pt>
                <c:pt idx="1380">
                  <c:v>2004</c:v>
                </c:pt>
                <c:pt idx="1381">
                  <c:v>2004</c:v>
                </c:pt>
                <c:pt idx="1382">
                  <c:v>2004</c:v>
                </c:pt>
                <c:pt idx="1383">
                  <c:v>2004</c:v>
                </c:pt>
                <c:pt idx="1384">
                  <c:v>2004</c:v>
                </c:pt>
                <c:pt idx="1385">
                  <c:v>2004</c:v>
                </c:pt>
                <c:pt idx="1386">
                  <c:v>2004</c:v>
                </c:pt>
                <c:pt idx="1387">
                  <c:v>2004</c:v>
                </c:pt>
                <c:pt idx="1388">
                  <c:v>2004</c:v>
                </c:pt>
                <c:pt idx="1389">
                  <c:v>2004</c:v>
                </c:pt>
                <c:pt idx="1390">
                  <c:v>2004</c:v>
                </c:pt>
                <c:pt idx="1391">
                  <c:v>2004</c:v>
                </c:pt>
                <c:pt idx="1392">
                  <c:v>2004</c:v>
                </c:pt>
                <c:pt idx="1393">
                  <c:v>2004</c:v>
                </c:pt>
                <c:pt idx="1394">
                  <c:v>2004</c:v>
                </c:pt>
                <c:pt idx="1395">
                  <c:v>2004</c:v>
                </c:pt>
                <c:pt idx="1396">
                  <c:v>2004</c:v>
                </c:pt>
                <c:pt idx="1397">
                  <c:v>2004</c:v>
                </c:pt>
                <c:pt idx="1398">
                  <c:v>2004</c:v>
                </c:pt>
                <c:pt idx="1399">
                  <c:v>2004</c:v>
                </c:pt>
                <c:pt idx="1400">
                  <c:v>2004</c:v>
                </c:pt>
                <c:pt idx="1401">
                  <c:v>2004</c:v>
                </c:pt>
                <c:pt idx="1402">
                  <c:v>2004</c:v>
                </c:pt>
                <c:pt idx="1403">
                  <c:v>2004</c:v>
                </c:pt>
                <c:pt idx="1404">
                  <c:v>2004</c:v>
                </c:pt>
                <c:pt idx="1405">
                  <c:v>2004</c:v>
                </c:pt>
                <c:pt idx="1406">
                  <c:v>2004</c:v>
                </c:pt>
                <c:pt idx="1407">
                  <c:v>2004</c:v>
                </c:pt>
                <c:pt idx="1408">
                  <c:v>2004</c:v>
                </c:pt>
                <c:pt idx="1409">
                  <c:v>2004</c:v>
                </c:pt>
                <c:pt idx="1410">
                  <c:v>2004</c:v>
                </c:pt>
                <c:pt idx="1411">
                  <c:v>2004</c:v>
                </c:pt>
                <c:pt idx="1412">
                  <c:v>2004</c:v>
                </c:pt>
                <c:pt idx="1413">
                  <c:v>2004</c:v>
                </c:pt>
                <c:pt idx="1414">
                  <c:v>2004</c:v>
                </c:pt>
                <c:pt idx="1415">
                  <c:v>2004</c:v>
                </c:pt>
                <c:pt idx="1416">
                  <c:v>2004</c:v>
                </c:pt>
                <c:pt idx="1417">
                  <c:v>2004</c:v>
                </c:pt>
                <c:pt idx="1418">
                  <c:v>2004</c:v>
                </c:pt>
                <c:pt idx="1419">
                  <c:v>2004</c:v>
                </c:pt>
                <c:pt idx="1420">
                  <c:v>2004</c:v>
                </c:pt>
                <c:pt idx="1421">
                  <c:v>2004</c:v>
                </c:pt>
                <c:pt idx="1422">
                  <c:v>2004</c:v>
                </c:pt>
                <c:pt idx="1423">
                  <c:v>2004</c:v>
                </c:pt>
                <c:pt idx="1424">
                  <c:v>2004</c:v>
                </c:pt>
                <c:pt idx="1425">
                  <c:v>2004</c:v>
                </c:pt>
                <c:pt idx="1426">
                  <c:v>2004</c:v>
                </c:pt>
                <c:pt idx="1427">
                  <c:v>2004</c:v>
                </c:pt>
                <c:pt idx="1428">
                  <c:v>2004</c:v>
                </c:pt>
                <c:pt idx="1429">
                  <c:v>2004</c:v>
                </c:pt>
                <c:pt idx="1430">
                  <c:v>2004</c:v>
                </c:pt>
                <c:pt idx="1431">
                  <c:v>2004</c:v>
                </c:pt>
                <c:pt idx="1432">
                  <c:v>2004</c:v>
                </c:pt>
                <c:pt idx="1433">
                  <c:v>2004</c:v>
                </c:pt>
                <c:pt idx="1434">
                  <c:v>2004</c:v>
                </c:pt>
                <c:pt idx="1435">
                  <c:v>2004</c:v>
                </c:pt>
                <c:pt idx="1436">
                  <c:v>2004</c:v>
                </c:pt>
                <c:pt idx="1437">
                  <c:v>2004</c:v>
                </c:pt>
                <c:pt idx="1438">
                  <c:v>2004</c:v>
                </c:pt>
                <c:pt idx="1439">
                  <c:v>2004</c:v>
                </c:pt>
                <c:pt idx="1440">
                  <c:v>2004</c:v>
                </c:pt>
                <c:pt idx="1441">
                  <c:v>2004</c:v>
                </c:pt>
                <c:pt idx="1442">
                  <c:v>2004</c:v>
                </c:pt>
                <c:pt idx="1443">
                  <c:v>2004</c:v>
                </c:pt>
                <c:pt idx="1444">
                  <c:v>2004</c:v>
                </c:pt>
                <c:pt idx="1445">
                  <c:v>2004</c:v>
                </c:pt>
                <c:pt idx="1446">
                  <c:v>2004</c:v>
                </c:pt>
                <c:pt idx="1447">
                  <c:v>2004</c:v>
                </c:pt>
                <c:pt idx="1448">
                  <c:v>2004</c:v>
                </c:pt>
                <c:pt idx="1449">
                  <c:v>2004</c:v>
                </c:pt>
                <c:pt idx="1450">
                  <c:v>2004</c:v>
                </c:pt>
                <c:pt idx="1451">
                  <c:v>2004</c:v>
                </c:pt>
                <c:pt idx="1452">
                  <c:v>2004</c:v>
                </c:pt>
                <c:pt idx="1453">
                  <c:v>2004</c:v>
                </c:pt>
                <c:pt idx="1454">
                  <c:v>2004</c:v>
                </c:pt>
                <c:pt idx="1455">
                  <c:v>2004</c:v>
                </c:pt>
                <c:pt idx="1456">
                  <c:v>2005</c:v>
                </c:pt>
                <c:pt idx="1457">
                  <c:v>2005</c:v>
                </c:pt>
                <c:pt idx="1458">
                  <c:v>2005</c:v>
                </c:pt>
                <c:pt idx="1459">
                  <c:v>2005</c:v>
                </c:pt>
                <c:pt idx="1460">
                  <c:v>2005</c:v>
                </c:pt>
                <c:pt idx="1461">
                  <c:v>2005</c:v>
                </c:pt>
                <c:pt idx="1462">
                  <c:v>2005</c:v>
                </c:pt>
                <c:pt idx="1463">
                  <c:v>2005</c:v>
                </c:pt>
                <c:pt idx="1464">
                  <c:v>2005</c:v>
                </c:pt>
                <c:pt idx="1465">
                  <c:v>2005</c:v>
                </c:pt>
                <c:pt idx="1466">
                  <c:v>2005</c:v>
                </c:pt>
                <c:pt idx="1467">
                  <c:v>2005</c:v>
                </c:pt>
                <c:pt idx="1468">
                  <c:v>2005</c:v>
                </c:pt>
                <c:pt idx="1469">
                  <c:v>2005</c:v>
                </c:pt>
                <c:pt idx="1470">
                  <c:v>2005</c:v>
                </c:pt>
                <c:pt idx="1471">
                  <c:v>2005</c:v>
                </c:pt>
                <c:pt idx="1472">
                  <c:v>2005</c:v>
                </c:pt>
                <c:pt idx="1473">
                  <c:v>2005</c:v>
                </c:pt>
                <c:pt idx="1474">
                  <c:v>2005</c:v>
                </c:pt>
                <c:pt idx="1475">
                  <c:v>2005</c:v>
                </c:pt>
                <c:pt idx="1476">
                  <c:v>2005</c:v>
                </c:pt>
                <c:pt idx="1477">
                  <c:v>2005</c:v>
                </c:pt>
                <c:pt idx="1478">
                  <c:v>2005</c:v>
                </c:pt>
                <c:pt idx="1479">
                  <c:v>2005</c:v>
                </c:pt>
                <c:pt idx="1480">
                  <c:v>2005</c:v>
                </c:pt>
                <c:pt idx="1481">
                  <c:v>2005</c:v>
                </c:pt>
                <c:pt idx="1482">
                  <c:v>2005</c:v>
                </c:pt>
                <c:pt idx="1483">
                  <c:v>2005</c:v>
                </c:pt>
                <c:pt idx="1484">
                  <c:v>2005</c:v>
                </c:pt>
                <c:pt idx="1485">
                  <c:v>2005</c:v>
                </c:pt>
                <c:pt idx="1486">
                  <c:v>2005</c:v>
                </c:pt>
                <c:pt idx="1487">
                  <c:v>2005</c:v>
                </c:pt>
                <c:pt idx="1488">
                  <c:v>2005</c:v>
                </c:pt>
                <c:pt idx="1489">
                  <c:v>2005</c:v>
                </c:pt>
                <c:pt idx="1490">
                  <c:v>2005</c:v>
                </c:pt>
                <c:pt idx="1491">
                  <c:v>2005</c:v>
                </c:pt>
                <c:pt idx="1492">
                  <c:v>2005</c:v>
                </c:pt>
                <c:pt idx="1493">
                  <c:v>2005</c:v>
                </c:pt>
                <c:pt idx="1494">
                  <c:v>2005</c:v>
                </c:pt>
                <c:pt idx="1495">
                  <c:v>2005</c:v>
                </c:pt>
                <c:pt idx="1496">
                  <c:v>2005</c:v>
                </c:pt>
                <c:pt idx="1497">
                  <c:v>2005</c:v>
                </c:pt>
                <c:pt idx="1498">
                  <c:v>2005</c:v>
                </c:pt>
                <c:pt idx="1499">
                  <c:v>2005</c:v>
                </c:pt>
                <c:pt idx="1500">
                  <c:v>2005</c:v>
                </c:pt>
                <c:pt idx="1501">
                  <c:v>2005</c:v>
                </c:pt>
                <c:pt idx="1502">
                  <c:v>2005</c:v>
                </c:pt>
                <c:pt idx="1503">
                  <c:v>2005</c:v>
                </c:pt>
                <c:pt idx="1504">
                  <c:v>2005</c:v>
                </c:pt>
                <c:pt idx="1505">
                  <c:v>2005</c:v>
                </c:pt>
                <c:pt idx="1506">
                  <c:v>2005</c:v>
                </c:pt>
                <c:pt idx="1507">
                  <c:v>2005</c:v>
                </c:pt>
                <c:pt idx="1508">
                  <c:v>2005</c:v>
                </c:pt>
                <c:pt idx="1509">
                  <c:v>2005</c:v>
                </c:pt>
                <c:pt idx="1510">
                  <c:v>2005</c:v>
                </c:pt>
                <c:pt idx="1511">
                  <c:v>2005</c:v>
                </c:pt>
                <c:pt idx="1512">
                  <c:v>2005</c:v>
                </c:pt>
                <c:pt idx="1513">
                  <c:v>2005</c:v>
                </c:pt>
                <c:pt idx="1514">
                  <c:v>2005</c:v>
                </c:pt>
                <c:pt idx="1515">
                  <c:v>2005</c:v>
                </c:pt>
                <c:pt idx="1516">
                  <c:v>2005</c:v>
                </c:pt>
                <c:pt idx="1517">
                  <c:v>2005</c:v>
                </c:pt>
                <c:pt idx="1518">
                  <c:v>2005</c:v>
                </c:pt>
                <c:pt idx="1519">
                  <c:v>2005</c:v>
                </c:pt>
                <c:pt idx="1520">
                  <c:v>2005</c:v>
                </c:pt>
                <c:pt idx="1521">
                  <c:v>2005</c:v>
                </c:pt>
                <c:pt idx="1522">
                  <c:v>2005</c:v>
                </c:pt>
                <c:pt idx="1523">
                  <c:v>2005</c:v>
                </c:pt>
                <c:pt idx="1524">
                  <c:v>2005</c:v>
                </c:pt>
                <c:pt idx="1525">
                  <c:v>2005</c:v>
                </c:pt>
                <c:pt idx="1526">
                  <c:v>2005</c:v>
                </c:pt>
                <c:pt idx="1527">
                  <c:v>2005</c:v>
                </c:pt>
                <c:pt idx="1528">
                  <c:v>2005</c:v>
                </c:pt>
                <c:pt idx="1529">
                  <c:v>2005</c:v>
                </c:pt>
                <c:pt idx="1530">
                  <c:v>2005</c:v>
                </c:pt>
                <c:pt idx="1531">
                  <c:v>2005</c:v>
                </c:pt>
                <c:pt idx="1532">
                  <c:v>2005</c:v>
                </c:pt>
                <c:pt idx="1533">
                  <c:v>2005</c:v>
                </c:pt>
                <c:pt idx="1534">
                  <c:v>2005</c:v>
                </c:pt>
                <c:pt idx="1535">
                  <c:v>2005</c:v>
                </c:pt>
                <c:pt idx="1536">
                  <c:v>2005</c:v>
                </c:pt>
                <c:pt idx="1537">
                  <c:v>2005</c:v>
                </c:pt>
                <c:pt idx="1538">
                  <c:v>2005</c:v>
                </c:pt>
                <c:pt idx="1539">
                  <c:v>2005</c:v>
                </c:pt>
                <c:pt idx="1540">
                  <c:v>2005</c:v>
                </c:pt>
                <c:pt idx="1541">
                  <c:v>2005</c:v>
                </c:pt>
                <c:pt idx="1542">
                  <c:v>2005</c:v>
                </c:pt>
                <c:pt idx="1543">
                  <c:v>2005</c:v>
                </c:pt>
                <c:pt idx="1544">
                  <c:v>2005</c:v>
                </c:pt>
                <c:pt idx="1545">
                  <c:v>2005</c:v>
                </c:pt>
                <c:pt idx="1546">
                  <c:v>2005</c:v>
                </c:pt>
                <c:pt idx="1547">
                  <c:v>2005</c:v>
                </c:pt>
                <c:pt idx="1548">
                  <c:v>2005</c:v>
                </c:pt>
                <c:pt idx="1549">
                  <c:v>2005</c:v>
                </c:pt>
                <c:pt idx="1550">
                  <c:v>2005</c:v>
                </c:pt>
                <c:pt idx="1551">
                  <c:v>2005</c:v>
                </c:pt>
                <c:pt idx="1552">
                  <c:v>2005</c:v>
                </c:pt>
                <c:pt idx="1553">
                  <c:v>2005</c:v>
                </c:pt>
                <c:pt idx="1554">
                  <c:v>2005</c:v>
                </c:pt>
                <c:pt idx="1555">
                  <c:v>2005</c:v>
                </c:pt>
                <c:pt idx="1556">
                  <c:v>2005</c:v>
                </c:pt>
                <c:pt idx="1557">
                  <c:v>2005</c:v>
                </c:pt>
                <c:pt idx="1558">
                  <c:v>2005</c:v>
                </c:pt>
                <c:pt idx="1559">
                  <c:v>2005</c:v>
                </c:pt>
                <c:pt idx="1560">
                  <c:v>2005</c:v>
                </c:pt>
                <c:pt idx="1561">
                  <c:v>2005</c:v>
                </c:pt>
                <c:pt idx="1562">
                  <c:v>2005</c:v>
                </c:pt>
                <c:pt idx="1563">
                  <c:v>2005</c:v>
                </c:pt>
                <c:pt idx="1564">
                  <c:v>2005</c:v>
                </c:pt>
                <c:pt idx="1565">
                  <c:v>2005</c:v>
                </c:pt>
                <c:pt idx="1566">
                  <c:v>2005</c:v>
                </c:pt>
                <c:pt idx="1567">
                  <c:v>2005</c:v>
                </c:pt>
                <c:pt idx="1568">
                  <c:v>2005</c:v>
                </c:pt>
                <c:pt idx="1569">
                  <c:v>2005</c:v>
                </c:pt>
                <c:pt idx="1570">
                  <c:v>2005</c:v>
                </c:pt>
                <c:pt idx="1571">
                  <c:v>2005</c:v>
                </c:pt>
                <c:pt idx="1572">
                  <c:v>2005</c:v>
                </c:pt>
                <c:pt idx="1573">
                  <c:v>2005</c:v>
                </c:pt>
                <c:pt idx="1574">
                  <c:v>2005</c:v>
                </c:pt>
                <c:pt idx="1575">
                  <c:v>2005</c:v>
                </c:pt>
                <c:pt idx="1576">
                  <c:v>2005</c:v>
                </c:pt>
                <c:pt idx="1577">
                  <c:v>2005</c:v>
                </c:pt>
                <c:pt idx="1578">
                  <c:v>2005</c:v>
                </c:pt>
                <c:pt idx="1579">
                  <c:v>2005</c:v>
                </c:pt>
                <c:pt idx="1580">
                  <c:v>2005</c:v>
                </c:pt>
                <c:pt idx="1581">
                  <c:v>2005</c:v>
                </c:pt>
                <c:pt idx="1582">
                  <c:v>2005</c:v>
                </c:pt>
                <c:pt idx="1583">
                  <c:v>2005</c:v>
                </c:pt>
                <c:pt idx="1584">
                  <c:v>2005</c:v>
                </c:pt>
                <c:pt idx="1585">
                  <c:v>2005</c:v>
                </c:pt>
                <c:pt idx="1586">
                  <c:v>2005</c:v>
                </c:pt>
                <c:pt idx="1587">
                  <c:v>2005</c:v>
                </c:pt>
                <c:pt idx="1588">
                  <c:v>2005</c:v>
                </c:pt>
                <c:pt idx="1589">
                  <c:v>2005</c:v>
                </c:pt>
                <c:pt idx="1590">
                  <c:v>2005</c:v>
                </c:pt>
                <c:pt idx="1591">
                  <c:v>2005</c:v>
                </c:pt>
                <c:pt idx="1592">
                  <c:v>2005</c:v>
                </c:pt>
                <c:pt idx="1593">
                  <c:v>2005</c:v>
                </c:pt>
                <c:pt idx="1594">
                  <c:v>2005</c:v>
                </c:pt>
                <c:pt idx="1595">
                  <c:v>2005</c:v>
                </c:pt>
                <c:pt idx="1596">
                  <c:v>2005</c:v>
                </c:pt>
                <c:pt idx="1597">
                  <c:v>2005</c:v>
                </c:pt>
                <c:pt idx="1598">
                  <c:v>2005</c:v>
                </c:pt>
                <c:pt idx="1599">
                  <c:v>2005</c:v>
                </c:pt>
                <c:pt idx="1600">
                  <c:v>2005</c:v>
                </c:pt>
                <c:pt idx="1601">
                  <c:v>2005</c:v>
                </c:pt>
                <c:pt idx="1602">
                  <c:v>2005</c:v>
                </c:pt>
                <c:pt idx="1603">
                  <c:v>2005</c:v>
                </c:pt>
                <c:pt idx="1604">
                  <c:v>2005</c:v>
                </c:pt>
                <c:pt idx="1605">
                  <c:v>2005</c:v>
                </c:pt>
                <c:pt idx="1606">
                  <c:v>2005</c:v>
                </c:pt>
                <c:pt idx="1607">
                  <c:v>2005</c:v>
                </c:pt>
                <c:pt idx="1608">
                  <c:v>2005</c:v>
                </c:pt>
                <c:pt idx="1609">
                  <c:v>2005</c:v>
                </c:pt>
                <c:pt idx="1610">
                  <c:v>2005</c:v>
                </c:pt>
                <c:pt idx="1611">
                  <c:v>2005</c:v>
                </c:pt>
                <c:pt idx="1612">
                  <c:v>2005</c:v>
                </c:pt>
                <c:pt idx="1613">
                  <c:v>2005</c:v>
                </c:pt>
                <c:pt idx="1614">
                  <c:v>2005</c:v>
                </c:pt>
                <c:pt idx="1615">
                  <c:v>2005</c:v>
                </c:pt>
                <c:pt idx="1616">
                  <c:v>2005</c:v>
                </c:pt>
                <c:pt idx="1617">
                  <c:v>2005</c:v>
                </c:pt>
                <c:pt idx="1618">
                  <c:v>2005</c:v>
                </c:pt>
                <c:pt idx="1619">
                  <c:v>2005</c:v>
                </c:pt>
                <c:pt idx="1620">
                  <c:v>2005</c:v>
                </c:pt>
                <c:pt idx="1621">
                  <c:v>2005</c:v>
                </c:pt>
                <c:pt idx="1622">
                  <c:v>2005</c:v>
                </c:pt>
                <c:pt idx="1623">
                  <c:v>2005</c:v>
                </c:pt>
                <c:pt idx="1624">
                  <c:v>2005</c:v>
                </c:pt>
                <c:pt idx="1625">
                  <c:v>2005</c:v>
                </c:pt>
                <c:pt idx="1626">
                  <c:v>2005</c:v>
                </c:pt>
                <c:pt idx="1627">
                  <c:v>2005</c:v>
                </c:pt>
                <c:pt idx="1628">
                  <c:v>2005</c:v>
                </c:pt>
                <c:pt idx="1629">
                  <c:v>2005</c:v>
                </c:pt>
                <c:pt idx="1630">
                  <c:v>2005</c:v>
                </c:pt>
                <c:pt idx="1631">
                  <c:v>2005</c:v>
                </c:pt>
                <c:pt idx="1632">
                  <c:v>2005</c:v>
                </c:pt>
                <c:pt idx="1633">
                  <c:v>2005</c:v>
                </c:pt>
                <c:pt idx="1634">
                  <c:v>2005</c:v>
                </c:pt>
                <c:pt idx="1635">
                  <c:v>2005</c:v>
                </c:pt>
                <c:pt idx="1636">
                  <c:v>2005</c:v>
                </c:pt>
                <c:pt idx="1637">
                  <c:v>2005</c:v>
                </c:pt>
                <c:pt idx="1638">
                  <c:v>2005</c:v>
                </c:pt>
                <c:pt idx="1639">
                  <c:v>2005</c:v>
                </c:pt>
                <c:pt idx="1640">
                  <c:v>2005</c:v>
                </c:pt>
                <c:pt idx="1641">
                  <c:v>2005</c:v>
                </c:pt>
                <c:pt idx="1642">
                  <c:v>2005</c:v>
                </c:pt>
                <c:pt idx="1643">
                  <c:v>2005</c:v>
                </c:pt>
                <c:pt idx="1644">
                  <c:v>2005</c:v>
                </c:pt>
                <c:pt idx="1645">
                  <c:v>2005</c:v>
                </c:pt>
                <c:pt idx="1646">
                  <c:v>2005</c:v>
                </c:pt>
                <c:pt idx="1647">
                  <c:v>2005</c:v>
                </c:pt>
                <c:pt idx="1648">
                  <c:v>2005</c:v>
                </c:pt>
                <c:pt idx="1649">
                  <c:v>2005</c:v>
                </c:pt>
                <c:pt idx="1650">
                  <c:v>2005</c:v>
                </c:pt>
                <c:pt idx="1651">
                  <c:v>2005</c:v>
                </c:pt>
                <c:pt idx="1652">
                  <c:v>2005</c:v>
                </c:pt>
                <c:pt idx="1653">
                  <c:v>2005</c:v>
                </c:pt>
                <c:pt idx="1654">
                  <c:v>2005</c:v>
                </c:pt>
                <c:pt idx="1655">
                  <c:v>2005</c:v>
                </c:pt>
                <c:pt idx="1656">
                  <c:v>2005</c:v>
                </c:pt>
                <c:pt idx="1657">
                  <c:v>2005</c:v>
                </c:pt>
                <c:pt idx="1658">
                  <c:v>2005</c:v>
                </c:pt>
                <c:pt idx="1659">
                  <c:v>2005</c:v>
                </c:pt>
                <c:pt idx="1660">
                  <c:v>2005</c:v>
                </c:pt>
                <c:pt idx="1661">
                  <c:v>2005</c:v>
                </c:pt>
                <c:pt idx="1662">
                  <c:v>2005</c:v>
                </c:pt>
                <c:pt idx="1663">
                  <c:v>2005</c:v>
                </c:pt>
                <c:pt idx="1664">
                  <c:v>2005</c:v>
                </c:pt>
                <c:pt idx="1665">
                  <c:v>2005</c:v>
                </c:pt>
                <c:pt idx="1666">
                  <c:v>2005</c:v>
                </c:pt>
                <c:pt idx="1667">
                  <c:v>2005</c:v>
                </c:pt>
                <c:pt idx="1668">
                  <c:v>2005</c:v>
                </c:pt>
                <c:pt idx="1669">
                  <c:v>2005</c:v>
                </c:pt>
                <c:pt idx="1670">
                  <c:v>2005</c:v>
                </c:pt>
                <c:pt idx="1671">
                  <c:v>2005</c:v>
                </c:pt>
                <c:pt idx="1672">
                  <c:v>2005</c:v>
                </c:pt>
                <c:pt idx="1673">
                  <c:v>2005</c:v>
                </c:pt>
                <c:pt idx="1674">
                  <c:v>2005</c:v>
                </c:pt>
                <c:pt idx="1675">
                  <c:v>2005</c:v>
                </c:pt>
                <c:pt idx="1676">
                  <c:v>2005</c:v>
                </c:pt>
                <c:pt idx="1677">
                  <c:v>2005</c:v>
                </c:pt>
                <c:pt idx="1678">
                  <c:v>2005</c:v>
                </c:pt>
                <c:pt idx="1679">
                  <c:v>2005</c:v>
                </c:pt>
                <c:pt idx="1680">
                  <c:v>2005</c:v>
                </c:pt>
                <c:pt idx="1681">
                  <c:v>2005</c:v>
                </c:pt>
                <c:pt idx="1682">
                  <c:v>2005</c:v>
                </c:pt>
                <c:pt idx="1683">
                  <c:v>2005</c:v>
                </c:pt>
                <c:pt idx="1684">
                  <c:v>2005</c:v>
                </c:pt>
                <c:pt idx="1685">
                  <c:v>2005</c:v>
                </c:pt>
                <c:pt idx="1686">
                  <c:v>2005</c:v>
                </c:pt>
                <c:pt idx="1687">
                  <c:v>2005</c:v>
                </c:pt>
                <c:pt idx="1688">
                  <c:v>2005</c:v>
                </c:pt>
                <c:pt idx="1689">
                  <c:v>2005</c:v>
                </c:pt>
                <c:pt idx="1690">
                  <c:v>2005</c:v>
                </c:pt>
                <c:pt idx="1691">
                  <c:v>2005</c:v>
                </c:pt>
                <c:pt idx="1692">
                  <c:v>2005</c:v>
                </c:pt>
                <c:pt idx="1693">
                  <c:v>2005</c:v>
                </c:pt>
                <c:pt idx="1694">
                  <c:v>2005</c:v>
                </c:pt>
                <c:pt idx="1695">
                  <c:v>2005</c:v>
                </c:pt>
                <c:pt idx="1696">
                  <c:v>2005</c:v>
                </c:pt>
                <c:pt idx="1697">
                  <c:v>2005</c:v>
                </c:pt>
                <c:pt idx="1698">
                  <c:v>2005</c:v>
                </c:pt>
                <c:pt idx="1699">
                  <c:v>2005</c:v>
                </c:pt>
                <c:pt idx="1700">
                  <c:v>2005</c:v>
                </c:pt>
                <c:pt idx="1701">
                  <c:v>2005</c:v>
                </c:pt>
                <c:pt idx="1702">
                  <c:v>2005</c:v>
                </c:pt>
                <c:pt idx="1703">
                  <c:v>2005</c:v>
                </c:pt>
                <c:pt idx="1704">
                  <c:v>2005</c:v>
                </c:pt>
                <c:pt idx="1705">
                  <c:v>2005</c:v>
                </c:pt>
                <c:pt idx="1706">
                  <c:v>2005</c:v>
                </c:pt>
                <c:pt idx="1707">
                  <c:v>2006</c:v>
                </c:pt>
                <c:pt idx="1708">
                  <c:v>2006</c:v>
                </c:pt>
                <c:pt idx="1709">
                  <c:v>2006</c:v>
                </c:pt>
                <c:pt idx="1710">
                  <c:v>2006</c:v>
                </c:pt>
                <c:pt idx="1711">
                  <c:v>2006</c:v>
                </c:pt>
                <c:pt idx="1712">
                  <c:v>2006</c:v>
                </c:pt>
                <c:pt idx="1713">
                  <c:v>2006</c:v>
                </c:pt>
                <c:pt idx="1714">
                  <c:v>2006</c:v>
                </c:pt>
                <c:pt idx="1715">
                  <c:v>2006</c:v>
                </c:pt>
                <c:pt idx="1716">
                  <c:v>2006</c:v>
                </c:pt>
                <c:pt idx="1717">
                  <c:v>2006</c:v>
                </c:pt>
                <c:pt idx="1718">
                  <c:v>2006</c:v>
                </c:pt>
                <c:pt idx="1719">
                  <c:v>2006</c:v>
                </c:pt>
                <c:pt idx="1720">
                  <c:v>2006</c:v>
                </c:pt>
                <c:pt idx="1721">
                  <c:v>2006</c:v>
                </c:pt>
                <c:pt idx="1722">
                  <c:v>2006</c:v>
                </c:pt>
                <c:pt idx="1723">
                  <c:v>2006</c:v>
                </c:pt>
                <c:pt idx="1724">
                  <c:v>2006</c:v>
                </c:pt>
                <c:pt idx="1725">
                  <c:v>2006</c:v>
                </c:pt>
                <c:pt idx="1726">
                  <c:v>2006</c:v>
                </c:pt>
                <c:pt idx="1727">
                  <c:v>2006</c:v>
                </c:pt>
                <c:pt idx="1728">
                  <c:v>2006</c:v>
                </c:pt>
                <c:pt idx="1729">
                  <c:v>2006</c:v>
                </c:pt>
                <c:pt idx="1730">
                  <c:v>2006</c:v>
                </c:pt>
                <c:pt idx="1731">
                  <c:v>2006</c:v>
                </c:pt>
                <c:pt idx="1732">
                  <c:v>2006</c:v>
                </c:pt>
                <c:pt idx="1733">
                  <c:v>2006</c:v>
                </c:pt>
                <c:pt idx="1734">
                  <c:v>2006</c:v>
                </c:pt>
                <c:pt idx="1735">
                  <c:v>2006</c:v>
                </c:pt>
                <c:pt idx="1736">
                  <c:v>2006</c:v>
                </c:pt>
                <c:pt idx="1737">
                  <c:v>2006</c:v>
                </c:pt>
                <c:pt idx="1738">
                  <c:v>2006</c:v>
                </c:pt>
                <c:pt idx="1739">
                  <c:v>2006</c:v>
                </c:pt>
                <c:pt idx="1740">
                  <c:v>2006</c:v>
                </c:pt>
                <c:pt idx="1741">
                  <c:v>2006</c:v>
                </c:pt>
                <c:pt idx="1742">
                  <c:v>2006</c:v>
                </c:pt>
                <c:pt idx="1743">
                  <c:v>2006</c:v>
                </c:pt>
                <c:pt idx="1744">
                  <c:v>2006</c:v>
                </c:pt>
                <c:pt idx="1745">
                  <c:v>2006</c:v>
                </c:pt>
                <c:pt idx="1746">
                  <c:v>2006</c:v>
                </c:pt>
                <c:pt idx="1747">
                  <c:v>2006</c:v>
                </c:pt>
                <c:pt idx="1748">
                  <c:v>2006</c:v>
                </c:pt>
                <c:pt idx="1749">
                  <c:v>2006</c:v>
                </c:pt>
                <c:pt idx="1750">
                  <c:v>2006</c:v>
                </c:pt>
                <c:pt idx="1751">
                  <c:v>2006</c:v>
                </c:pt>
                <c:pt idx="1752">
                  <c:v>2006</c:v>
                </c:pt>
                <c:pt idx="1753">
                  <c:v>2006</c:v>
                </c:pt>
                <c:pt idx="1754">
                  <c:v>2006</c:v>
                </c:pt>
                <c:pt idx="1755">
                  <c:v>2006</c:v>
                </c:pt>
                <c:pt idx="1756">
                  <c:v>2006</c:v>
                </c:pt>
                <c:pt idx="1757">
                  <c:v>2006</c:v>
                </c:pt>
                <c:pt idx="1758">
                  <c:v>2006</c:v>
                </c:pt>
                <c:pt idx="1759">
                  <c:v>2006</c:v>
                </c:pt>
                <c:pt idx="1760">
                  <c:v>2006</c:v>
                </c:pt>
                <c:pt idx="1761">
                  <c:v>2006</c:v>
                </c:pt>
                <c:pt idx="1762">
                  <c:v>2006</c:v>
                </c:pt>
                <c:pt idx="1763">
                  <c:v>2006</c:v>
                </c:pt>
                <c:pt idx="1764">
                  <c:v>2006</c:v>
                </c:pt>
                <c:pt idx="1765">
                  <c:v>2006</c:v>
                </c:pt>
                <c:pt idx="1766">
                  <c:v>2006</c:v>
                </c:pt>
                <c:pt idx="1767">
                  <c:v>2006</c:v>
                </c:pt>
                <c:pt idx="1768">
                  <c:v>2006</c:v>
                </c:pt>
                <c:pt idx="1769">
                  <c:v>2006</c:v>
                </c:pt>
                <c:pt idx="1770">
                  <c:v>2006</c:v>
                </c:pt>
                <c:pt idx="1771">
                  <c:v>2006</c:v>
                </c:pt>
                <c:pt idx="1772">
                  <c:v>2006</c:v>
                </c:pt>
                <c:pt idx="1773">
                  <c:v>2006</c:v>
                </c:pt>
                <c:pt idx="1774">
                  <c:v>2006</c:v>
                </c:pt>
                <c:pt idx="1775">
                  <c:v>2006</c:v>
                </c:pt>
                <c:pt idx="1776">
                  <c:v>2006</c:v>
                </c:pt>
                <c:pt idx="1777">
                  <c:v>2006</c:v>
                </c:pt>
                <c:pt idx="1778">
                  <c:v>2006</c:v>
                </c:pt>
                <c:pt idx="1779">
                  <c:v>2006</c:v>
                </c:pt>
                <c:pt idx="1780">
                  <c:v>2006</c:v>
                </c:pt>
                <c:pt idx="1781">
                  <c:v>2006</c:v>
                </c:pt>
                <c:pt idx="1782">
                  <c:v>2006</c:v>
                </c:pt>
                <c:pt idx="1783">
                  <c:v>2006</c:v>
                </c:pt>
                <c:pt idx="1784">
                  <c:v>2006</c:v>
                </c:pt>
                <c:pt idx="1785">
                  <c:v>2006</c:v>
                </c:pt>
                <c:pt idx="1786">
                  <c:v>2006</c:v>
                </c:pt>
                <c:pt idx="1787">
                  <c:v>2006</c:v>
                </c:pt>
                <c:pt idx="1788">
                  <c:v>2006</c:v>
                </c:pt>
                <c:pt idx="1789">
                  <c:v>2006</c:v>
                </c:pt>
                <c:pt idx="1790">
                  <c:v>2006</c:v>
                </c:pt>
                <c:pt idx="1791">
                  <c:v>2006</c:v>
                </c:pt>
                <c:pt idx="1792">
                  <c:v>2006</c:v>
                </c:pt>
                <c:pt idx="1793">
                  <c:v>2006</c:v>
                </c:pt>
                <c:pt idx="1794">
                  <c:v>2006</c:v>
                </c:pt>
                <c:pt idx="1795">
                  <c:v>2006</c:v>
                </c:pt>
                <c:pt idx="1796">
                  <c:v>2006</c:v>
                </c:pt>
                <c:pt idx="1797">
                  <c:v>2006</c:v>
                </c:pt>
                <c:pt idx="1798">
                  <c:v>2006</c:v>
                </c:pt>
                <c:pt idx="1799">
                  <c:v>2006</c:v>
                </c:pt>
                <c:pt idx="1800">
                  <c:v>2006</c:v>
                </c:pt>
                <c:pt idx="1801">
                  <c:v>2006</c:v>
                </c:pt>
                <c:pt idx="1802">
                  <c:v>2006</c:v>
                </c:pt>
                <c:pt idx="1803">
                  <c:v>2006</c:v>
                </c:pt>
                <c:pt idx="1804">
                  <c:v>2006</c:v>
                </c:pt>
                <c:pt idx="1805">
                  <c:v>2006</c:v>
                </c:pt>
                <c:pt idx="1806">
                  <c:v>2006</c:v>
                </c:pt>
                <c:pt idx="1807">
                  <c:v>2006</c:v>
                </c:pt>
                <c:pt idx="1808">
                  <c:v>2006</c:v>
                </c:pt>
                <c:pt idx="1809">
                  <c:v>2006</c:v>
                </c:pt>
                <c:pt idx="1810">
                  <c:v>2006</c:v>
                </c:pt>
                <c:pt idx="1811">
                  <c:v>2006</c:v>
                </c:pt>
                <c:pt idx="1812">
                  <c:v>2006</c:v>
                </c:pt>
                <c:pt idx="1813">
                  <c:v>2006</c:v>
                </c:pt>
                <c:pt idx="1814">
                  <c:v>2006</c:v>
                </c:pt>
                <c:pt idx="1815">
                  <c:v>2006</c:v>
                </c:pt>
                <c:pt idx="1816">
                  <c:v>2006</c:v>
                </c:pt>
                <c:pt idx="1817">
                  <c:v>2006</c:v>
                </c:pt>
                <c:pt idx="1818">
                  <c:v>2006</c:v>
                </c:pt>
                <c:pt idx="1819">
                  <c:v>2006</c:v>
                </c:pt>
                <c:pt idx="1820">
                  <c:v>2006</c:v>
                </c:pt>
                <c:pt idx="1821">
                  <c:v>2006</c:v>
                </c:pt>
                <c:pt idx="1822">
                  <c:v>2006</c:v>
                </c:pt>
                <c:pt idx="1823">
                  <c:v>2006</c:v>
                </c:pt>
                <c:pt idx="1824">
                  <c:v>2006</c:v>
                </c:pt>
                <c:pt idx="1825">
                  <c:v>2006</c:v>
                </c:pt>
                <c:pt idx="1826">
                  <c:v>2006</c:v>
                </c:pt>
                <c:pt idx="1827">
                  <c:v>2006</c:v>
                </c:pt>
                <c:pt idx="1828">
                  <c:v>2006</c:v>
                </c:pt>
                <c:pt idx="1829">
                  <c:v>2006</c:v>
                </c:pt>
                <c:pt idx="1830">
                  <c:v>2006</c:v>
                </c:pt>
                <c:pt idx="1831">
                  <c:v>2006</c:v>
                </c:pt>
                <c:pt idx="1832">
                  <c:v>2006</c:v>
                </c:pt>
                <c:pt idx="1833">
                  <c:v>2006</c:v>
                </c:pt>
                <c:pt idx="1834">
                  <c:v>2006</c:v>
                </c:pt>
                <c:pt idx="1835">
                  <c:v>2006</c:v>
                </c:pt>
                <c:pt idx="1836">
                  <c:v>2006</c:v>
                </c:pt>
                <c:pt idx="1837">
                  <c:v>2006</c:v>
                </c:pt>
                <c:pt idx="1838">
                  <c:v>2006</c:v>
                </c:pt>
                <c:pt idx="1839">
                  <c:v>2006</c:v>
                </c:pt>
                <c:pt idx="1840">
                  <c:v>2006</c:v>
                </c:pt>
                <c:pt idx="1841">
                  <c:v>2006</c:v>
                </c:pt>
                <c:pt idx="1842">
                  <c:v>2006</c:v>
                </c:pt>
                <c:pt idx="1843">
                  <c:v>2006</c:v>
                </c:pt>
                <c:pt idx="1844">
                  <c:v>2006</c:v>
                </c:pt>
                <c:pt idx="1845">
                  <c:v>2006</c:v>
                </c:pt>
                <c:pt idx="1846">
                  <c:v>2006</c:v>
                </c:pt>
                <c:pt idx="1847">
                  <c:v>2006</c:v>
                </c:pt>
                <c:pt idx="1848">
                  <c:v>2006</c:v>
                </c:pt>
                <c:pt idx="1849">
                  <c:v>2006</c:v>
                </c:pt>
                <c:pt idx="1850">
                  <c:v>2006</c:v>
                </c:pt>
                <c:pt idx="1851">
                  <c:v>2006</c:v>
                </c:pt>
                <c:pt idx="1852">
                  <c:v>2006</c:v>
                </c:pt>
                <c:pt idx="1853">
                  <c:v>2006</c:v>
                </c:pt>
                <c:pt idx="1854">
                  <c:v>2006</c:v>
                </c:pt>
                <c:pt idx="1855">
                  <c:v>2006</c:v>
                </c:pt>
                <c:pt idx="1856">
                  <c:v>2006</c:v>
                </c:pt>
                <c:pt idx="1857">
                  <c:v>2006</c:v>
                </c:pt>
                <c:pt idx="1858">
                  <c:v>2006</c:v>
                </c:pt>
                <c:pt idx="1859">
                  <c:v>2006</c:v>
                </c:pt>
                <c:pt idx="1860">
                  <c:v>2006</c:v>
                </c:pt>
                <c:pt idx="1861">
                  <c:v>2006</c:v>
                </c:pt>
                <c:pt idx="1862">
                  <c:v>2006</c:v>
                </c:pt>
                <c:pt idx="1863">
                  <c:v>2006</c:v>
                </c:pt>
                <c:pt idx="1864">
                  <c:v>2006</c:v>
                </c:pt>
                <c:pt idx="1865">
                  <c:v>2006</c:v>
                </c:pt>
                <c:pt idx="1866">
                  <c:v>2006</c:v>
                </c:pt>
                <c:pt idx="1867">
                  <c:v>2006</c:v>
                </c:pt>
                <c:pt idx="1868">
                  <c:v>2006</c:v>
                </c:pt>
                <c:pt idx="1869">
                  <c:v>2006</c:v>
                </c:pt>
                <c:pt idx="1870">
                  <c:v>2006</c:v>
                </c:pt>
                <c:pt idx="1871">
                  <c:v>2006</c:v>
                </c:pt>
                <c:pt idx="1872">
                  <c:v>2006</c:v>
                </c:pt>
                <c:pt idx="1873">
                  <c:v>2006</c:v>
                </c:pt>
                <c:pt idx="1874">
                  <c:v>2006</c:v>
                </c:pt>
                <c:pt idx="1875">
                  <c:v>2006</c:v>
                </c:pt>
                <c:pt idx="1876">
                  <c:v>2006</c:v>
                </c:pt>
                <c:pt idx="1877">
                  <c:v>2006</c:v>
                </c:pt>
                <c:pt idx="1878">
                  <c:v>2006</c:v>
                </c:pt>
                <c:pt idx="1879">
                  <c:v>2006</c:v>
                </c:pt>
                <c:pt idx="1880">
                  <c:v>2006</c:v>
                </c:pt>
                <c:pt idx="1881">
                  <c:v>2006</c:v>
                </c:pt>
                <c:pt idx="1882">
                  <c:v>2006</c:v>
                </c:pt>
                <c:pt idx="1883">
                  <c:v>2006</c:v>
                </c:pt>
                <c:pt idx="1884">
                  <c:v>2006</c:v>
                </c:pt>
                <c:pt idx="1885">
                  <c:v>2006</c:v>
                </c:pt>
                <c:pt idx="1886">
                  <c:v>2006</c:v>
                </c:pt>
                <c:pt idx="1887">
                  <c:v>2006</c:v>
                </c:pt>
                <c:pt idx="1888">
                  <c:v>2006</c:v>
                </c:pt>
                <c:pt idx="1889">
                  <c:v>2006</c:v>
                </c:pt>
                <c:pt idx="1890">
                  <c:v>2006</c:v>
                </c:pt>
                <c:pt idx="1891">
                  <c:v>2006</c:v>
                </c:pt>
                <c:pt idx="1892">
                  <c:v>2006</c:v>
                </c:pt>
                <c:pt idx="1893">
                  <c:v>2006</c:v>
                </c:pt>
                <c:pt idx="1894">
                  <c:v>2006</c:v>
                </c:pt>
                <c:pt idx="1895">
                  <c:v>2006</c:v>
                </c:pt>
                <c:pt idx="1896">
                  <c:v>2006</c:v>
                </c:pt>
                <c:pt idx="1897">
                  <c:v>2006</c:v>
                </c:pt>
                <c:pt idx="1898">
                  <c:v>2006</c:v>
                </c:pt>
                <c:pt idx="1899">
                  <c:v>2006</c:v>
                </c:pt>
                <c:pt idx="1900">
                  <c:v>2006</c:v>
                </c:pt>
                <c:pt idx="1901">
                  <c:v>2006</c:v>
                </c:pt>
                <c:pt idx="1902">
                  <c:v>2006</c:v>
                </c:pt>
                <c:pt idx="1903">
                  <c:v>2006</c:v>
                </c:pt>
                <c:pt idx="1904">
                  <c:v>2006</c:v>
                </c:pt>
                <c:pt idx="1905">
                  <c:v>2006</c:v>
                </c:pt>
                <c:pt idx="1906">
                  <c:v>2006</c:v>
                </c:pt>
                <c:pt idx="1907">
                  <c:v>2006</c:v>
                </c:pt>
                <c:pt idx="1908">
                  <c:v>2006</c:v>
                </c:pt>
                <c:pt idx="1909">
                  <c:v>2006</c:v>
                </c:pt>
                <c:pt idx="1910">
                  <c:v>2006</c:v>
                </c:pt>
                <c:pt idx="1911">
                  <c:v>2006</c:v>
                </c:pt>
                <c:pt idx="1912">
                  <c:v>2006</c:v>
                </c:pt>
                <c:pt idx="1913">
                  <c:v>2006</c:v>
                </c:pt>
                <c:pt idx="1914">
                  <c:v>2006</c:v>
                </c:pt>
                <c:pt idx="1915">
                  <c:v>2006</c:v>
                </c:pt>
                <c:pt idx="1916">
                  <c:v>2006</c:v>
                </c:pt>
                <c:pt idx="1917">
                  <c:v>2006</c:v>
                </c:pt>
                <c:pt idx="1918">
                  <c:v>2006</c:v>
                </c:pt>
                <c:pt idx="1919">
                  <c:v>2006</c:v>
                </c:pt>
                <c:pt idx="1920">
                  <c:v>2006</c:v>
                </c:pt>
                <c:pt idx="1921">
                  <c:v>2006</c:v>
                </c:pt>
                <c:pt idx="1922">
                  <c:v>2006</c:v>
                </c:pt>
                <c:pt idx="1923">
                  <c:v>2006</c:v>
                </c:pt>
                <c:pt idx="1924">
                  <c:v>2006</c:v>
                </c:pt>
                <c:pt idx="1925">
                  <c:v>2006</c:v>
                </c:pt>
                <c:pt idx="1926">
                  <c:v>2006</c:v>
                </c:pt>
                <c:pt idx="1927">
                  <c:v>2006</c:v>
                </c:pt>
                <c:pt idx="1928">
                  <c:v>2006</c:v>
                </c:pt>
                <c:pt idx="1929">
                  <c:v>2006</c:v>
                </c:pt>
                <c:pt idx="1930">
                  <c:v>2006</c:v>
                </c:pt>
                <c:pt idx="1931">
                  <c:v>2006</c:v>
                </c:pt>
                <c:pt idx="1932">
                  <c:v>2006</c:v>
                </c:pt>
                <c:pt idx="1933">
                  <c:v>2006</c:v>
                </c:pt>
                <c:pt idx="1934">
                  <c:v>2006</c:v>
                </c:pt>
                <c:pt idx="1935">
                  <c:v>2006</c:v>
                </c:pt>
                <c:pt idx="1936">
                  <c:v>2006</c:v>
                </c:pt>
                <c:pt idx="1937">
                  <c:v>2006</c:v>
                </c:pt>
                <c:pt idx="1938">
                  <c:v>2006</c:v>
                </c:pt>
                <c:pt idx="1939">
                  <c:v>2006</c:v>
                </c:pt>
                <c:pt idx="1940">
                  <c:v>2006</c:v>
                </c:pt>
                <c:pt idx="1941">
                  <c:v>2006</c:v>
                </c:pt>
                <c:pt idx="1942">
                  <c:v>2006</c:v>
                </c:pt>
                <c:pt idx="1943">
                  <c:v>2006</c:v>
                </c:pt>
                <c:pt idx="1944">
                  <c:v>2006</c:v>
                </c:pt>
                <c:pt idx="1945">
                  <c:v>2006</c:v>
                </c:pt>
                <c:pt idx="1946">
                  <c:v>2006</c:v>
                </c:pt>
                <c:pt idx="1947">
                  <c:v>2006</c:v>
                </c:pt>
                <c:pt idx="1948">
                  <c:v>2006</c:v>
                </c:pt>
                <c:pt idx="1949">
                  <c:v>2006</c:v>
                </c:pt>
                <c:pt idx="1950">
                  <c:v>2006</c:v>
                </c:pt>
                <c:pt idx="1951">
                  <c:v>2006</c:v>
                </c:pt>
                <c:pt idx="1952">
                  <c:v>2006</c:v>
                </c:pt>
                <c:pt idx="1953">
                  <c:v>2006</c:v>
                </c:pt>
                <c:pt idx="1954">
                  <c:v>2006</c:v>
                </c:pt>
                <c:pt idx="1955">
                  <c:v>2006</c:v>
                </c:pt>
                <c:pt idx="1956">
                  <c:v>2006</c:v>
                </c:pt>
                <c:pt idx="1957">
                  <c:v>2006</c:v>
                </c:pt>
                <c:pt idx="1958">
                  <c:v>2007</c:v>
                </c:pt>
                <c:pt idx="1959">
                  <c:v>2007</c:v>
                </c:pt>
                <c:pt idx="1960">
                  <c:v>2007</c:v>
                </c:pt>
                <c:pt idx="1961">
                  <c:v>2007</c:v>
                </c:pt>
                <c:pt idx="1962">
                  <c:v>2007</c:v>
                </c:pt>
                <c:pt idx="1963">
                  <c:v>2007</c:v>
                </c:pt>
                <c:pt idx="1964">
                  <c:v>2007</c:v>
                </c:pt>
                <c:pt idx="1965">
                  <c:v>2007</c:v>
                </c:pt>
                <c:pt idx="1966">
                  <c:v>2007</c:v>
                </c:pt>
                <c:pt idx="1967">
                  <c:v>2007</c:v>
                </c:pt>
                <c:pt idx="1968">
                  <c:v>2007</c:v>
                </c:pt>
                <c:pt idx="1969">
                  <c:v>2007</c:v>
                </c:pt>
                <c:pt idx="1970">
                  <c:v>2007</c:v>
                </c:pt>
                <c:pt idx="1971">
                  <c:v>2007</c:v>
                </c:pt>
                <c:pt idx="1972">
                  <c:v>2007</c:v>
                </c:pt>
                <c:pt idx="1973">
                  <c:v>2007</c:v>
                </c:pt>
                <c:pt idx="1974">
                  <c:v>2007</c:v>
                </c:pt>
                <c:pt idx="1975">
                  <c:v>2007</c:v>
                </c:pt>
                <c:pt idx="1976">
                  <c:v>2007</c:v>
                </c:pt>
                <c:pt idx="1977">
                  <c:v>2007</c:v>
                </c:pt>
                <c:pt idx="1978">
                  <c:v>2007</c:v>
                </c:pt>
                <c:pt idx="1979">
                  <c:v>2007</c:v>
                </c:pt>
                <c:pt idx="1980">
                  <c:v>2007</c:v>
                </c:pt>
                <c:pt idx="1981">
                  <c:v>2007</c:v>
                </c:pt>
                <c:pt idx="1982">
                  <c:v>2007</c:v>
                </c:pt>
                <c:pt idx="1983">
                  <c:v>2007</c:v>
                </c:pt>
                <c:pt idx="1984">
                  <c:v>2007</c:v>
                </c:pt>
                <c:pt idx="1985">
                  <c:v>2007</c:v>
                </c:pt>
                <c:pt idx="1986">
                  <c:v>2007</c:v>
                </c:pt>
                <c:pt idx="1987">
                  <c:v>2007</c:v>
                </c:pt>
                <c:pt idx="1988">
                  <c:v>2007</c:v>
                </c:pt>
                <c:pt idx="1989">
                  <c:v>2007</c:v>
                </c:pt>
                <c:pt idx="1990">
                  <c:v>2007</c:v>
                </c:pt>
                <c:pt idx="1991">
                  <c:v>2007</c:v>
                </c:pt>
                <c:pt idx="1992">
                  <c:v>2007</c:v>
                </c:pt>
                <c:pt idx="1993">
                  <c:v>2007</c:v>
                </c:pt>
                <c:pt idx="1994">
                  <c:v>2007</c:v>
                </c:pt>
                <c:pt idx="1995">
                  <c:v>2007</c:v>
                </c:pt>
                <c:pt idx="1996">
                  <c:v>2007</c:v>
                </c:pt>
                <c:pt idx="1997">
                  <c:v>2007</c:v>
                </c:pt>
                <c:pt idx="1998">
                  <c:v>2007</c:v>
                </c:pt>
                <c:pt idx="1999">
                  <c:v>2007</c:v>
                </c:pt>
                <c:pt idx="2000">
                  <c:v>2007</c:v>
                </c:pt>
                <c:pt idx="2001">
                  <c:v>2007</c:v>
                </c:pt>
                <c:pt idx="2002">
                  <c:v>2007</c:v>
                </c:pt>
                <c:pt idx="2003">
                  <c:v>2007</c:v>
                </c:pt>
                <c:pt idx="2004">
                  <c:v>2007</c:v>
                </c:pt>
                <c:pt idx="2005">
                  <c:v>2007</c:v>
                </c:pt>
                <c:pt idx="2006">
                  <c:v>2007</c:v>
                </c:pt>
                <c:pt idx="2007">
                  <c:v>2007</c:v>
                </c:pt>
                <c:pt idx="2008">
                  <c:v>2007</c:v>
                </c:pt>
                <c:pt idx="2009">
                  <c:v>2007</c:v>
                </c:pt>
                <c:pt idx="2010">
                  <c:v>2007</c:v>
                </c:pt>
                <c:pt idx="2011">
                  <c:v>2007</c:v>
                </c:pt>
                <c:pt idx="2012">
                  <c:v>2007</c:v>
                </c:pt>
                <c:pt idx="2013">
                  <c:v>2007</c:v>
                </c:pt>
                <c:pt idx="2014">
                  <c:v>2007</c:v>
                </c:pt>
                <c:pt idx="2015">
                  <c:v>2007</c:v>
                </c:pt>
                <c:pt idx="2016">
                  <c:v>2007</c:v>
                </c:pt>
                <c:pt idx="2017">
                  <c:v>2007</c:v>
                </c:pt>
                <c:pt idx="2018">
                  <c:v>2007</c:v>
                </c:pt>
                <c:pt idx="2019">
                  <c:v>2007</c:v>
                </c:pt>
                <c:pt idx="2020">
                  <c:v>2007</c:v>
                </c:pt>
                <c:pt idx="2021">
                  <c:v>2007</c:v>
                </c:pt>
                <c:pt idx="2022">
                  <c:v>2007</c:v>
                </c:pt>
                <c:pt idx="2023">
                  <c:v>2007</c:v>
                </c:pt>
                <c:pt idx="2024">
                  <c:v>2007</c:v>
                </c:pt>
                <c:pt idx="2025">
                  <c:v>2007</c:v>
                </c:pt>
                <c:pt idx="2026">
                  <c:v>2007</c:v>
                </c:pt>
                <c:pt idx="2027">
                  <c:v>2007</c:v>
                </c:pt>
                <c:pt idx="2028">
                  <c:v>2007</c:v>
                </c:pt>
                <c:pt idx="2029">
                  <c:v>2007</c:v>
                </c:pt>
                <c:pt idx="2030">
                  <c:v>2007</c:v>
                </c:pt>
                <c:pt idx="2031">
                  <c:v>2007</c:v>
                </c:pt>
                <c:pt idx="2032">
                  <c:v>2007</c:v>
                </c:pt>
                <c:pt idx="2033">
                  <c:v>2007</c:v>
                </c:pt>
                <c:pt idx="2034">
                  <c:v>2007</c:v>
                </c:pt>
                <c:pt idx="2035">
                  <c:v>2007</c:v>
                </c:pt>
                <c:pt idx="2036">
                  <c:v>2007</c:v>
                </c:pt>
                <c:pt idx="2037">
                  <c:v>2007</c:v>
                </c:pt>
                <c:pt idx="2038">
                  <c:v>2007</c:v>
                </c:pt>
                <c:pt idx="2039">
                  <c:v>2007</c:v>
                </c:pt>
                <c:pt idx="2040">
                  <c:v>2007</c:v>
                </c:pt>
                <c:pt idx="2041">
                  <c:v>2007</c:v>
                </c:pt>
                <c:pt idx="2042">
                  <c:v>2007</c:v>
                </c:pt>
                <c:pt idx="2043">
                  <c:v>2007</c:v>
                </c:pt>
                <c:pt idx="2044">
                  <c:v>2007</c:v>
                </c:pt>
                <c:pt idx="2045">
                  <c:v>2007</c:v>
                </c:pt>
                <c:pt idx="2046">
                  <c:v>2007</c:v>
                </c:pt>
                <c:pt idx="2047">
                  <c:v>2007</c:v>
                </c:pt>
                <c:pt idx="2048">
                  <c:v>2007</c:v>
                </c:pt>
                <c:pt idx="2049">
                  <c:v>2007</c:v>
                </c:pt>
                <c:pt idx="2050">
                  <c:v>2007</c:v>
                </c:pt>
                <c:pt idx="2051">
                  <c:v>2007</c:v>
                </c:pt>
                <c:pt idx="2052">
                  <c:v>2007</c:v>
                </c:pt>
                <c:pt idx="2053">
                  <c:v>2007</c:v>
                </c:pt>
                <c:pt idx="2054">
                  <c:v>2007</c:v>
                </c:pt>
                <c:pt idx="2055">
                  <c:v>2007</c:v>
                </c:pt>
                <c:pt idx="2056">
                  <c:v>2007</c:v>
                </c:pt>
                <c:pt idx="2057">
                  <c:v>2007</c:v>
                </c:pt>
                <c:pt idx="2058">
                  <c:v>2007</c:v>
                </c:pt>
                <c:pt idx="2059">
                  <c:v>2007</c:v>
                </c:pt>
                <c:pt idx="2060">
                  <c:v>2007</c:v>
                </c:pt>
                <c:pt idx="2061">
                  <c:v>2007</c:v>
                </c:pt>
                <c:pt idx="2062">
                  <c:v>2007</c:v>
                </c:pt>
                <c:pt idx="2063">
                  <c:v>2007</c:v>
                </c:pt>
                <c:pt idx="2064">
                  <c:v>2007</c:v>
                </c:pt>
                <c:pt idx="2065">
                  <c:v>2007</c:v>
                </c:pt>
                <c:pt idx="2066">
                  <c:v>2007</c:v>
                </c:pt>
                <c:pt idx="2067">
                  <c:v>2007</c:v>
                </c:pt>
                <c:pt idx="2068">
                  <c:v>2007</c:v>
                </c:pt>
                <c:pt idx="2069">
                  <c:v>2007</c:v>
                </c:pt>
                <c:pt idx="2070">
                  <c:v>2007</c:v>
                </c:pt>
                <c:pt idx="2071">
                  <c:v>2007</c:v>
                </c:pt>
                <c:pt idx="2072">
                  <c:v>2007</c:v>
                </c:pt>
                <c:pt idx="2073">
                  <c:v>2007</c:v>
                </c:pt>
                <c:pt idx="2074">
                  <c:v>2007</c:v>
                </c:pt>
                <c:pt idx="2075">
                  <c:v>2007</c:v>
                </c:pt>
                <c:pt idx="2076">
                  <c:v>2007</c:v>
                </c:pt>
                <c:pt idx="2077">
                  <c:v>2007</c:v>
                </c:pt>
                <c:pt idx="2078">
                  <c:v>2007</c:v>
                </c:pt>
                <c:pt idx="2079">
                  <c:v>2007</c:v>
                </c:pt>
                <c:pt idx="2080">
                  <c:v>2007</c:v>
                </c:pt>
                <c:pt idx="2081">
                  <c:v>2007</c:v>
                </c:pt>
                <c:pt idx="2082">
                  <c:v>2007</c:v>
                </c:pt>
                <c:pt idx="2083">
                  <c:v>2007</c:v>
                </c:pt>
                <c:pt idx="2084">
                  <c:v>2007</c:v>
                </c:pt>
                <c:pt idx="2085">
                  <c:v>2007</c:v>
                </c:pt>
                <c:pt idx="2086">
                  <c:v>2007</c:v>
                </c:pt>
                <c:pt idx="2087">
                  <c:v>2007</c:v>
                </c:pt>
                <c:pt idx="2088">
                  <c:v>2007</c:v>
                </c:pt>
                <c:pt idx="2089">
                  <c:v>2007</c:v>
                </c:pt>
                <c:pt idx="2090">
                  <c:v>2007</c:v>
                </c:pt>
                <c:pt idx="2091">
                  <c:v>2007</c:v>
                </c:pt>
                <c:pt idx="2092">
                  <c:v>2007</c:v>
                </c:pt>
                <c:pt idx="2093">
                  <c:v>2007</c:v>
                </c:pt>
                <c:pt idx="2094">
                  <c:v>2007</c:v>
                </c:pt>
                <c:pt idx="2095">
                  <c:v>2007</c:v>
                </c:pt>
                <c:pt idx="2096">
                  <c:v>2007</c:v>
                </c:pt>
                <c:pt idx="2097">
                  <c:v>2007</c:v>
                </c:pt>
                <c:pt idx="2098">
                  <c:v>2007</c:v>
                </c:pt>
                <c:pt idx="2099">
                  <c:v>2007</c:v>
                </c:pt>
                <c:pt idx="2100">
                  <c:v>2007</c:v>
                </c:pt>
                <c:pt idx="2101">
                  <c:v>2007</c:v>
                </c:pt>
                <c:pt idx="2102">
                  <c:v>2007</c:v>
                </c:pt>
                <c:pt idx="2103">
                  <c:v>2007</c:v>
                </c:pt>
                <c:pt idx="2104">
                  <c:v>2007</c:v>
                </c:pt>
                <c:pt idx="2105">
                  <c:v>2007</c:v>
                </c:pt>
                <c:pt idx="2106">
                  <c:v>2007</c:v>
                </c:pt>
                <c:pt idx="2107">
                  <c:v>2007</c:v>
                </c:pt>
                <c:pt idx="2108">
                  <c:v>2007</c:v>
                </c:pt>
                <c:pt idx="2109">
                  <c:v>2007</c:v>
                </c:pt>
                <c:pt idx="2110">
                  <c:v>2007</c:v>
                </c:pt>
                <c:pt idx="2111">
                  <c:v>2007</c:v>
                </c:pt>
                <c:pt idx="2112">
                  <c:v>2007</c:v>
                </c:pt>
                <c:pt idx="2113">
                  <c:v>2007</c:v>
                </c:pt>
                <c:pt idx="2114">
                  <c:v>2007</c:v>
                </c:pt>
                <c:pt idx="2115">
                  <c:v>2007</c:v>
                </c:pt>
                <c:pt idx="2116">
                  <c:v>2007</c:v>
                </c:pt>
                <c:pt idx="2117">
                  <c:v>2007</c:v>
                </c:pt>
                <c:pt idx="2118">
                  <c:v>2007</c:v>
                </c:pt>
                <c:pt idx="2119">
                  <c:v>2007</c:v>
                </c:pt>
                <c:pt idx="2120">
                  <c:v>2007</c:v>
                </c:pt>
                <c:pt idx="2121">
                  <c:v>2007</c:v>
                </c:pt>
                <c:pt idx="2122">
                  <c:v>2007</c:v>
                </c:pt>
                <c:pt idx="2123">
                  <c:v>2007</c:v>
                </c:pt>
                <c:pt idx="2124">
                  <c:v>2007</c:v>
                </c:pt>
                <c:pt idx="2125">
                  <c:v>2007</c:v>
                </c:pt>
                <c:pt idx="2126">
                  <c:v>2007</c:v>
                </c:pt>
                <c:pt idx="2127">
                  <c:v>2007</c:v>
                </c:pt>
                <c:pt idx="2128">
                  <c:v>2007</c:v>
                </c:pt>
                <c:pt idx="2129">
                  <c:v>2007</c:v>
                </c:pt>
                <c:pt idx="2130">
                  <c:v>2007</c:v>
                </c:pt>
                <c:pt idx="2131">
                  <c:v>2007</c:v>
                </c:pt>
                <c:pt idx="2132">
                  <c:v>2007</c:v>
                </c:pt>
                <c:pt idx="2133">
                  <c:v>2007</c:v>
                </c:pt>
                <c:pt idx="2134">
                  <c:v>2007</c:v>
                </c:pt>
                <c:pt idx="2135">
                  <c:v>2007</c:v>
                </c:pt>
                <c:pt idx="2136">
                  <c:v>2007</c:v>
                </c:pt>
                <c:pt idx="2137">
                  <c:v>2007</c:v>
                </c:pt>
                <c:pt idx="2138">
                  <c:v>2007</c:v>
                </c:pt>
                <c:pt idx="2139">
                  <c:v>2007</c:v>
                </c:pt>
                <c:pt idx="2140">
                  <c:v>2007</c:v>
                </c:pt>
                <c:pt idx="2141">
                  <c:v>2007</c:v>
                </c:pt>
                <c:pt idx="2142">
                  <c:v>2007</c:v>
                </c:pt>
                <c:pt idx="2143">
                  <c:v>2007</c:v>
                </c:pt>
                <c:pt idx="2144">
                  <c:v>2007</c:v>
                </c:pt>
                <c:pt idx="2145">
                  <c:v>2007</c:v>
                </c:pt>
                <c:pt idx="2146">
                  <c:v>2007</c:v>
                </c:pt>
                <c:pt idx="2147">
                  <c:v>2007</c:v>
                </c:pt>
                <c:pt idx="2148">
                  <c:v>2007</c:v>
                </c:pt>
                <c:pt idx="2149">
                  <c:v>2007</c:v>
                </c:pt>
                <c:pt idx="2150">
                  <c:v>2007</c:v>
                </c:pt>
                <c:pt idx="2151">
                  <c:v>2007</c:v>
                </c:pt>
                <c:pt idx="2152">
                  <c:v>2007</c:v>
                </c:pt>
                <c:pt idx="2153">
                  <c:v>2007</c:v>
                </c:pt>
                <c:pt idx="2154">
                  <c:v>2007</c:v>
                </c:pt>
                <c:pt idx="2155">
                  <c:v>2007</c:v>
                </c:pt>
                <c:pt idx="2156">
                  <c:v>2007</c:v>
                </c:pt>
                <c:pt idx="2157">
                  <c:v>2007</c:v>
                </c:pt>
                <c:pt idx="2158">
                  <c:v>2007</c:v>
                </c:pt>
                <c:pt idx="2159">
                  <c:v>2007</c:v>
                </c:pt>
                <c:pt idx="2160">
                  <c:v>2007</c:v>
                </c:pt>
                <c:pt idx="2161">
                  <c:v>2007</c:v>
                </c:pt>
                <c:pt idx="2162">
                  <c:v>2007</c:v>
                </c:pt>
                <c:pt idx="2163">
                  <c:v>2007</c:v>
                </c:pt>
                <c:pt idx="2164">
                  <c:v>2007</c:v>
                </c:pt>
                <c:pt idx="2165">
                  <c:v>2007</c:v>
                </c:pt>
                <c:pt idx="2166">
                  <c:v>2007</c:v>
                </c:pt>
                <c:pt idx="2167">
                  <c:v>2007</c:v>
                </c:pt>
                <c:pt idx="2168">
                  <c:v>2007</c:v>
                </c:pt>
                <c:pt idx="2169">
                  <c:v>2007</c:v>
                </c:pt>
                <c:pt idx="2170">
                  <c:v>2007</c:v>
                </c:pt>
                <c:pt idx="2171">
                  <c:v>2007</c:v>
                </c:pt>
                <c:pt idx="2172">
                  <c:v>2007</c:v>
                </c:pt>
                <c:pt idx="2173">
                  <c:v>2007</c:v>
                </c:pt>
                <c:pt idx="2174">
                  <c:v>2007</c:v>
                </c:pt>
                <c:pt idx="2175">
                  <c:v>2007</c:v>
                </c:pt>
                <c:pt idx="2176">
                  <c:v>2007</c:v>
                </c:pt>
                <c:pt idx="2177">
                  <c:v>2007</c:v>
                </c:pt>
                <c:pt idx="2178">
                  <c:v>2007</c:v>
                </c:pt>
                <c:pt idx="2179">
                  <c:v>2007</c:v>
                </c:pt>
                <c:pt idx="2180">
                  <c:v>2007</c:v>
                </c:pt>
                <c:pt idx="2181">
                  <c:v>2007</c:v>
                </c:pt>
                <c:pt idx="2182">
                  <c:v>2007</c:v>
                </c:pt>
                <c:pt idx="2183">
                  <c:v>2007</c:v>
                </c:pt>
                <c:pt idx="2184">
                  <c:v>2007</c:v>
                </c:pt>
                <c:pt idx="2185">
                  <c:v>2007</c:v>
                </c:pt>
                <c:pt idx="2186">
                  <c:v>2007</c:v>
                </c:pt>
                <c:pt idx="2187">
                  <c:v>2007</c:v>
                </c:pt>
                <c:pt idx="2188">
                  <c:v>2007</c:v>
                </c:pt>
                <c:pt idx="2189">
                  <c:v>2007</c:v>
                </c:pt>
                <c:pt idx="2190">
                  <c:v>2007</c:v>
                </c:pt>
                <c:pt idx="2191">
                  <c:v>2007</c:v>
                </c:pt>
                <c:pt idx="2192">
                  <c:v>2007</c:v>
                </c:pt>
                <c:pt idx="2193">
                  <c:v>2007</c:v>
                </c:pt>
                <c:pt idx="2194">
                  <c:v>2007</c:v>
                </c:pt>
                <c:pt idx="2195">
                  <c:v>2007</c:v>
                </c:pt>
                <c:pt idx="2196">
                  <c:v>2007</c:v>
                </c:pt>
                <c:pt idx="2197">
                  <c:v>2007</c:v>
                </c:pt>
                <c:pt idx="2198">
                  <c:v>2007</c:v>
                </c:pt>
                <c:pt idx="2199">
                  <c:v>2007</c:v>
                </c:pt>
                <c:pt idx="2200">
                  <c:v>2007</c:v>
                </c:pt>
                <c:pt idx="2201">
                  <c:v>2007</c:v>
                </c:pt>
                <c:pt idx="2202">
                  <c:v>2007</c:v>
                </c:pt>
                <c:pt idx="2203">
                  <c:v>2007</c:v>
                </c:pt>
                <c:pt idx="2204">
                  <c:v>2007</c:v>
                </c:pt>
                <c:pt idx="2205">
                  <c:v>2007</c:v>
                </c:pt>
                <c:pt idx="2206">
                  <c:v>2007</c:v>
                </c:pt>
                <c:pt idx="2207">
                  <c:v>2008</c:v>
                </c:pt>
                <c:pt idx="2208">
                  <c:v>2008</c:v>
                </c:pt>
                <c:pt idx="2209">
                  <c:v>2008</c:v>
                </c:pt>
                <c:pt idx="2210">
                  <c:v>2008</c:v>
                </c:pt>
                <c:pt idx="2211">
                  <c:v>2008</c:v>
                </c:pt>
                <c:pt idx="2212">
                  <c:v>2008</c:v>
                </c:pt>
                <c:pt idx="2213">
                  <c:v>2008</c:v>
                </c:pt>
                <c:pt idx="2214">
                  <c:v>2008</c:v>
                </c:pt>
                <c:pt idx="2215">
                  <c:v>2008</c:v>
                </c:pt>
                <c:pt idx="2216">
                  <c:v>2008</c:v>
                </c:pt>
                <c:pt idx="2217">
                  <c:v>2008</c:v>
                </c:pt>
                <c:pt idx="2218">
                  <c:v>2008</c:v>
                </c:pt>
                <c:pt idx="2219">
                  <c:v>2008</c:v>
                </c:pt>
                <c:pt idx="2220">
                  <c:v>2008</c:v>
                </c:pt>
                <c:pt idx="2221">
                  <c:v>2008</c:v>
                </c:pt>
                <c:pt idx="2222">
                  <c:v>2008</c:v>
                </c:pt>
                <c:pt idx="2223">
                  <c:v>2008</c:v>
                </c:pt>
                <c:pt idx="2224">
                  <c:v>2008</c:v>
                </c:pt>
                <c:pt idx="2225">
                  <c:v>2008</c:v>
                </c:pt>
                <c:pt idx="2226">
                  <c:v>2008</c:v>
                </c:pt>
                <c:pt idx="2227">
                  <c:v>2008</c:v>
                </c:pt>
                <c:pt idx="2228">
                  <c:v>2008</c:v>
                </c:pt>
                <c:pt idx="2229">
                  <c:v>2008</c:v>
                </c:pt>
                <c:pt idx="2230">
                  <c:v>2008</c:v>
                </c:pt>
                <c:pt idx="2231">
                  <c:v>2008</c:v>
                </c:pt>
                <c:pt idx="2232">
                  <c:v>2008</c:v>
                </c:pt>
                <c:pt idx="2233">
                  <c:v>2008</c:v>
                </c:pt>
                <c:pt idx="2234">
                  <c:v>2008</c:v>
                </c:pt>
                <c:pt idx="2235">
                  <c:v>2008</c:v>
                </c:pt>
                <c:pt idx="2236">
                  <c:v>2008</c:v>
                </c:pt>
                <c:pt idx="2237">
                  <c:v>2008</c:v>
                </c:pt>
                <c:pt idx="2238">
                  <c:v>2008</c:v>
                </c:pt>
                <c:pt idx="2239">
                  <c:v>2008</c:v>
                </c:pt>
                <c:pt idx="2240">
                  <c:v>2008</c:v>
                </c:pt>
                <c:pt idx="2241">
                  <c:v>2008</c:v>
                </c:pt>
                <c:pt idx="2242">
                  <c:v>2008</c:v>
                </c:pt>
                <c:pt idx="2243">
                  <c:v>2008</c:v>
                </c:pt>
                <c:pt idx="2244">
                  <c:v>2008</c:v>
                </c:pt>
                <c:pt idx="2245">
                  <c:v>2008</c:v>
                </c:pt>
                <c:pt idx="2246">
                  <c:v>2008</c:v>
                </c:pt>
                <c:pt idx="2247">
                  <c:v>2008</c:v>
                </c:pt>
                <c:pt idx="2248">
                  <c:v>2008</c:v>
                </c:pt>
                <c:pt idx="2249">
                  <c:v>2008</c:v>
                </c:pt>
                <c:pt idx="2250">
                  <c:v>2008</c:v>
                </c:pt>
                <c:pt idx="2251">
                  <c:v>2008</c:v>
                </c:pt>
                <c:pt idx="2252">
                  <c:v>2008</c:v>
                </c:pt>
                <c:pt idx="2253">
                  <c:v>2008</c:v>
                </c:pt>
                <c:pt idx="2254">
                  <c:v>2008</c:v>
                </c:pt>
                <c:pt idx="2255">
                  <c:v>2008</c:v>
                </c:pt>
                <c:pt idx="2256">
                  <c:v>2008</c:v>
                </c:pt>
                <c:pt idx="2257">
                  <c:v>2008</c:v>
                </c:pt>
                <c:pt idx="2258">
                  <c:v>2008</c:v>
                </c:pt>
                <c:pt idx="2259">
                  <c:v>2008</c:v>
                </c:pt>
                <c:pt idx="2260">
                  <c:v>2008</c:v>
                </c:pt>
                <c:pt idx="2261">
                  <c:v>2008</c:v>
                </c:pt>
                <c:pt idx="2262">
                  <c:v>2008</c:v>
                </c:pt>
                <c:pt idx="2263">
                  <c:v>2008</c:v>
                </c:pt>
                <c:pt idx="2264">
                  <c:v>2008</c:v>
                </c:pt>
                <c:pt idx="2265">
                  <c:v>2008</c:v>
                </c:pt>
                <c:pt idx="2266">
                  <c:v>2008</c:v>
                </c:pt>
                <c:pt idx="2267">
                  <c:v>2008</c:v>
                </c:pt>
                <c:pt idx="2268">
                  <c:v>2008</c:v>
                </c:pt>
                <c:pt idx="2269">
                  <c:v>2008</c:v>
                </c:pt>
                <c:pt idx="2270">
                  <c:v>2008</c:v>
                </c:pt>
                <c:pt idx="2271">
                  <c:v>2008</c:v>
                </c:pt>
                <c:pt idx="2272">
                  <c:v>2008</c:v>
                </c:pt>
                <c:pt idx="2273">
                  <c:v>2008</c:v>
                </c:pt>
                <c:pt idx="2274">
                  <c:v>2008</c:v>
                </c:pt>
                <c:pt idx="2275">
                  <c:v>2008</c:v>
                </c:pt>
                <c:pt idx="2276">
                  <c:v>2008</c:v>
                </c:pt>
                <c:pt idx="2277">
                  <c:v>2008</c:v>
                </c:pt>
                <c:pt idx="2278">
                  <c:v>2008</c:v>
                </c:pt>
                <c:pt idx="2279">
                  <c:v>2008</c:v>
                </c:pt>
                <c:pt idx="2280">
                  <c:v>2008</c:v>
                </c:pt>
                <c:pt idx="2281">
                  <c:v>2008</c:v>
                </c:pt>
                <c:pt idx="2282">
                  <c:v>2008</c:v>
                </c:pt>
                <c:pt idx="2283">
                  <c:v>2008</c:v>
                </c:pt>
                <c:pt idx="2284">
                  <c:v>2008</c:v>
                </c:pt>
                <c:pt idx="2285">
                  <c:v>2008</c:v>
                </c:pt>
                <c:pt idx="2286">
                  <c:v>2008</c:v>
                </c:pt>
                <c:pt idx="2287">
                  <c:v>2008</c:v>
                </c:pt>
                <c:pt idx="2288">
                  <c:v>2008</c:v>
                </c:pt>
                <c:pt idx="2289">
                  <c:v>2008</c:v>
                </c:pt>
                <c:pt idx="2290">
                  <c:v>2008</c:v>
                </c:pt>
                <c:pt idx="2291">
                  <c:v>2008</c:v>
                </c:pt>
                <c:pt idx="2292">
                  <c:v>2008</c:v>
                </c:pt>
                <c:pt idx="2293">
                  <c:v>2008</c:v>
                </c:pt>
                <c:pt idx="2294">
                  <c:v>2008</c:v>
                </c:pt>
                <c:pt idx="2295">
                  <c:v>2008</c:v>
                </c:pt>
                <c:pt idx="2296">
                  <c:v>2008</c:v>
                </c:pt>
                <c:pt idx="2297">
                  <c:v>2008</c:v>
                </c:pt>
                <c:pt idx="2298">
                  <c:v>2008</c:v>
                </c:pt>
                <c:pt idx="2299">
                  <c:v>2008</c:v>
                </c:pt>
                <c:pt idx="2300">
                  <c:v>2008</c:v>
                </c:pt>
                <c:pt idx="2301">
                  <c:v>2008</c:v>
                </c:pt>
                <c:pt idx="2302">
                  <c:v>2008</c:v>
                </c:pt>
                <c:pt idx="2303">
                  <c:v>2008</c:v>
                </c:pt>
                <c:pt idx="2304">
                  <c:v>2008</c:v>
                </c:pt>
                <c:pt idx="2305">
                  <c:v>2008</c:v>
                </c:pt>
                <c:pt idx="2306">
                  <c:v>2008</c:v>
                </c:pt>
                <c:pt idx="2307">
                  <c:v>2008</c:v>
                </c:pt>
                <c:pt idx="2308">
                  <c:v>2008</c:v>
                </c:pt>
                <c:pt idx="2309">
                  <c:v>2008</c:v>
                </c:pt>
                <c:pt idx="2310">
                  <c:v>2008</c:v>
                </c:pt>
                <c:pt idx="2311">
                  <c:v>2008</c:v>
                </c:pt>
                <c:pt idx="2312">
                  <c:v>2008</c:v>
                </c:pt>
                <c:pt idx="2313">
                  <c:v>2008</c:v>
                </c:pt>
                <c:pt idx="2314">
                  <c:v>2008</c:v>
                </c:pt>
                <c:pt idx="2315">
                  <c:v>2008</c:v>
                </c:pt>
                <c:pt idx="2316">
                  <c:v>2008</c:v>
                </c:pt>
                <c:pt idx="2317">
                  <c:v>2008</c:v>
                </c:pt>
                <c:pt idx="2318">
                  <c:v>2008</c:v>
                </c:pt>
                <c:pt idx="2319">
                  <c:v>2008</c:v>
                </c:pt>
                <c:pt idx="2320">
                  <c:v>2008</c:v>
                </c:pt>
                <c:pt idx="2321">
                  <c:v>2008</c:v>
                </c:pt>
                <c:pt idx="2322">
                  <c:v>2008</c:v>
                </c:pt>
                <c:pt idx="2323">
                  <c:v>2008</c:v>
                </c:pt>
                <c:pt idx="2324">
                  <c:v>2008</c:v>
                </c:pt>
                <c:pt idx="2325">
                  <c:v>2008</c:v>
                </c:pt>
                <c:pt idx="2326">
                  <c:v>2008</c:v>
                </c:pt>
                <c:pt idx="2327">
                  <c:v>2008</c:v>
                </c:pt>
                <c:pt idx="2328">
                  <c:v>2008</c:v>
                </c:pt>
                <c:pt idx="2329">
                  <c:v>2008</c:v>
                </c:pt>
                <c:pt idx="2330">
                  <c:v>2008</c:v>
                </c:pt>
                <c:pt idx="2331">
                  <c:v>2008</c:v>
                </c:pt>
                <c:pt idx="2332">
                  <c:v>2008</c:v>
                </c:pt>
                <c:pt idx="2333">
                  <c:v>2008</c:v>
                </c:pt>
                <c:pt idx="2334">
                  <c:v>2008</c:v>
                </c:pt>
                <c:pt idx="2335">
                  <c:v>2008</c:v>
                </c:pt>
                <c:pt idx="2336">
                  <c:v>2008</c:v>
                </c:pt>
                <c:pt idx="2337">
                  <c:v>2008</c:v>
                </c:pt>
                <c:pt idx="2338">
                  <c:v>2008</c:v>
                </c:pt>
                <c:pt idx="2339">
                  <c:v>2008</c:v>
                </c:pt>
                <c:pt idx="2340">
                  <c:v>2008</c:v>
                </c:pt>
                <c:pt idx="2341">
                  <c:v>2008</c:v>
                </c:pt>
                <c:pt idx="2342">
                  <c:v>2008</c:v>
                </c:pt>
                <c:pt idx="2343">
                  <c:v>2008</c:v>
                </c:pt>
                <c:pt idx="2344">
                  <c:v>2008</c:v>
                </c:pt>
                <c:pt idx="2345">
                  <c:v>2008</c:v>
                </c:pt>
                <c:pt idx="2346">
                  <c:v>2008</c:v>
                </c:pt>
                <c:pt idx="2347">
                  <c:v>2008</c:v>
                </c:pt>
                <c:pt idx="2348">
                  <c:v>2008</c:v>
                </c:pt>
                <c:pt idx="2349">
                  <c:v>2008</c:v>
                </c:pt>
                <c:pt idx="2350">
                  <c:v>2008</c:v>
                </c:pt>
                <c:pt idx="2351">
                  <c:v>2008</c:v>
                </c:pt>
                <c:pt idx="2352">
                  <c:v>2008</c:v>
                </c:pt>
                <c:pt idx="2353">
                  <c:v>2008</c:v>
                </c:pt>
                <c:pt idx="2354">
                  <c:v>2008</c:v>
                </c:pt>
                <c:pt idx="2355">
                  <c:v>2008</c:v>
                </c:pt>
                <c:pt idx="2356">
                  <c:v>2008</c:v>
                </c:pt>
                <c:pt idx="2357">
                  <c:v>2008</c:v>
                </c:pt>
                <c:pt idx="2358">
                  <c:v>2008</c:v>
                </c:pt>
                <c:pt idx="2359">
                  <c:v>2008</c:v>
                </c:pt>
                <c:pt idx="2360">
                  <c:v>2008</c:v>
                </c:pt>
                <c:pt idx="2361">
                  <c:v>2008</c:v>
                </c:pt>
                <c:pt idx="2362">
                  <c:v>2008</c:v>
                </c:pt>
                <c:pt idx="2363">
                  <c:v>2008</c:v>
                </c:pt>
                <c:pt idx="2364">
                  <c:v>2008</c:v>
                </c:pt>
                <c:pt idx="2365">
                  <c:v>2008</c:v>
                </c:pt>
                <c:pt idx="2366">
                  <c:v>2008</c:v>
                </c:pt>
                <c:pt idx="2367">
                  <c:v>2008</c:v>
                </c:pt>
                <c:pt idx="2368">
                  <c:v>2008</c:v>
                </c:pt>
                <c:pt idx="2369">
                  <c:v>2008</c:v>
                </c:pt>
                <c:pt idx="2370">
                  <c:v>2008</c:v>
                </c:pt>
                <c:pt idx="2371">
                  <c:v>2008</c:v>
                </c:pt>
                <c:pt idx="2372">
                  <c:v>2008</c:v>
                </c:pt>
                <c:pt idx="2373">
                  <c:v>2008</c:v>
                </c:pt>
                <c:pt idx="2374">
                  <c:v>2008</c:v>
                </c:pt>
                <c:pt idx="2375">
                  <c:v>2008</c:v>
                </c:pt>
                <c:pt idx="2376">
                  <c:v>2008</c:v>
                </c:pt>
                <c:pt idx="2377">
                  <c:v>2008</c:v>
                </c:pt>
                <c:pt idx="2378">
                  <c:v>2008</c:v>
                </c:pt>
                <c:pt idx="2379">
                  <c:v>2008</c:v>
                </c:pt>
                <c:pt idx="2380">
                  <c:v>2008</c:v>
                </c:pt>
                <c:pt idx="2381">
                  <c:v>2008</c:v>
                </c:pt>
                <c:pt idx="2382">
                  <c:v>2008</c:v>
                </c:pt>
                <c:pt idx="2383">
                  <c:v>2008</c:v>
                </c:pt>
                <c:pt idx="2384">
                  <c:v>2008</c:v>
                </c:pt>
                <c:pt idx="2385">
                  <c:v>2008</c:v>
                </c:pt>
                <c:pt idx="2386">
                  <c:v>2008</c:v>
                </c:pt>
                <c:pt idx="2387">
                  <c:v>2008</c:v>
                </c:pt>
                <c:pt idx="2388">
                  <c:v>2008</c:v>
                </c:pt>
                <c:pt idx="2389">
                  <c:v>2008</c:v>
                </c:pt>
                <c:pt idx="2390">
                  <c:v>2008</c:v>
                </c:pt>
                <c:pt idx="2391">
                  <c:v>2008</c:v>
                </c:pt>
                <c:pt idx="2392">
                  <c:v>2008</c:v>
                </c:pt>
                <c:pt idx="2393">
                  <c:v>2008</c:v>
                </c:pt>
                <c:pt idx="2394">
                  <c:v>2008</c:v>
                </c:pt>
                <c:pt idx="2395">
                  <c:v>2008</c:v>
                </c:pt>
                <c:pt idx="2396">
                  <c:v>2008</c:v>
                </c:pt>
                <c:pt idx="2397">
                  <c:v>2008</c:v>
                </c:pt>
                <c:pt idx="2398">
                  <c:v>2008</c:v>
                </c:pt>
                <c:pt idx="2399">
                  <c:v>2008</c:v>
                </c:pt>
                <c:pt idx="2400">
                  <c:v>2008</c:v>
                </c:pt>
                <c:pt idx="2401">
                  <c:v>2008</c:v>
                </c:pt>
                <c:pt idx="2402">
                  <c:v>2008</c:v>
                </c:pt>
                <c:pt idx="2403">
                  <c:v>2008</c:v>
                </c:pt>
                <c:pt idx="2404">
                  <c:v>2008</c:v>
                </c:pt>
                <c:pt idx="2405">
                  <c:v>2008</c:v>
                </c:pt>
                <c:pt idx="2406">
                  <c:v>2008</c:v>
                </c:pt>
                <c:pt idx="2407">
                  <c:v>2008</c:v>
                </c:pt>
                <c:pt idx="2408">
                  <c:v>2008</c:v>
                </c:pt>
                <c:pt idx="2409">
                  <c:v>2008</c:v>
                </c:pt>
                <c:pt idx="2410">
                  <c:v>2008</c:v>
                </c:pt>
                <c:pt idx="2411">
                  <c:v>2008</c:v>
                </c:pt>
                <c:pt idx="2412">
                  <c:v>2008</c:v>
                </c:pt>
                <c:pt idx="2413">
                  <c:v>2008</c:v>
                </c:pt>
                <c:pt idx="2414">
                  <c:v>2008</c:v>
                </c:pt>
                <c:pt idx="2415">
                  <c:v>2008</c:v>
                </c:pt>
                <c:pt idx="2416">
                  <c:v>2008</c:v>
                </c:pt>
                <c:pt idx="2417">
                  <c:v>2008</c:v>
                </c:pt>
                <c:pt idx="2418">
                  <c:v>2008</c:v>
                </c:pt>
                <c:pt idx="2419">
                  <c:v>2008</c:v>
                </c:pt>
                <c:pt idx="2420">
                  <c:v>2008</c:v>
                </c:pt>
                <c:pt idx="2421">
                  <c:v>2008</c:v>
                </c:pt>
                <c:pt idx="2422">
                  <c:v>2008</c:v>
                </c:pt>
                <c:pt idx="2423">
                  <c:v>2008</c:v>
                </c:pt>
                <c:pt idx="2424">
                  <c:v>2008</c:v>
                </c:pt>
                <c:pt idx="2425">
                  <c:v>2008</c:v>
                </c:pt>
                <c:pt idx="2426">
                  <c:v>2008</c:v>
                </c:pt>
                <c:pt idx="2427">
                  <c:v>2008</c:v>
                </c:pt>
                <c:pt idx="2428">
                  <c:v>2008</c:v>
                </c:pt>
                <c:pt idx="2429">
                  <c:v>2008</c:v>
                </c:pt>
                <c:pt idx="2430">
                  <c:v>2008</c:v>
                </c:pt>
                <c:pt idx="2431">
                  <c:v>2008</c:v>
                </c:pt>
                <c:pt idx="2432">
                  <c:v>2008</c:v>
                </c:pt>
                <c:pt idx="2433">
                  <c:v>2008</c:v>
                </c:pt>
                <c:pt idx="2434">
                  <c:v>2008</c:v>
                </c:pt>
                <c:pt idx="2435">
                  <c:v>2008</c:v>
                </c:pt>
                <c:pt idx="2436">
                  <c:v>2008</c:v>
                </c:pt>
                <c:pt idx="2437">
                  <c:v>2008</c:v>
                </c:pt>
                <c:pt idx="2438">
                  <c:v>2008</c:v>
                </c:pt>
                <c:pt idx="2439">
                  <c:v>2008</c:v>
                </c:pt>
                <c:pt idx="2440">
                  <c:v>2008</c:v>
                </c:pt>
                <c:pt idx="2441">
                  <c:v>2008</c:v>
                </c:pt>
                <c:pt idx="2442">
                  <c:v>2008</c:v>
                </c:pt>
                <c:pt idx="2443">
                  <c:v>2008</c:v>
                </c:pt>
                <c:pt idx="2444">
                  <c:v>2008</c:v>
                </c:pt>
                <c:pt idx="2445">
                  <c:v>2008</c:v>
                </c:pt>
                <c:pt idx="2446">
                  <c:v>2008</c:v>
                </c:pt>
                <c:pt idx="2447">
                  <c:v>2008</c:v>
                </c:pt>
                <c:pt idx="2448">
                  <c:v>2008</c:v>
                </c:pt>
                <c:pt idx="2449">
                  <c:v>2008</c:v>
                </c:pt>
                <c:pt idx="2450">
                  <c:v>2008</c:v>
                </c:pt>
                <c:pt idx="2451">
                  <c:v>2008</c:v>
                </c:pt>
                <c:pt idx="2452">
                  <c:v>2008</c:v>
                </c:pt>
                <c:pt idx="2453">
                  <c:v>2008</c:v>
                </c:pt>
                <c:pt idx="2454">
                  <c:v>2008</c:v>
                </c:pt>
                <c:pt idx="2455">
                  <c:v>2008</c:v>
                </c:pt>
                <c:pt idx="2456">
                  <c:v>2008</c:v>
                </c:pt>
                <c:pt idx="2457">
                  <c:v>2008</c:v>
                </c:pt>
                <c:pt idx="2458">
                  <c:v>2008</c:v>
                </c:pt>
                <c:pt idx="2459">
                  <c:v>2008</c:v>
                </c:pt>
                <c:pt idx="2460">
                  <c:v>2009</c:v>
                </c:pt>
                <c:pt idx="2461">
                  <c:v>2009</c:v>
                </c:pt>
                <c:pt idx="2462">
                  <c:v>2009</c:v>
                </c:pt>
                <c:pt idx="2463">
                  <c:v>2009</c:v>
                </c:pt>
                <c:pt idx="2464">
                  <c:v>2009</c:v>
                </c:pt>
                <c:pt idx="2465">
                  <c:v>2009</c:v>
                </c:pt>
                <c:pt idx="2466">
                  <c:v>2009</c:v>
                </c:pt>
                <c:pt idx="2467">
                  <c:v>2009</c:v>
                </c:pt>
                <c:pt idx="2468">
                  <c:v>2009</c:v>
                </c:pt>
                <c:pt idx="2469">
                  <c:v>2009</c:v>
                </c:pt>
                <c:pt idx="2470">
                  <c:v>2009</c:v>
                </c:pt>
                <c:pt idx="2471">
                  <c:v>2009</c:v>
                </c:pt>
                <c:pt idx="2472">
                  <c:v>2009</c:v>
                </c:pt>
                <c:pt idx="2473">
                  <c:v>2009</c:v>
                </c:pt>
                <c:pt idx="2474">
                  <c:v>2009</c:v>
                </c:pt>
                <c:pt idx="2475">
                  <c:v>2009</c:v>
                </c:pt>
                <c:pt idx="2476">
                  <c:v>2009</c:v>
                </c:pt>
                <c:pt idx="2477">
                  <c:v>2009</c:v>
                </c:pt>
                <c:pt idx="2478">
                  <c:v>2009</c:v>
                </c:pt>
                <c:pt idx="2479">
                  <c:v>2009</c:v>
                </c:pt>
                <c:pt idx="2480">
                  <c:v>2009</c:v>
                </c:pt>
                <c:pt idx="2481">
                  <c:v>2009</c:v>
                </c:pt>
                <c:pt idx="2482">
                  <c:v>2009</c:v>
                </c:pt>
                <c:pt idx="2483">
                  <c:v>2009</c:v>
                </c:pt>
                <c:pt idx="2484">
                  <c:v>2009</c:v>
                </c:pt>
                <c:pt idx="2485">
                  <c:v>2009</c:v>
                </c:pt>
                <c:pt idx="2486">
                  <c:v>2009</c:v>
                </c:pt>
                <c:pt idx="2487">
                  <c:v>2009</c:v>
                </c:pt>
                <c:pt idx="2488">
                  <c:v>2009</c:v>
                </c:pt>
                <c:pt idx="2489">
                  <c:v>2009</c:v>
                </c:pt>
                <c:pt idx="2490">
                  <c:v>2009</c:v>
                </c:pt>
                <c:pt idx="2491">
                  <c:v>2009</c:v>
                </c:pt>
                <c:pt idx="2492">
                  <c:v>2009</c:v>
                </c:pt>
                <c:pt idx="2493">
                  <c:v>2009</c:v>
                </c:pt>
                <c:pt idx="2494">
                  <c:v>2009</c:v>
                </c:pt>
                <c:pt idx="2495">
                  <c:v>2009</c:v>
                </c:pt>
                <c:pt idx="2496">
                  <c:v>2009</c:v>
                </c:pt>
                <c:pt idx="2497">
                  <c:v>2009</c:v>
                </c:pt>
                <c:pt idx="2498">
                  <c:v>2009</c:v>
                </c:pt>
                <c:pt idx="2499">
                  <c:v>2009</c:v>
                </c:pt>
                <c:pt idx="2500">
                  <c:v>2009</c:v>
                </c:pt>
                <c:pt idx="2501">
                  <c:v>2009</c:v>
                </c:pt>
                <c:pt idx="2502">
                  <c:v>2009</c:v>
                </c:pt>
                <c:pt idx="2503">
                  <c:v>2009</c:v>
                </c:pt>
                <c:pt idx="2504">
                  <c:v>2009</c:v>
                </c:pt>
                <c:pt idx="2505">
                  <c:v>2009</c:v>
                </c:pt>
                <c:pt idx="2506">
                  <c:v>2009</c:v>
                </c:pt>
                <c:pt idx="2507">
                  <c:v>2009</c:v>
                </c:pt>
                <c:pt idx="2508">
                  <c:v>2009</c:v>
                </c:pt>
                <c:pt idx="2509">
                  <c:v>2009</c:v>
                </c:pt>
                <c:pt idx="2510">
                  <c:v>2009</c:v>
                </c:pt>
                <c:pt idx="2511">
                  <c:v>2009</c:v>
                </c:pt>
                <c:pt idx="2512">
                  <c:v>2009</c:v>
                </c:pt>
                <c:pt idx="2513">
                  <c:v>2009</c:v>
                </c:pt>
                <c:pt idx="2514">
                  <c:v>2009</c:v>
                </c:pt>
                <c:pt idx="2515">
                  <c:v>2009</c:v>
                </c:pt>
                <c:pt idx="2516">
                  <c:v>2009</c:v>
                </c:pt>
                <c:pt idx="2517">
                  <c:v>2009</c:v>
                </c:pt>
                <c:pt idx="2518">
                  <c:v>2009</c:v>
                </c:pt>
                <c:pt idx="2519">
                  <c:v>2009</c:v>
                </c:pt>
                <c:pt idx="2520">
                  <c:v>2009</c:v>
                </c:pt>
                <c:pt idx="2521">
                  <c:v>2009</c:v>
                </c:pt>
                <c:pt idx="2522">
                  <c:v>2009</c:v>
                </c:pt>
                <c:pt idx="2523">
                  <c:v>2009</c:v>
                </c:pt>
                <c:pt idx="2524">
                  <c:v>2009</c:v>
                </c:pt>
                <c:pt idx="2525">
                  <c:v>2009</c:v>
                </c:pt>
                <c:pt idx="2526">
                  <c:v>2009</c:v>
                </c:pt>
                <c:pt idx="2527">
                  <c:v>2009</c:v>
                </c:pt>
                <c:pt idx="2528">
                  <c:v>2009</c:v>
                </c:pt>
                <c:pt idx="2529">
                  <c:v>2009</c:v>
                </c:pt>
                <c:pt idx="2530">
                  <c:v>2009</c:v>
                </c:pt>
                <c:pt idx="2531">
                  <c:v>2009</c:v>
                </c:pt>
                <c:pt idx="2532">
                  <c:v>2009</c:v>
                </c:pt>
                <c:pt idx="2533">
                  <c:v>2009</c:v>
                </c:pt>
                <c:pt idx="2534">
                  <c:v>2009</c:v>
                </c:pt>
                <c:pt idx="2535">
                  <c:v>2009</c:v>
                </c:pt>
                <c:pt idx="2536">
                  <c:v>2009</c:v>
                </c:pt>
                <c:pt idx="2537">
                  <c:v>2009</c:v>
                </c:pt>
                <c:pt idx="2538">
                  <c:v>2009</c:v>
                </c:pt>
                <c:pt idx="2539">
                  <c:v>2009</c:v>
                </c:pt>
                <c:pt idx="2540">
                  <c:v>2009</c:v>
                </c:pt>
                <c:pt idx="2541">
                  <c:v>2009</c:v>
                </c:pt>
                <c:pt idx="2542">
                  <c:v>2009</c:v>
                </c:pt>
                <c:pt idx="2543">
                  <c:v>2009</c:v>
                </c:pt>
                <c:pt idx="2544">
                  <c:v>2009</c:v>
                </c:pt>
                <c:pt idx="2545">
                  <c:v>2009</c:v>
                </c:pt>
                <c:pt idx="2546">
                  <c:v>2009</c:v>
                </c:pt>
                <c:pt idx="2547">
                  <c:v>2009</c:v>
                </c:pt>
                <c:pt idx="2548">
                  <c:v>2009</c:v>
                </c:pt>
                <c:pt idx="2549">
                  <c:v>2009</c:v>
                </c:pt>
                <c:pt idx="2550">
                  <c:v>2009</c:v>
                </c:pt>
                <c:pt idx="2551">
                  <c:v>2009</c:v>
                </c:pt>
                <c:pt idx="2552">
                  <c:v>2009</c:v>
                </c:pt>
                <c:pt idx="2553">
                  <c:v>2009</c:v>
                </c:pt>
                <c:pt idx="2554">
                  <c:v>2009</c:v>
                </c:pt>
                <c:pt idx="2555">
                  <c:v>2009</c:v>
                </c:pt>
                <c:pt idx="2556">
                  <c:v>2009</c:v>
                </c:pt>
                <c:pt idx="2557">
                  <c:v>2009</c:v>
                </c:pt>
                <c:pt idx="2558">
                  <c:v>2009</c:v>
                </c:pt>
                <c:pt idx="2559">
                  <c:v>2009</c:v>
                </c:pt>
                <c:pt idx="2560">
                  <c:v>2009</c:v>
                </c:pt>
                <c:pt idx="2561">
                  <c:v>2009</c:v>
                </c:pt>
                <c:pt idx="2562">
                  <c:v>2009</c:v>
                </c:pt>
                <c:pt idx="2563">
                  <c:v>2009</c:v>
                </c:pt>
                <c:pt idx="2564">
                  <c:v>2009</c:v>
                </c:pt>
                <c:pt idx="2565">
                  <c:v>2009</c:v>
                </c:pt>
                <c:pt idx="2566">
                  <c:v>2009</c:v>
                </c:pt>
                <c:pt idx="2567">
                  <c:v>2009</c:v>
                </c:pt>
                <c:pt idx="2568">
                  <c:v>2009</c:v>
                </c:pt>
                <c:pt idx="2569">
                  <c:v>2009</c:v>
                </c:pt>
                <c:pt idx="2570">
                  <c:v>2009</c:v>
                </c:pt>
                <c:pt idx="2571">
                  <c:v>2009</c:v>
                </c:pt>
                <c:pt idx="2572">
                  <c:v>2009</c:v>
                </c:pt>
                <c:pt idx="2573">
                  <c:v>2009</c:v>
                </c:pt>
                <c:pt idx="2574">
                  <c:v>2009</c:v>
                </c:pt>
                <c:pt idx="2575">
                  <c:v>2009</c:v>
                </c:pt>
                <c:pt idx="2576">
                  <c:v>2009</c:v>
                </c:pt>
                <c:pt idx="2577">
                  <c:v>2009</c:v>
                </c:pt>
                <c:pt idx="2578">
                  <c:v>2009</c:v>
                </c:pt>
                <c:pt idx="2579">
                  <c:v>2009</c:v>
                </c:pt>
                <c:pt idx="2580">
                  <c:v>2009</c:v>
                </c:pt>
                <c:pt idx="2581">
                  <c:v>2009</c:v>
                </c:pt>
                <c:pt idx="2582">
                  <c:v>2009</c:v>
                </c:pt>
                <c:pt idx="2583">
                  <c:v>2009</c:v>
                </c:pt>
                <c:pt idx="2584">
                  <c:v>2009</c:v>
                </c:pt>
                <c:pt idx="2585">
                  <c:v>2009</c:v>
                </c:pt>
                <c:pt idx="2586">
                  <c:v>2009</c:v>
                </c:pt>
                <c:pt idx="2587">
                  <c:v>2009</c:v>
                </c:pt>
                <c:pt idx="2588">
                  <c:v>2009</c:v>
                </c:pt>
                <c:pt idx="2589">
                  <c:v>2009</c:v>
                </c:pt>
                <c:pt idx="2590">
                  <c:v>2009</c:v>
                </c:pt>
                <c:pt idx="2591">
                  <c:v>2009</c:v>
                </c:pt>
                <c:pt idx="2592">
                  <c:v>2009</c:v>
                </c:pt>
                <c:pt idx="2593">
                  <c:v>2009</c:v>
                </c:pt>
                <c:pt idx="2594">
                  <c:v>2009</c:v>
                </c:pt>
                <c:pt idx="2595">
                  <c:v>2009</c:v>
                </c:pt>
                <c:pt idx="2596">
                  <c:v>2009</c:v>
                </c:pt>
                <c:pt idx="2597">
                  <c:v>2009</c:v>
                </c:pt>
                <c:pt idx="2598">
                  <c:v>2009</c:v>
                </c:pt>
                <c:pt idx="2599">
                  <c:v>2009</c:v>
                </c:pt>
                <c:pt idx="2600">
                  <c:v>2009</c:v>
                </c:pt>
                <c:pt idx="2601">
                  <c:v>2009</c:v>
                </c:pt>
                <c:pt idx="2602">
                  <c:v>2009</c:v>
                </c:pt>
                <c:pt idx="2603">
                  <c:v>2009</c:v>
                </c:pt>
                <c:pt idx="2604">
                  <c:v>2009</c:v>
                </c:pt>
                <c:pt idx="2605">
                  <c:v>2009</c:v>
                </c:pt>
                <c:pt idx="2606">
                  <c:v>2009</c:v>
                </c:pt>
                <c:pt idx="2607">
                  <c:v>2009</c:v>
                </c:pt>
                <c:pt idx="2608">
                  <c:v>2009</c:v>
                </c:pt>
                <c:pt idx="2609">
                  <c:v>2009</c:v>
                </c:pt>
                <c:pt idx="2610">
                  <c:v>2009</c:v>
                </c:pt>
                <c:pt idx="2611">
                  <c:v>2009</c:v>
                </c:pt>
                <c:pt idx="2612">
                  <c:v>2009</c:v>
                </c:pt>
                <c:pt idx="2613">
                  <c:v>2009</c:v>
                </c:pt>
                <c:pt idx="2614">
                  <c:v>2009</c:v>
                </c:pt>
                <c:pt idx="2615">
                  <c:v>2009</c:v>
                </c:pt>
                <c:pt idx="2616">
                  <c:v>2009</c:v>
                </c:pt>
                <c:pt idx="2617">
                  <c:v>2009</c:v>
                </c:pt>
                <c:pt idx="2618">
                  <c:v>2009</c:v>
                </c:pt>
                <c:pt idx="2619">
                  <c:v>2009</c:v>
                </c:pt>
                <c:pt idx="2620">
                  <c:v>2009</c:v>
                </c:pt>
                <c:pt idx="2621">
                  <c:v>2009</c:v>
                </c:pt>
                <c:pt idx="2622">
                  <c:v>2009</c:v>
                </c:pt>
                <c:pt idx="2623">
                  <c:v>2009</c:v>
                </c:pt>
                <c:pt idx="2624">
                  <c:v>2009</c:v>
                </c:pt>
                <c:pt idx="2625">
                  <c:v>2009</c:v>
                </c:pt>
                <c:pt idx="2626">
                  <c:v>2009</c:v>
                </c:pt>
                <c:pt idx="2627">
                  <c:v>2009</c:v>
                </c:pt>
                <c:pt idx="2628">
                  <c:v>2009</c:v>
                </c:pt>
                <c:pt idx="2629">
                  <c:v>2009</c:v>
                </c:pt>
                <c:pt idx="2630">
                  <c:v>2009</c:v>
                </c:pt>
                <c:pt idx="2631">
                  <c:v>2009</c:v>
                </c:pt>
                <c:pt idx="2632">
                  <c:v>2009</c:v>
                </c:pt>
                <c:pt idx="2633">
                  <c:v>2009</c:v>
                </c:pt>
                <c:pt idx="2634">
                  <c:v>2009</c:v>
                </c:pt>
                <c:pt idx="2635">
                  <c:v>2009</c:v>
                </c:pt>
                <c:pt idx="2636">
                  <c:v>2009</c:v>
                </c:pt>
                <c:pt idx="2637">
                  <c:v>2009</c:v>
                </c:pt>
                <c:pt idx="2638">
                  <c:v>2009</c:v>
                </c:pt>
                <c:pt idx="2639">
                  <c:v>2009</c:v>
                </c:pt>
                <c:pt idx="2640">
                  <c:v>2009</c:v>
                </c:pt>
                <c:pt idx="2641">
                  <c:v>2009</c:v>
                </c:pt>
                <c:pt idx="2642">
                  <c:v>2009</c:v>
                </c:pt>
                <c:pt idx="2643">
                  <c:v>2009</c:v>
                </c:pt>
                <c:pt idx="2644">
                  <c:v>2009</c:v>
                </c:pt>
                <c:pt idx="2645">
                  <c:v>2009</c:v>
                </c:pt>
                <c:pt idx="2646">
                  <c:v>2009</c:v>
                </c:pt>
                <c:pt idx="2647">
                  <c:v>2009</c:v>
                </c:pt>
                <c:pt idx="2648">
                  <c:v>2009</c:v>
                </c:pt>
                <c:pt idx="2649">
                  <c:v>2009</c:v>
                </c:pt>
                <c:pt idx="2650">
                  <c:v>2009</c:v>
                </c:pt>
                <c:pt idx="2651">
                  <c:v>2009</c:v>
                </c:pt>
                <c:pt idx="2652">
                  <c:v>2009</c:v>
                </c:pt>
                <c:pt idx="2653">
                  <c:v>2009</c:v>
                </c:pt>
                <c:pt idx="2654">
                  <c:v>2009</c:v>
                </c:pt>
                <c:pt idx="2655">
                  <c:v>2009</c:v>
                </c:pt>
                <c:pt idx="2656">
                  <c:v>2009</c:v>
                </c:pt>
                <c:pt idx="2657">
                  <c:v>2009</c:v>
                </c:pt>
                <c:pt idx="2658">
                  <c:v>2009</c:v>
                </c:pt>
                <c:pt idx="2659">
                  <c:v>2009</c:v>
                </c:pt>
                <c:pt idx="2660">
                  <c:v>2009</c:v>
                </c:pt>
                <c:pt idx="2661">
                  <c:v>2009</c:v>
                </c:pt>
                <c:pt idx="2662">
                  <c:v>2009</c:v>
                </c:pt>
                <c:pt idx="2663">
                  <c:v>2009</c:v>
                </c:pt>
                <c:pt idx="2664">
                  <c:v>2009</c:v>
                </c:pt>
                <c:pt idx="2665">
                  <c:v>2009</c:v>
                </c:pt>
                <c:pt idx="2666">
                  <c:v>2009</c:v>
                </c:pt>
                <c:pt idx="2667">
                  <c:v>2009</c:v>
                </c:pt>
                <c:pt idx="2668">
                  <c:v>2009</c:v>
                </c:pt>
                <c:pt idx="2669">
                  <c:v>2009</c:v>
                </c:pt>
                <c:pt idx="2670">
                  <c:v>2009</c:v>
                </c:pt>
                <c:pt idx="2671">
                  <c:v>2009</c:v>
                </c:pt>
                <c:pt idx="2672">
                  <c:v>2009</c:v>
                </c:pt>
                <c:pt idx="2673">
                  <c:v>2009</c:v>
                </c:pt>
                <c:pt idx="2674">
                  <c:v>2009</c:v>
                </c:pt>
                <c:pt idx="2675">
                  <c:v>2009</c:v>
                </c:pt>
                <c:pt idx="2676">
                  <c:v>2009</c:v>
                </c:pt>
                <c:pt idx="2677">
                  <c:v>2009</c:v>
                </c:pt>
                <c:pt idx="2678">
                  <c:v>2009</c:v>
                </c:pt>
                <c:pt idx="2679">
                  <c:v>2009</c:v>
                </c:pt>
                <c:pt idx="2680">
                  <c:v>2009</c:v>
                </c:pt>
                <c:pt idx="2681">
                  <c:v>2009</c:v>
                </c:pt>
                <c:pt idx="2682">
                  <c:v>2009</c:v>
                </c:pt>
                <c:pt idx="2683">
                  <c:v>2009</c:v>
                </c:pt>
                <c:pt idx="2684">
                  <c:v>2009</c:v>
                </c:pt>
                <c:pt idx="2685">
                  <c:v>2009</c:v>
                </c:pt>
                <c:pt idx="2686">
                  <c:v>2009</c:v>
                </c:pt>
                <c:pt idx="2687">
                  <c:v>2009</c:v>
                </c:pt>
                <c:pt idx="2688">
                  <c:v>2009</c:v>
                </c:pt>
                <c:pt idx="2689">
                  <c:v>2009</c:v>
                </c:pt>
                <c:pt idx="2690">
                  <c:v>2009</c:v>
                </c:pt>
                <c:pt idx="2691">
                  <c:v>2009</c:v>
                </c:pt>
                <c:pt idx="2692">
                  <c:v>2009</c:v>
                </c:pt>
                <c:pt idx="2693">
                  <c:v>2009</c:v>
                </c:pt>
                <c:pt idx="2694">
                  <c:v>2009</c:v>
                </c:pt>
                <c:pt idx="2695">
                  <c:v>2009</c:v>
                </c:pt>
                <c:pt idx="2696">
                  <c:v>2009</c:v>
                </c:pt>
                <c:pt idx="2697">
                  <c:v>2009</c:v>
                </c:pt>
                <c:pt idx="2698">
                  <c:v>2009</c:v>
                </c:pt>
                <c:pt idx="2699">
                  <c:v>2009</c:v>
                </c:pt>
                <c:pt idx="2700">
                  <c:v>2009</c:v>
                </c:pt>
                <c:pt idx="2701">
                  <c:v>2009</c:v>
                </c:pt>
                <c:pt idx="2702">
                  <c:v>2009</c:v>
                </c:pt>
                <c:pt idx="2703">
                  <c:v>2009</c:v>
                </c:pt>
                <c:pt idx="2704">
                  <c:v>2009</c:v>
                </c:pt>
                <c:pt idx="2705">
                  <c:v>2009</c:v>
                </c:pt>
                <c:pt idx="2706">
                  <c:v>2009</c:v>
                </c:pt>
                <c:pt idx="2707">
                  <c:v>2009</c:v>
                </c:pt>
                <c:pt idx="2708">
                  <c:v>2009</c:v>
                </c:pt>
                <c:pt idx="2709">
                  <c:v>2009</c:v>
                </c:pt>
                <c:pt idx="2710">
                  <c:v>2009</c:v>
                </c:pt>
                <c:pt idx="2711">
                  <c:v>2009</c:v>
                </c:pt>
                <c:pt idx="2712">
                  <c:v>2010</c:v>
                </c:pt>
                <c:pt idx="2713">
                  <c:v>2010</c:v>
                </c:pt>
                <c:pt idx="2714">
                  <c:v>2010</c:v>
                </c:pt>
                <c:pt idx="2715">
                  <c:v>2010</c:v>
                </c:pt>
                <c:pt idx="2716">
                  <c:v>2010</c:v>
                </c:pt>
                <c:pt idx="2717">
                  <c:v>2010</c:v>
                </c:pt>
                <c:pt idx="2718">
                  <c:v>2010</c:v>
                </c:pt>
                <c:pt idx="2719">
                  <c:v>2010</c:v>
                </c:pt>
                <c:pt idx="2720">
                  <c:v>2010</c:v>
                </c:pt>
                <c:pt idx="2721">
                  <c:v>2010</c:v>
                </c:pt>
                <c:pt idx="2722">
                  <c:v>2010</c:v>
                </c:pt>
                <c:pt idx="2723">
                  <c:v>2010</c:v>
                </c:pt>
                <c:pt idx="2724">
                  <c:v>2010</c:v>
                </c:pt>
                <c:pt idx="2725">
                  <c:v>2010</c:v>
                </c:pt>
                <c:pt idx="2726">
                  <c:v>2010</c:v>
                </c:pt>
                <c:pt idx="2727">
                  <c:v>2010</c:v>
                </c:pt>
                <c:pt idx="2728">
                  <c:v>2010</c:v>
                </c:pt>
                <c:pt idx="2729">
                  <c:v>2010</c:v>
                </c:pt>
                <c:pt idx="2730">
                  <c:v>2010</c:v>
                </c:pt>
                <c:pt idx="2731">
                  <c:v>2010</c:v>
                </c:pt>
                <c:pt idx="2732">
                  <c:v>2010</c:v>
                </c:pt>
                <c:pt idx="2733">
                  <c:v>2010</c:v>
                </c:pt>
                <c:pt idx="2734">
                  <c:v>2010</c:v>
                </c:pt>
                <c:pt idx="2735">
                  <c:v>2010</c:v>
                </c:pt>
                <c:pt idx="2736">
                  <c:v>2010</c:v>
                </c:pt>
                <c:pt idx="2737">
                  <c:v>2010</c:v>
                </c:pt>
                <c:pt idx="2738">
                  <c:v>2010</c:v>
                </c:pt>
                <c:pt idx="2739">
                  <c:v>2010</c:v>
                </c:pt>
                <c:pt idx="2740">
                  <c:v>2010</c:v>
                </c:pt>
                <c:pt idx="2741">
                  <c:v>2010</c:v>
                </c:pt>
                <c:pt idx="2742">
                  <c:v>2010</c:v>
                </c:pt>
                <c:pt idx="2743">
                  <c:v>2010</c:v>
                </c:pt>
                <c:pt idx="2744">
                  <c:v>2010</c:v>
                </c:pt>
                <c:pt idx="2745">
                  <c:v>2010</c:v>
                </c:pt>
                <c:pt idx="2746">
                  <c:v>2010</c:v>
                </c:pt>
                <c:pt idx="2747">
                  <c:v>2010</c:v>
                </c:pt>
                <c:pt idx="2748">
                  <c:v>2010</c:v>
                </c:pt>
                <c:pt idx="2749">
                  <c:v>2010</c:v>
                </c:pt>
                <c:pt idx="2750">
                  <c:v>2010</c:v>
                </c:pt>
                <c:pt idx="2751">
                  <c:v>2010</c:v>
                </c:pt>
                <c:pt idx="2752">
                  <c:v>2010</c:v>
                </c:pt>
                <c:pt idx="2753">
                  <c:v>2010</c:v>
                </c:pt>
                <c:pt idx="2754">
                  <c:v>2010</c:v>
                </c:pt>
                <c:pt idx="2755">
                  <c:v>2010</c:v>
                </c:pt>
                <c:pt idx="2756">
                  <c:v>2010</c:v>
                </c:pt>
                <c:pt idx="2757">
                  <c:v>2010</c:v>
                </c:pt>
                <c:pt idx="2758">
                  <c:v>2010</c:v>
                </c:pt>
                <c:pt idx="2759">
                  <c:v>2010</c:v>
                </c:pt>
                <c:pt idx="2760">
                  <c:v>2010</c:v>
                </c:pt>
                <c:pt idx="2761">
                  <c:v>2010</c:v>
                </c:pt>
                <c:pt idx="2762">
                  <c:v>2010</c:v>
                </c:pt>
                <c:pt idx="2763">
                  <c:v>2010</c:v>
                </c:pt>
                <c:pt idx="2764">
                  <c:v>2010</c:v>
                </c:pt>
                <c:pt idx="2765">
                  <c:v>2010</c:v>
                </c:pt>
                <c:pt idx="2766">
                  <c:v>2010</c:v>
                </c:pt>
                <c:pt idx="2767">
                  <c:v>2010</c:v>
                </c:pt>
                <c:pt idx="2768">
                  <c:v>2010</c:v>
                </c:pt>
                <c:pt idx="2769">
                  <c:v>2010</c:v>
                </c:pt>
                <c:pt idx="2770">
                  <c:v>2010</c:v>
                </c:pt>
                <c:pt idx="2771">
                  <c:v>2010</c:v>
                </c:pt>
                <c:pt idx="2772">
                  <c:v>2010</c:v>
                </c:pt>
                <c:pt idx="2773">
                  <c:v>2010</c:v>
                </c:pt>
                <c:pt idx="2774">
                  <c:v>2010</c:v>
                </c:pt>
                <c:pt idx="2775">
                  <c:v>2010</c:v>
                </c:pt>
                <c:pt idx="2776">
                  <c:v>2010</c:v>
                </c:pt>
                <c:pt idx="2777">
                  <c:v>2010</c:v>
                </c:pt>
                <c:pt idx="2778">
                  <c:v>2010</c:v>
                </c:pt>
                <c:pt idx="2779">
                  <c:v>2010</c:v>
                </c:pt>
                <c:pt idx="2780">
                  <c:v>2010</c:v>
                </c:pt>
                <c:pt idx="2781">
                  <c:v>2010</c:v>
                </c:pt>
                <c:pt idx="2782">
                  <c:v>2010</c:v>
                </c:pt>
                <c:pt idx="2783">
                  <c:v>2010</c:v>
                </c:pt>
                <c:pt idx="2784">
                  <c:v>2010</c:v>
                </c:pt>
                <c:pt idx="2785">
                  <c:v>2010</c:v>
                </c:pt>
                <c:pt idx="2786">
                  <c:v>2010</c:v>
                </c:pt>
                <c:pt idx="2787">
                  <c:v>2010</c:v>
                </c:pt>
                <c:pt idx="2788">
                  <c:v>2010</c:v>
                </c:pt>
                <c:pt idx="2789">
                  <c:v>2010</c:v>
                </c:pt>
                <c:pt idx="2790">
                  <c:v>2010</c:v>
                </c:pt>
                <c:pt idx="2791">
                  <c:v>2010</c:v>
                </c:pt>
                <c:pt idx="2792">
                  <c:v>2010</c:v>
                </c:pt>
                <c:pt idx="2793">
                  <c:v>2010</c:v>
                </c:pt>
                <c:pt idx="2794">
                  <c:v>2010</c:v>
                </c:pt>
                <c:pt idx="2795">
                  <c:v>2010</c:v>
                </c:pt>
                <c:pt idx="2796">
                  <c:v>2010</c:v>
                </c:pt>
                <c:pt idx="2797">
                  <c:v>2010</c:v>
                </c:pt>
                <c:pt idx="2798">
                  <c:v>2010</c:v>
                </c:pt>
                <c:pt idx="2799">
                  <c:v>2010</c:v>
                </c:pt>
                <c:pt idx="2800">
                  <c:v>2010</c:v>
                </c:pt>
                <c:pt idx="2801">
                  <c:v>2010</c:v>
                </c:pt>
                <c:pt idx="2802">
                  <c:v>2010</c:v>
                </c:pt>
                <c:pt idx="2803">
                  <c:v>2010</c:v>
                </c:pt>
                <c:pt idx="2804">
                  <c:v>2010</c:v>
                </c:pt>
                <c:pt idx="2805">
                  <c:v>2010</c:v>
                </c:pt>
                <c:pt idx="2806">
                  <c:v>2010</c:v>
                </c:pt>
                <c:pt idx="2807">
                  <c:v>2010</c:v>
                </c:pt>
                <c:pt idx="2808">
                  <c:v>2010</c:v>
                </c:pt>
                <c:pt idx="2809">
                  <c:v>2010</c:v>
                </c:pt>
                <c:pt idx="2810">
                  <c:v>2010</c:v>
                </c:pt>
                <c:pt idx="2811">
                  <c:v>2010</c:v>
                </c:pt>
                <c:pt idx="2812">
                  <c:v>2010</c:v>
                </c:pt>
                <c:pt idx="2813">
                  <c:v>2010</c:v>
                </c:pt>
                <c:pt idx="2814">
                  <c:v>2010</c:v>
                </c:pt>
                <c:pt idx="2815">
                  <c:v>2010</c:v>
                </c:pt>
                <c:pt idx="2816">
                  <c:v>2010</c:v>
                </c:pt>
                <c:pt idx="2817">
                  <c:v>2010</c:v>
                </c:pt>
                <c:pt idx="2818">
                  <c:v>2010</c:v>
                </c:pt>
                <c:pt idx="2819">
                  <c:v>2010</c:v>
                </c:pt>
                <c:pt idx="2820">
                  <c:v>2010</c:v>
                </c:pt>
                <c:pt idx="2821">
                  <c:v>2010</c:v>
                </c:pt>
                <c:pt idx="2822">
                  <c:v>2010</c:v>
                </c:pt>
                <c:pt idx="2823">
                  <c:v>2010</c:v>
                </c:pt>
                <c:pt idx="2824">
                  <c:v>2010</c:v>
                </c:pt>
                <c:pt idx="2825">
                  <c:v>2010</c:v>
                </c:pt>
                <c:pt idx="2826">
                  <c:v>2010</c:v>
                </c:pt>
                <c:pt idx="2827">
                  <c:v>2010</c:v>
                </c:pt>
                <c:pt idx="2828">
                  <c:v>2010</c:v>
                </c:pt>
                <c:pt idx="2829">
                  <c:v>2010</c:v>
                </c:pt>
                <c:pt idx="2830">
                  <c:v>2010</c:v>
                </c:pt>
                <c:pt idx="2831">
                  <c:v>2010</c:v>
                </c:pt>
                <c:pt idx="2832">
                  <c:v>2010</c:v>
                </c:pt>
                <c:pt idx="2833">
                  <c:v>2010</c:v>
                </c:pt>
                <c:pt idx="2834">
                  <c:v>2010</c:v>
                </c:pt>
                <c:pt idx="2835">
                  <c:v>2010</c:v>
                </c:pt>
                <c:pt idx="2836">
                  <c:v>2010</c:v>
                </c:pt>
                <c:pt idx="2837">
                  <c:v>2010</c:v>
                </c:pt>
                <c:pt idx="2838">
                  <c:v>2010</c:v>
                </c:pt>
                <c:pt idx="2839">
                  <c:v>2010</c:v>
                </c:pt>
                <c:pt idx="2840">
                  <c:v>2010</c:v>
                </c:pt>
                <c:pt idx="2841">
                  <c:v>2010</c:v>
                </c:pt>
                <c:pt idx="2842">
                  <c:v>2010</c:v>
                </c:pt>
                <c:pt idx="2843">
                  <c:v>2010</c:v>
                </c:pt>
                <c:pt idx="2844">
                  <c:v>2010</c:v>
                </c:pt>
                <c:pt idx="2845">
                  <c:v>2010</c:v>
                </c:pt>
                <c:pt idx="2846">
                  <c:v>2010</c:v>
                </c:pt>
                <c:pt idx="2847">
                  <c:v>2010</c:v>
                </c:pt>
                <c:pt idx="2848">
                  <c:v>2010</c:v>
                </c:pt>
                <c:pt idx="2849">
                  <c:v>2010</c:v>
                </c:pt>
                <c:pt idx="2850">
                  <c:v>2010</c:v>
                </c:pt>
                <c:pt idx="2851">
                  <c:v>2010</c:v>
                </c:pt>
                <c:pt idx="2852">
                  <c:v>2010</c:v>
                </c:pt>
                <c:pt idx="2853">
                  <c:v>2010</c:v>
                </c:pt>
                <c:pt idx="2854">
                  <c:v>2010</c:v>
                </c:pt>
                <c:pt idx="2855">
                  <c:v>2010</c:v>
                </c:pt>
                <c:pt idx="2856">
                  <c:v>2010</c:v>
                </c:pt>
                <c:pt idx="2857">
                  <c:v>2010</c:v>
                </c:pt>
                <c:pt idx="2858">
                  <c:v>2010</c:v>
                </c:pt>
                <c:pt idx="2859">
                  <c:v>2010</c:v>
                </c:pt>
                <c:pt idx="2860">
                  <c:v>2010</c:v>
                </c:pt>
                <c:pt idx="2861">
                  <c:v>2010</c:v>
                </c:pt>
                <c:pt idx="2862">
                  <c:v>2010</c:v>
                </c:pt>
                <c:pt idx="2863">
                  <c:v>2010</c:v>
                </c:pt>
                <c:pt idx="2864">
                  <c:v>2010</c:v>
                </c:pt>
                <c:pt idx="2865">
                  <c:v>2010</c:v>
                </c:pt>
                <c:pt idx="2866">
                  <c:v>2010</c:v>
                </c:pt>
                <c:pt idx="2867">
                  <c:v>2010</c:v>
                </c:pt>
                <c:pt idx="2868">
                  <c:v>2010</c:v>
                </c:pt>
                <c:pt idx="2869">
                  <c:v>2010</c:v>
                </c:pt>
                <c:pt idx="2870">
                  <c:v>2010</c:v>
                </c:pt>
                <c:pt idx="2871">
                  <c:v>2010</c:v>
                </c:pt>
                <c:pt idx="2872">
                  <c:v>2010</c:v>
                </c:pt>
                <c:pt idx="2873">
                  <c:v>2010</c:v>
                </c:pt>
                <c:pt idx="2874">
                  <c:v>2010</c:v>
                </c:pt>
                <c:pt idx="2875">
                  <c:v>2010</c:v>
                </c:pt>
                <c:pt idx="2876">
                  <c:v>2010</c:v>
                </c:pt>
                <c:pt idx="2877">
                  <c:v>2010</c:v>
                </c:pt>
                <c:pt idx="2878">
                  <c:v>2010</c:v>
                </c:pt>
                <c:pt idx="2879">
                  <c:v>2010</c:v>
                </c:pt>
                <c:pt idx="2880">
                  <c:v>2010</c:v>
                </c:pt>
                <c:pt idx="2881">
                  <c:v>2010</c:v>
                </c:pt>
                <c:pt idx="2882">
                  <c:v>2010</c:v>
                </c:pt>
                <c:pt idx="2883">
                  <c:v>2010</c:v>
                </c:pt>
                <c:pt idx="2884">
                  <c:v>2010</c:v>
                </c:pt>
                <c:pt idx="2885">
                  <c:v>2010</c:v>
                </c:pt>
                <c:pt idx="2886">
                  <c:v>2010</c:v>
                </c:pt>
                <c:pt idx="2887">
                  <c:v>2010</c:v>
                </c:pt>
                <c:pt idx="2888">
                  <c:v>2010</c:v>
                </c:pt>
                <c:pt idx="2889">
                  <c:v>2010</c:v>
                </c:pt>
                <c:pt idx="2890">
                  <c:v>2010</c:v>
                </c:pt>
                <c:pt idx="2891">
                  <c:v>2010</c:v>
                </c:pt>
                <c:pt idx="2892">
                  <c:v>2010</c:v>
                </c:pt>
                <c:pt idx="2893">
                  <c:v>2010</c:v>
                </c:pt>
                <c:pt idx="2894">
                  <c:v>2010</c:v>
                </c:pt>
                <c:pt idx="2895">
                  <c:v>2010</c:v>
                </c:pt>
                <c:pt idx="2896">
                  <c:v>2010</c:v>
                </c:pt>
                <c:pt idx="2897">
                  <c:v>2010</c:v>
                </c:pt>
                <c:pt idx="2898">
                  <c:v>2010</c:v>
                </c:pt>
                <c:pt idx="2899">
                  <c:v>2010</c:v>
                </c:pt>
                <c:pt idx="2900">
                  <c:v>2010</c:v>
                </c:pt>
                <c:pt idx="2901">
                  <c:v>2010</c:v>
                </c:pt>
                <c:pt idx="2902">
                  <c:v>2010</c:v>
                </c:pt>
                <c:pt idx="2903">
                  <c:v>2010</c:v>
                </c:pt>
                <c:pt idx="2904">
                  <c:v>2010</c:v>
                </c:pt>
                <c:pt idx="2905">
                  <c:v>2010</c:v>
                </c:pt>
                <c:pt idx="2906">
                  <c:v>2010</c:v>
                </c:pt>
                <c:pt idx="2907">
                  <c:v>2010</c:v>
                </c:pt>
                <c:pt idx="2908">
                  <c:v>2010</c:v>
                </c:pt>
                <c:pt idx="2909">
                  <c:v>2010</c:v>
                </c:pt>
                <c:pt idx="2910">
                  <c:v>2010</c:v>
                </c:pt>
                <c:pt idx="2911">
                  <c:v>2010</c:v>
                </c:pt>
                <c:pt idx="2912">
                  <c:v>2010</c:v>
                </c:pt>
                <c:pt idx="2913">
                  <c:v>2010</c:v>
                </c:pt>
                <c:pt idx="2914">
                  <c:v>2010</c:v>
                </c:pt>
                <c:pt idx="2915">
                  <c:v>2010</c:v>
                </c:pt>
                <c:pt idx="2916">
                  <c:v>2010</c:v>
                </c:pt>
                <c:pt idx="2917">
                  <c:v>2010</c:v>
                </c:pt>
                <c:pt idx="2918">
                  <c:v>2010</c:v>
                </c:pt>
                <c:pt idx="2919">
                  <c:v>2010</c:v>
                </c:pt>
                <c:pt idx="2920">
                  <c:v>2010</c:v>
                </c:pt>
                <c:pt idx="2921">
                  <c:v>2010</c:v>
                </c:pt>
                <c:pt idx="2922">
                  <c:v>2010</c:v>
                </c:pt>
                <c:pt idx="2923">
                  <c:v>2010</c:v>
                </c:pt>
                <c:pt idx="2924">
                  <c:v>2010</c:v>
                </c:pt>
                <c:pt idx="2925">
                  <c:v>2010</c:v>
                </c:pt>
                <c:pt idx="2926">
                  <c:v>2010</c:v>
                </c:pt>
                <c:pt idx="2927">
                  <c:v>2010</c:v>
                </c:pt>
                <c:pt idx="2928">
                  <c:v>2010</c:v>
                </c:pt>
                <c:pt idx="2929">
                  <c:v>2010</c:v>
                </c:pt>
                <c:pt idx="2930">
                  <c:v>2010</c:v>
                </c:pt>
                <c:pt idx="2931">
                  <c:v>2010</c:v>
                </c:pt>
                <c:pt idx="2932">
                  <c:v>2010</c:v>
                </c:pt>
                <c:pt idx="2933">
                  <c:v>2010</c:v>
                </c:pt>
                <c:pt idx="2934">
                  <c:v>2010</c:v>
                </c:pt>
                <c:pt idx="2935">
                  <c:v>2010</c:v>
                </c:pt>
                <c:pt idx="2936">
                  <c:v>2010</c:v>
                </c:pt>
                <c:pt idx="2937">
                  <c:v>2010</c:v>
                </c:pt>
                <c:pt idx="2938">
                  <c:v>2010</c:v>
                </c:pt>
                <c:pt idx="2939">
                  <c:v>2010</c:v>
                </c:pt>
                <c:pt idx="2940">
                  <c:v>2010</c:v>
                </c:pt>
                <c:pt idx="2941">
                  <c:v>2010</c:v>
                </c:pt>
                <c:pt idx="2942">
                  <c:v>2010</c:v>
                </c:pt>
                <c:pt idx="2943">
                  <c:v>2010</c:v>
                </c:pt>
                <c:pt idx="2944">
                  <c:v>2010</c:v>
                </c:pt>
                <c:pt idx="2945">
                  <c:v>2010</c:v>
                </c:pt>
                <c:pt idx="2946">
                  <c:v>2010</c:v>
                </c:pt>
                <c:pt idx="2947">
                  <c:v>2010</c:v>
                </c:pt>
                <c:pt idx="2948">
                  <c:v>2010</c:v>
                </c:pt>
                <c:pt idx="2949">
                  <c:v>2010</c:v>
                </c:pt>
                <c:pt idx="2950">
                  <c:v>2010</c:v>
                </c:pt>
                <c:pt idx="2951">
                  <c:v>2010</c:v>
                </c:pt>
                <c:pt idx="2952">
                  <c:v>2010</c:v>
                </c:pt>
                <c:pt idx="2953">
                  <c:v>2010</c:v>
                </c:pt>
                <c:pt idx="2954">
                  <c:v>2010</c:v>
                </c:pt>
                <c:pt idx="2955">
                  <c:v>2010</c:v>
                </c:pt>
                <c:pt idx="2956">
                  <c:v>2010</c:v>
                </c:pt>
                <c:pt idx="2957">
                  <c:v>2010</c:v>
                </c:pt>
                <c:pt idx="2958">
                  <c:v>2010</c:v>
                </c:pt>
                <c:pt idx="2959">
                  <c:v>2010</c:v>
                </c:pt>
                <c:pt idx="2960">
                  <c:v>2010</c:v>
                </c:pt>
                <c:pt idx="2961">
                  <c:v>2010</c:v>
                </c:pt>
                <c:pt idx="2962">
                  <c:v>2010</c:v>
                </c:pt>
                <c:pt idx="2963">
                  <c:v>2010</c:v>
                </c:pt>
                <c:pt idx="2964">
                  <c:v>2010</c:v>
                </c:pt>
                <c:pt idx="2965">
                  <c:v>2011</c:v>
                </c:pt>
                <c:pt idx="2966">
                  <c:v>2011</c:v>
                </c:pt>
                <c:pt idx="2967">
                  <c:v>2011</c:v>
                </c:pt>
                <c:pt idx="2968">
                  <c:v>2011</c:v>
                </c:pt>
                <c:pt idx="2969">
                  <c:v>2011</c:v>
                </c:pt>
                <c:pt idx="2970">
                  <c:v>2011</c:v>
                </c:pt>
                <c:pt idx="2971">
                  <c:v>2011</c:v>
                </c:pt>
                <c:pt idx="2972">
                  <c:v>2011</c:v>
                </c:pt>
                <c:pt idx="2973">
                  <c:v>2011</c:v>
                </c:pt>
                <c:pt idx="2974">
                  <c:v>2011</c:v>
                </c:pt>
                <c:pt idx="2975">
                  <c:v>2011</c:v>
                </c:pt>
                <c:pt idx="2976">
                  <c:v>2011</c:v>
                </c:pt>
                <c:pt idx="2977">
                  <c:v>2011</c:v>
                </c:pt>
                <c:pt idx="2978">
                  <c:v>2011</c:v>
                </c:pt>
                <c:pt idx="2979">
                  <c:v>2011</c:v>
                </c:pt>
                <c:pt idx="2980">
                  <c:v>2011</c:v>
                </c:pt>
                <c:pt idx="2981">
                  <c:v>2011</c:v>
                </c:pt>
                <c:pt idx="2982">
                  <c:v>2011</c:v>
                </c:pt>
                <c:pt idx="2983">
                  <c:v>2011</c:v>
                </c:pt>
                <c:pt idx="2984">
                  <c:v>2011</c:v>
                </c:pt>
                <c:pt idx="2985">
                  <c:v>2011</c:v>
                </c:pt>
                <c:pt idx="2986">
                  <c:v>2011</c:v>
                </c:pt>
                <c:pt idx="2987">
                  <c:v>2011</c:v>
                </c:pt>
                <c:pt idx="2988">
                  <c:v>2011</c:v>
                </c:pt>
                <c:pt idx="2989">
                  <c:v>2011</c:v>
                </c:pt>
                <c:pt idx="2990">
                  <c:v>2011</c:v>
                </c:pt>
                <c:pt idx="2991">
                  <c:v>2011</c:v>
                </c:pt>
                <c:pt idx="2992">
                  <c:v>2011</c:v>
                </c:pt>
                <c:pt idx="2993">
                  <c:v>2011</c:v>
                </c:pt>
                <c:pt idx="2994">
                  <c:v>2011</c:v>
                </c:pt>
                <c:pt idx="2995">
                  <c:v>2011</c:v>
                </c:pt>
                <c:pt idx="2996">
                  <c:v>2011</c:v>
                </c:pt>
                <c:pt idx="2997">
                  <c:v>2011</c:v>
                </c:pt>
                <c:pt idx="2998">
                  <c:v>2011</c:v>
                </c:pt>
                <c:pt idx="2999">
                  <c:v>2011</c:v>
                </c:pt>
                <c:pt idx="3000">
                  <c:v>2011</c:v>
                </c:pt>
                <c:pt idx="3001">
                  <c:v>2011</c:v>
                </c:pt>
                <c:pt idx="3002">
                  <c:v>2011</c:v>
                </c:pt>
                <c:pt idx="3003">
                  <c:v>2011</c:v>
                </c:pt>
                <c:pt idx="3004">
                  <c:v>2011</c:v>
                </c:pt>
                <c:pt idx="3005">
                  <c:v>2011</c:v>
                </c:pt>
                <c:pt idx="3006">
                  <c:v>2011</c:v>
                </c:pt>
                <c:pt idx="3007">
                  <c:v>2011</c:v>
                </c:pt>
                <c:pt idx="3008">
                  <c:v>2011</c:v>
                </c:pt>
                <c:pt idx="3009">
                  <c:v>2011</c:v>
                </c:pt>
                <c:pt idx="3010">
                  <c:v>2011</c:v>
                </c:pt>
                <c:pt idx="3011">
                  <c:v>2011</c:v>
                </c:pt>
                <c:pt idx="3012">
                  <c:v>2011</c:v>
                </c:pt>
                <c:pt idx="3013">
                  <c:v>2011</c:v>
                </c:pt>
                <c:pt idx="3014">
                  <c:v>2011</c:v>
                </c:pt>
                <c:pt idx="3015">
                  <c:v>2011</c:v>
                </c:pt>
                <c:pt idx="3016">
                  <c:v>2011</c:v>
                </c:pt>
                <c:pt idx="3017">
                  <c:v>2011</c:v>
                </c:pt>
                <c:pt idx="3018">
                  <c:v>2011</c:v>
                </c:pt>
                <c:pt idx="3019">
                  <c:v>2011</c:v>
                </c:pt>
                <c:pt idx="3020">
                  <c:v>2011</c:v>
                </c:pt>
                <c:pt idx="3021">
                  <c:v>2011</c:v>
                </c:pt>
                <c:pt idx="3022">
                  <c:v>2011</c:v>
                </c:pt>
                <c:pt idx="3023">
                  <c:v>2011</c:v>
                </c:pt>
                <c:pt idx="3024">
                  <c:v>2011</c:v>
                </c:pt>
                <c:pt idx="3025">
                  <c:v>2011</c:v>
                </c:pt>
                <c:pt idx="3026">
                  <c:v>2011</c:v>
                </c:pt>
                <c:pt idx="3027">
                  <c:v>2011</c:v>
                </c:pt>
                <c:pt idx="3028">
                  <c:v>2011</c:v>
                </c:pt>
                <c:pt idx="3029">
                  <c:v>2011</c:v>
                </c:pt>
                <c:pt idx="3030">
                  <c:v>2011</c:v>
                </c:pt>
                <c:pt idx="3031">
                  <c:v>2011</c:v>
                </c:pt>
                <c:pt idx="3032">
                  <c:v>2011</c:v>
                </c:pt>
                <c:pt idx="3033">
                  <c:v>2011</c:v>
                </c:pt>
                <c:pt idx="3034">
                  <c:v>2011</c:v>
                </c:pt>
                <c:pt idx="3035">
                  <c:v>2011</c:v>
                </c:pt>
                <c:pt idx="3036">
                  <c:v>2011</c:v>
                </c:pt>
                <c:pt idx="3037">
                  <c:v>2011</c:v>
                </c:pt>
                <c:pt idx="3038">
                  <c:v>2011</c:v>
                </c:pt>
                <c:pt idx="3039">
                  <c:v>2011</c:v>
                </c:pt>
                <c:pt idx="3040">
                  <c:v>2011</c:v>
                </c:pt>
                <c:pt idx="3041">
                  <c:v>2011</c:v>
                </c:pt>
                <c:pt idx="3042">
                  <c:v>2011</c:v>
                </c:pt>
                <c:pt idx="3043">
                  <c:v>2011</c:v>
                </c:pt>
                <c:pt idx="3044">
                  <c:v>2011</c:v>
                </c:pt>
                <c:pt idx="3045">
                  <c:v>2011</c:v>
                </c:pt>
                <c:pt idx="3046">
                  <c:v>2011</c:v>
                </c:pt>
                <c:pt idx="3047">
                  <c:v>2011</c:v>
                </c:pt>
                <c:pt idx="3048">
                  <c:v>2011</c:v>
                </c:pt>
                <c:pt idx="3049">
                  <c:v>2011</c:v>
                </c:pt>
                <c:pt idx="3050">
                  <c:v>2011</c:v>
                </c:pt>
                <c:pt idx="3051">
                  <c:v>2011</c:v>
                </c:pt>
                <c:pt idx="3052">
                  <c:v>2011</c:v>
                </c:pt>
                <c:pt idx="3053">
                  <c:v>2011</c:v>
                </c:pt>
                <c:pt idx="3054">
                  <c:v>2011</c:v>
                </c:pt>
                <c:pt idx="3055">
                  <c:v>2011</c:v>
                </c:pt>
                <c:pt idx="3056">
                  <c:v>2011</c:v>
                </c:pt>
                <c:pt idx="3057">
                  <c:v>2011</c:v>
                </c:pt>
                <c:pt idx="3058">
                  <c:v>2011</c:v>
                </c:pt>
                <c:pt idx="3059">
                  <c:v>2011</c:v>
                </c:pt>
                <c:pt idx="3060">
                  <c:v>2011</c:v>
                </c:pt>
                <c:pt idx="3061">
                  <c:v>2011</c:v>
                </c:pt>
                <c:pt idx="3062">
                  <c:v>2011</c:v>
                </c:pt>
                <c:pt idx="3063">
                  <c:v>2011</c:v>
                </c:pt>
                <c:pt idx="3064">
                  <c:v>2011</c:v>
                </c:pt>
                <c:pt idx="3065">
                  <c:v>2011</c:v>
                </c:pt>
                <c:pt idx="3066">
                  <c:v>2011</c:v>
                </c:pt>
                <c:pt idx="3067">
                  <c:v>2011</c:v>
                </c:pt>
                <c:pt idx="3068">
                  <c:v>2011</c:v>
                </c:pt>
                <c:pt idx="3069">
                  <c:v>2011</c:v>
                </c:pt>
                <c:pt idx="3070">
                  <c:v>2011</c:v>
                </c:pt>
                <c:pt idx="3071">
                  <c:v>2011</c:v>
                </c:pt>
                <c:pt idx="3072">
                  <c:v>2011</c:v>
                </c:pt>
                <c:pt idx="3073">
                  <c:v>2011</c:v>
                </c:pt>
                <c:pt idx="3074">
                  <c:v>2011</c:v>
                </c:pt>
                <c:pt idx="3075">
                  <c:v>2011</c:v>
                </c:pt>
                <c:pt idx="3076">
                  <c:v>2011</c:v>
                </c:pt>
                <c:pt idx="3077">
                  <c:v>2011</c:v>
                </c:pt>
                <c:pt idx="3078">
                  <c:v>2011</c:v>
                </c:pt>
                <c:pt idx="3079">
                  <c:v>2011</c:v>
                </c:pt>
                <c:pt idx="3080">
                  <c:v>2011</c:v>
                </c:pt>
                <c:pt idx="3081">
                  <c:v>2011</c:v>
                </c:pt>
                <c:pt idx="3082">
                  <c:v>2011</c:v>
                </c:pt>
                <c:pt idx="3083">
                  <c:v>2011</c:v>
                </c:pt>
                <c:pt idx="3084">
                  <c:v>2011</c:v>
                </c:pt>
                <c:pt idx="3085">
                  <c:v>2011</c:v>
                </c:pt>
                <c:pt idx="3086">
                  <c:v>2011</c:v>
                </c:pt>
                <c:pt idx="3087">
                  <c:v>2011</c:v>
                </c:pt>
                <c:pt idx="3088">
                  <c:v>2011</c:v>
                </c:pt>
                <c:pt idx="3089">
                  <c:v>2011</c:v>
                </c:pt>
                <c:pt idx="3090">
                  <c:v>2011</c:v>
                </c:pt>
                <c:pt idx="3091">
                  <c:v>2011</c:v>
                </c:pt>
                <c:pt idx="3092">
                  <c:v>2011</c:v>
                </c:pt>
                <c:pt idx="3093">
                  <c:v>2011</c:v>
                </c:pt>
                <c:pt idx="3094">
                  <c:v>2011</c:v>
                </c:pt>
                <c:pt idx="3095">
                  <c:v>2011</c:v>
                </c:pt>
                <c:pt idx="3096">
                  <c:v>2011</c:v>
                </c:pt>
                <c:pt idx="3097">
                  <c:v>2011</c:v>
                </c:pt>
                <c:pt idx="3098">
                  <c:v>2011</c:v>
                </c:pt>
                <c:pt idx="3099">
                  <c:v>2011</c:v>
                </c:pt>
                <c:pt idx="3100">
                  <c:v>2011</c:v>
                </c:pt>
                <c:pt idx="3101">
                  <c:v>2011</c:v>
                </c:pt>
                <c:pt idx="3102">
                  <c:v>2011</c:v>
                </c:pt>
                <c:pt idx="3103">
                  <c:v>2011</c:v>
                </c:pt>
                <c:pt idx="3104">
                  <c:v>2011</c:v>
                </c:pt>
                <c:pt idx="3105">
                  <c:v>2011</c:v>
                </c:pt>
                <c:pt idx="3106">
                  <c:v>2011</c:v>
                </c:pt>
                <c:pt idx="3107">
                  <c:v>2011</c:v>
                </c:pt>
                <c:pt idx="3108">
                  <c:v>2011</c:v>
                </c:pt>
                <c:pt idx="3109">
                  <c:v>2011</c:v>
                </c:pt>
                <c:pt idx="3110">
                  <c:v>2011</c:v>
                </c:pt>
                <c:pt idx="3111">
                  <c:v>2011</c:v>
                </c:pt>
                <c:pt idx="3112">
                  <c:v>2011</c:v>
                </c:pt>
                <c:pt idx="3113">
                  <c:v>2011</c:v>
                </c:pt>
                <c:pt idx="3114">
                  <c:v>2011</c:v>
                </c:pt>
                <c:pt idx="3115">
                  <c:v>2011</c:v>
                </c:pt>
                <c:pt idx="3116">
                  <c:v>2011</c:v>
                </c:pt>
                <c:pt idx="3117">
                  <c:v>2011</c:v>
                </c:pt>
                <c:pt idx="3118">
                  <c:v>2011</c:v>
                </c:pt>
                <c:pt idx="3119">
                  <c:v>2011</c:v>
                </c:pt>
                <c:pt idx="3120">
                  <c:v>2011</c:v>
                </c:pt>
                <c:pt idx="3121">
                  <c:v>2011</c:v>
                </c:pt>
                <c:pt idx="3122">
                  <c:v>2011</c:v>
                </c:pt>
                <c:pt idx="3123">
                  <c:v>2011</c:v>
                </c:pt>
                <c:pt idx="3124">
                  <c:v>2011</c:v>
                </c:pt>
                <c:pt idx="3125">
                  <c:v>2011</c:v>
                </c:pt>
                <c:pt idx="3126">
                  <c:v>2011</c:v>
                </c:pt>
                <c:pt idx="3127">
                  <c:v>2011</c:v>
                </c:pt>
                <c:pt idx="3128">
                  <c:v>2011</c:v>
                </c:pt>
                <c:pt idx="3129">
                  <c:v>2011</c:v>
                </c:pt>
                <c:pt idx="3130">
                  <c:v>2011</c:v>
                </c:pt>
                <c:pt idx="3131">
                  <c:v>2011</c:v>
                </c:pt>
                <c:pt idx="3132">
                  <c:v>2011</c:v>
                </c:pt>
                <c:pt idx="3133">
                  <c:v>2011</c:v>
                </c:pt>
                <c:pt idx="3134">
                  <c:v>2011</c:v>
                </c:pt>
                <c:pt idx="3135">
                  <c:v>2011</c:v>
                </c:pt>
                <c:pt idx="3136">
                  <c:v>2011</c:v>
                </c:pt>
                <c:pt idx="3137">
                  <c:v>2011</c:v>
                </c:pt>
                <c:pt idx="3138">
                  <c:v>2011</c:v>
                </c:pt>
                <c:pt idx="3139">
                  <c:v>2011</c:v>
                </c:pt>
                <c:pt idx="3140">
                  <c:v>2011</c:v>
                </c:pt>
                <c:pt idx="3141">
                  <c:v>2011</c:v>
                </c:pt>
                <c:pt idx="3142">
                  <c:v>2011</c:v>
                </c:pt>
                <c:pt idx="3143">
                  <c:v>2011</c:v>
                </c:pt>
                <c:pt idx="3144">
                  <c:v>2011</c:v>
                </c:pt>
                <c:pt idx="3145">
                  <c:v>2011</c:v>
                </c:pt>
                <c:pt idx="3146">
                  <c:v>2011</c:v>
                </c:pt>
                <c:pt idx="3147">
                  <c:v>2011</c:v>
                </c:pt>
                <c:pt idx="3148">
                  <c:v>2011</c:v>
                </c:pt>
                <c:pt idx="3149">
                  <c:v>2011</c:v>
                </c:pt>
                <c:pt idx="3150">
                  <c:v>2011</c:v>
                </c:pt>
                <c:pt idx="3151">
                  <c:v>2011</c:v>
                </c:pt>
                <c:pt idx="3152">
                  <c:v>2011</c:v>
                </c:pt>
                <c:pt idx="3153">
                  <c:v>2011</c:v>
                </c:pt>
                <c:pt idx="3154">
                  <c:v>2011</c:v>
                </c:pt>
                <c:pt idx="3155">
                  <c:v>2011</c:v>
                </c:pt>
                <c:pt idx="3156">
                  <c:v>2011</c:v>
                </c:pt>
                <c:pt idx="3157">
                  <c:v>2011</c:v>
                </c:pt>
                <c:pt idx="3158">
                  <c:v>2011</c:v>
                </c:pt>
                <c:pt idx="3159">
                  <c:v>2011</c:v>
                </c:pt>
                <c:pt idx="3160">
                  <c:v>2011</c:v>
                </c:pt>
                <c:pt idx="3161">
                  <c:v>2011</c:v>
                </c:pt>
                <c:pt idx="3162">
                  <c:v>2011</c:v>
                </c:pt>
                <c:pt idx="3163">
                  <c:v>2011</c:v>
                </c:pt>
                <c:pt idx="3164">
                  <c:v>2011</c:v>
                </c:pt>
                <c:pt idx="3165">
                  <c:v>2011</c:v>
                </c:pt>
                <c:pt idx="3166">
                  <c:v>2011</c:v>
                </c:pt>
                <c:pt idx="3167">
                  <c:v>2011</c:v>
                </c:pt>
                <c:pt idx="3168">
                  <c:v>2011</c:v>
                </c:pt>
                <c:pt idx="3169">
                  <c:v>2011</c:v>
                </c:pt>
                <c:pt idx="3170">
                  <c:v>2011</c:v>
                </c:pt>
                <c:pt idx="3171">
                  <c:v>2011</c:v>
                </c:pt>
                <c:pt idx="3172">
                  <c:v>2011</c:v>
                </c:pt>
                <c:pt idx="3173">
                  <c:v>2011</c:v>
                </c:pt>
                <c:pt idx="3174">
                  <c:v>2011</c:v>
                </c:pt>
                <c:pt idx="3175">
                  <c:v>2011</c:v>
                </c:pt>
                <c:pt idx="3176">
                  <c:v>2011</c:v>
                </c:pt>
                <c:pt idx="3177">
                  <c:v>2011</c:v>
                </c:pt>
                <c:pt idx="3178">
                  <c:v>2011</c:v>
                </c:pt>
                <c:pt idx="3179">
                  <c:v>2011</c:v>
                </c:pt>
                <c:pt idx="3180">
                  <c:v>2011</c:v>
                </c:pt>
                <c:pt idx="3181">
                  <c:v>2011</c:v>
                </c:pt>
                <c:pt idx="3182">
                  <c:v>2011</c:v>
                </c:pt>
                <c:pt idx="3183">
                  <c:v>2011</c:v>
                </c:pt>
                <c:pt idx="3184">
                  <c:v>2011</c:v>
                </c:pt>
                <c:pt idx="3185">
                  <c:v>2011</c:v>
                </c:pt>
                <c:pt idx="3186">
                  <c:v>2011</c:v>
                </c:pt>
                <c:pt idx="3187">
                  <c:v>2011</c:v>
                </c:pt>
                <c:pt idx="3188">
                  <c:v>2011</c:v>
                </c:pt>
                <c:pt idx="3189">
                  <c:v>2011</c:v>
                </c:pt>
                <c:pt idx="3190">
                  <c:v>2011</c:v>
                </c:pt>
                <c:pt idx="3191">
                  <c:v>2011</c:v>
                </c:pt>
                <c:pt idx="3192">
                  <c:v>2011</c:v>
                </c:pt>
                <c:pt idx="3193">
                  <c:v>2011</c:v>
                </c:pt>
                <c:pt idx="3194">
                  <c:v>2011</c:v>
                </c:pt>
                <c:pt idx="3195">
                  <c:v>2011</c:v>
                </c:pt>
                <c:pt idx="3196">
                  <c:v>2011</c:v>
                </c:pt>
                <c:pt idx="3197">
                  <c:v>2011</c:v>
                </c:pt>
                <c:pt idx="3198">
                  <c:v>2011</c:v>
                </c:pt>
                <c:pt idx="3199">
                  <c:v>2011</c:v>
                </c:pt>
                <c:pt idx="3200">
                  <c:v>2011</c:v>
                </c:pt>
                <c:pt idx="3201">
                  <c:v>2011</c:v>
                </c:pt>
                <c:pt idx="3202">
                  <c:v>2011</c:v>
                </c:pt>
                <c:pt idx="3203">
                  <c:v>2011</c:v>
                </c:pt>
                <c:pt idx="3204">
                  <c:v>2011</c:v>
                </c:pt>
                <c:pt idx="3205">
                  <c:v>2011</c:v>
                </c:pt>
                <c:pt idx="3206">
                  <c:v>2011</c:v>
                </c:pt>
                <c:pt idx="3207">
                  <c:v>2011</c:v>
                </c:pt>
                <c:pt idx="3208">
                  <c:v>2011</c:v>
                </c:pt>
                <c:pt idx="3209">
                  <c:v>2011</c:v>
                </c:pt>
                <c:pt idx="3210">
                  <c:v>2011</c:v>
                </c:pt>
                <c:pt idx="3211">
                  <c:v>2011</c:v>
                </c:pt>
                <c:pt idx="3212">
                  <c:v>2011</c:v>
                </c:pt>
                <c:pt idx="3213">
                  <c:v>2011</c:v>
                </c:pt>
                <c:pt idx="3214">
                  <c:v>2011</c:v>
                </c:pt>
                <c:pt idx="3215">
                  <c:v>2012</c:v>
                </c:pt>
                <c:pt idx="3216">
                  <c:v>2012</c:v>
                </c:pt>
                <c:pt idx="3217">
                  <c:v>2012</c:v>
                </c:pt>
                <c:pt idx="3218">
                  <c:v>2012</c:v>
                </c:pt>
                <c:pt idx="3219">
                  <c:v>2012</c:v>
                </c:pt>
                <c:pt idx="3220">
                  <c:v>2012</c:v>
                </c:pt>
                <c:pt idx="3221">
                  <c:v>2012</c:v>
                </c:pt>
                <c:pt idx="3222">
                  <c:v>2012</c:v>
                </c:pt>
                <c:pt idx="3223">
                  <c:v>2012</c:v>
                </c:pt>
                <c:pt idx="3224">
                  <c:v>2012</c:v>
                </c:pt>
                <c:pt idx="3225">
                  <c:v>2012</c:v>
                </c:pt>
                <c:pt idx="3226">
                  <c:v>2012</c:v>
                </c:pt>
                <c:pt idx="3227">
                  <c:v>2012</c:v>
                </c:pt>
                <c:pt idx="3228">
                  <c:v>2012</c:v>
                </c:pt>
                <c:pt idx="3229">
                  <c:v>2012</c:v>
                </c:pt>
                <c:pt idx="3230">
                  <c:v>2012</c:v>
                </c:pt>
                <c:pt idx="3231">
                  <c:v>2012</c:v>
                </c:pt>
                <c:pt idx="3232">
                  <c:v>2012</c:v>
                </c:pt>
                <c:pt idx="3233">
                  <c:v>2012</c:v>
                </c:pt>
                <c:pt idx="3234">
                  <c:v>2012</c:v>
                </c:pt>
                <c:pt idx="3235">
                  <c:v>2012</c:v>
                </c:pt>
                <c:pt idx="3236">
                  <c:v>2012</c:v>
                </c:pt>
                <c:pt idx="3237">
                  <c:v>2012</c:v>
                </c:pt>
                <c:pt idx="3238">
                  <c:v>2012</c:v>
                </c:pt>
                <c:pt idx="3239">
                  <c:v>2012</c:v>
                </c:pt>
                <c:pt idx="3240">
                  <c:v>2012</c:v>
                </c:pt>
                <c:pt idx="3241">
                  <c:v>2012</c:v>
                </c:pt>
                <c:pt idx="3242">
                  <c:v>2012</c:v>
                </c:pt>
                <c:pt idx="3243">
                  <c:v>2012</c:v>
                </c:pt>
                <c:pt idx="3244">
                  <c:v>2012</c:v>
                </c:pt>
                <c:pt idx="3245">
                  <c:v>2012</c:v>
                </c:pt>
                <c:pt idx="3246">
                  <c:v>2012</c:v>
                </c:pt>
                <c:pt idx="3247">
                  <c:v>2012</c:v>
                </c:pt>
                <c:pt idx="3248">
                  <c:v>2012</c:v>
                </c:pt>
                <c:pt idx="3249">
                  <c:v>2012</c:v>
                </c:pt>
                <c:pt idx="3250">
                  <c:v>2012</c:v>
                </c:pt>
                <c:pt idx="3251">
                  <c:v>2012</c:v>
                </c:pt>
                <c:pt idx="3252">
                  <c:v>2012</c:v>
                </c:pt>
                <c:pt idx="3253">
                  <c:v>2012</c:v>
                </c:pt>
                <c:pt idx="3254">
                  <c:v>2012</c:v>
                </c:pt>
                <c:pt idx="3255">
                  <c:v>2012</c:v>
                </c:pt>
                <c:pt idx="3256">
                  <c:v>2012</c:v>
                </c:pt>
                <c:pt idx="3257">
                  <c:v>2012</c:v>
                </c:pt>
                <c:pt idx="3258">
                  <c:v>2012</c:v>
                </c:pt>
                <c:pt idx="3259">
                  <c:v>2012</c:v>
                </c:pt>
                <c:pt idx="3260">
                  <c:v>2012</c:v>
                </c:pt>
                <c:pt idx="3261">
                  <c:v>2012</c:v>
                </c:pt>
                <c:pt idx="3262">
                  <c:v>2012</c:v>
                </c:pt>
                <c:pt idx="3263">
                  <c:v>2012</c:v>
                </c:pt>
                <c:pt idx="3264">
                  <c:v>2012</c:v>
                </c:pt>
                <c:pt idx="3265">
                  <c:v>2012</c:v>
                </c:pt>
                <c:pt idx="3266">
                  <c:v>2012</c:v>
                </c:pt>
                <c:pt idx="3267">
                  <c:v>2012</c:v>
                </c:pt>
                <c:pt idx="3268">
                  <c:v>2012</c:v>
                </c:pt>
                <c:pt idx="3269">
                  <c:v>2012</c:v>
                </c:pt>
                <c:pt idx="3270">
                  <c:v>2012</c:v>
                </c:pt>
                <c:pt idx="3271">
                  <c:v>2012</c:v>
                </c:pt>
                <c:pt idx="3272">
                  <c:v>2012</c:v>
                </c:pt>
                <c:pt idx="3273">
                  <c:v>2012</c:v>
                </c:pt>
                <c:pt idx="3274">
                  <c:v>2012</c:v>
                </c:pt>
                <c:pt idx="3275">
                  <c:v>2012</c:v>
                </c:pt>
                <c:pt idx="3276">
                  <c:v>2012</c:v>
                </c:pt>
                <c:pt idx="3277">
                  <c:v>2012</c:v>
                </c:pt>
                <c:pt idx="3278">
                  <c:v>2012</c:v>
                </c:pt>
                <c:pt idx="3279">
                  <c:v>2012</c:v>
                </c:pt>
                <c:pt idx="3280">
                  <c:v>2012</c:v>
                </c:pt>
                <c:pt idx="3281">
                  <c:v>2012</c:v>
                </c:pt>
                <c:pt idx="3282">
                  <c:v>2012</c:v>
                </c:pt>
                <c:pt idx="3283">
                  <c:v>2012</c:v>
                </c:pt>
                <c:pt idx="3284">
                  <c:v>2012</c:v>
                </c:pt>
                <c:pt idx="3285">
                  <c:v>2012</c:v>
                </c:pt>
                <c:pt idx="3286">
                  <c:v>2012</c:v>
                </c:pt>
                <c:pt idx="3287">
                  <c:v>2012</c:v>
                </c:pt>
                <c:pt idx="3288">
                  <c:v>2012</c:v>
                </c:pt>
                <c:pt idx="3289">
                  <c:v>2012</c:v>
                </c:pt>
                <c:pt idx="3290">
                  <c:v>2012</c:v>
                </c:pt>
                <c:pt idx="3291">
                  <c:v>2012</c:v>
                </c:pt>
                <c:pt idx="3292">
                  <c:v>2012</c:v>
                </c:pt>
                <c:pt idx="3293">
                  <c:v>2012</c:v>
                </c:pt>
                <c:pt idx="3294">
                  <c:v>2012</c:v>
                </c:pt>
                <c:pt idx="3295">
                  <c:v>2012</c:v>
                </c:pt>
                <c:pt idx="3296">
                  <c:v>2012</c:v>
                </c:pt>
                <c:pt idx="3297">
                  <c:v>2012</c:v>
                </c:pt>
                <c:pt idx="3298">
                  <c:v>2012</c:v>
                </c:pt>
                <c:pt idx="3299">
                  <c:v>2012</c:v>
                </c:pt>
                <c:pt idx="3300">
                  <c:v>2012</c:v>
                </c:pt>
                <c:pt idx="3301">
                  <c:v>2012</c:v>
                </c:pt>
                <c:pt idx="3302">
                  <c:v>2012</c:v>
                </c:pt>
                <c:pt idx="3303">
                  <c:v>2012</c:v>
                </c:pt>
                <c:pt idx="3304">
                  <c:v>2012</c:v>
                </c:pt>
                <c:pt idx="3305">
                  <c:v>2012</c:v>
                </c:pt>
                <c:pt idx="3306">
                  <c:v>2012</c:v>
                </c:pt>
                <c:pt idx="3307">
                  <c:v>2012</c:v>
                </c:pt>
                <c:pt idx="3308">
                  <c:v>2012</c:v>
                </c:pt>
                <c:pt idx="3309">
                  <c:v>2012</c:v>
                </c:pt>
                <c:pt idx="3310">
                  <c:v>2012</c:v>
                </c:pt>
                <c:pt idx="3311">
                  <c:v>2012</c:v>
                </c:pt>
                <c:pt idx="3312">
                  <c:v>2012</c:v>
                </c:pt>
                <c:pt idx="3313">
                  <c:v>2012</c:v>
                </c:pt>
                <c:pt idx="3314">
                  <c:v>2012</c:v>
                </c:pt>
                <c:pt idx="3315">
                  <c:v>2012</c:v>
                </c:pt>
                <c:pt idx="3316">
                  <c:v>2012</c:v>
                </c:pt>
                <c:pt idx="3317">
                  <c:v>2012</c:v>
                </c:pt>
                <c:pt idx="3318">
                  <c:v>2012</c:v>
                </c:pt>
                <c:pt idx="3319">
                  <c:v>2012</c:v>
                </c:pt>
                <c:pt idx="3320">
                  <c:v>2012</c:v>
                </c:pt>
                <c:pt idx="3321">
                  <c:v>2012</c:v>
                </c:pt>
                <c:pt idx="3322">
                  <c:v>2012</c:v>
                </c:pt>
                <c:pt idx="3323">
                  <c:v>2012</c:v>
                </c:pt>
                <c:pt idx="3324">
                  <c:v>2012</c:v>
                </c:pt>
                <c:pt idx="3325">
                  <c:v>2012</c:v>
                </c:pt>
                <c:pt idx="3326">
                  <c:v>2012</c:v>
                </c:pt>
                <c:pt idx="3327">
                  <c:v>2012</c:v>
                </c:pt>
                <c:pt idx="3328">
                  <c:v>2012</c:v>
                </c:pt>
                <c:pt idx="3329">
                  <c:v>2012</c:v>
                </c:pt>
                <c:pt idx="3330">
                  <c:v>2012</c:v>
                </c:pt>
                <c:pt idx="3331">
                  <c:v>2012</c:v>
                </c:pt>
                <c:pt idx="3332">
                  <c:v>2012</c:v>
                </c:pt>
                <c:pt idx="3333">
                  <c:v>2012</c:v>
                </c:pt>
                <c:pt idx="3334">
                  <c:v>2012</c:v>
                </c:pt>
                <c:pt idx="3335">
                  <c:v>2012</c:v>
                </c:pt>
                <c:pt idx="3336">
                  <c:v>2012</c:v>
                </c:pt>
                <c:pt idx="3337">
                  <c:v>2012</c:v>
                </c:pt>
                <c:pt idx="3338">
                  <c:v>2012</c:v>
                </c:pt>
                <c:pt idx="3339">
                  <c:v>2012</c:v>
                </c:pt>
                <c:pt idx="3340">
                  <c:v>2012</c:v>
                </c:pt>
                <c:pt idx="3341">
                  <c:v>2012</c:v>
                </c:pt>
                <c:pt idx="3342">
                  <c:v>2012</c:v>
                </c:pt>
                <c:pt idx="3343">
                  <c:v>2012</c:v>
                </c:pt>
                <c:pt idx="3344">
                  <c:v>2012</c:v>
                </c:pt>
                <c:pt idx="3345">
                  <c:v>2012</c:v>
                </c:pt>
                <c:pt idx="3346">
                  <c:v>2012</c:v>
                </c:pt>
                <c:pt idx="3347">
                  <c:v>2012</c:v>
                </c:pt>
                <c:pt idx="3348">
                  <c:v>2012</c:v>
                </c:pt>
                <c:pt idx="3349">
                  <c:v>2012</c:v>
                </c:pt>
                <c:pt idx="3350">
                  <c:v>2012</c:v>
                </c:pt>
                <c:pt idx="3351">
                  <c:v>2012</c:v>
                </c:pt>
                <c:pt idx="3352">
                  <c:v>2012</c:v>
                </c:pt>
                <c:pt idx="3353">
                  <c:v>2012</c:v>
                </c:pt>
                <c:pt idx="3354">
                  <c:v>2012</c:v>
                </c:pt>
                <c:pt idx="3355">
                  <c:v>2012</c:v>
                </c:pt>
                <c:pt idx="3356">
                  <c:v>2012</c:v>
                </c:pt>
                <c:pt idx="3357">
                  <c:v>2012</c:v>
                </c:pt>
                <c:pt idx="3358">
                  <c:v>2012</c:v>
                </c:pt>
                <c:pt idx="3359">
                  <c:v>2012</c:v>
                </c:pt>
                <c:pt idx="3360">
                  <c:v>2012</c:v>
                </c:pt>
                <c:pt idx="3361">
                  <c:v>2012</c:v>
                </c:pt>
                <c:pt idx="3362">
                  <c:v>2012</c:v>
                </c:pt>
                <c:pt idx="3363">
                  <c:v>2012</c:v>
                </c:pt>
                <c:pt idx="3364">
                  <c:v>2012</c:v>
                </c:pt>
                <c:pt idx="3365">
                  <c:v>2012</c:v>
                </c:pt>
                <c:pt idx="3366">
                  <c:v>2012</c:v>
                </c:pt>
                <c:pt idx="3367">
                  <c:v>2012</c:v>
                </c:pt>
                <c:pt idx="3368">
                  <c:v>2012</c:v>
                </c:pt>
                <c:pt idx="3369">
                  <c:v>2012</c:v>
                </c:pt>
                <c:pt idx="3370">
                  <c:v>2012</c:v>
                </c:pt>
                <c:pt idx="3371">
                  <c:v>2012</c:v>
                </c:pt>
                <c:pt idx="3372">
                  <c:v>2012</c:v>
                </c:pt>
                <c:pt idx="3373">
                  <c:v>2012</c:v>
                </c:pt>
                <c:pt idx="3374">
                  <c:v>2012</c:v>
                </c:pt>
                <c:pt idx="3375">
                  <c:v>2012</c:v>
                </c:pt>
                <c:pt idx="3376">
                  <c:v>2012</c:v>
                </c:pt>
                <c:pt idx="3377">
                  <c:v>2012</c:v>
                </c:pt>
                <c:pt idx="3378">
                  <c:v>2012</c:v>
                </c:pt>
                <c:pt idx="3379">
                  <c:v>2012</c:v>
                </c:pt>
                <c:pt idx="3380">
                  <c:v>2012</c:v>
                </c:pt>
                <c:pt idx="3381">
                  <c:v>2012</c:v>
                </c:pt>
                <c:pt idx="3382">
                  <c:v>2012</c:v>
                </c:pt>
                <c:pt idx="3383">
                  <c:v>2012</c:v>
                </c:pt>
                <c:pt idx="3384">
                  <c:v>2012</c:v>
                </c:pt>
                <c:pt idx="3385">
                  <c:v>2012</c:v>
                </c:pt>
                <c:pt idx="3386">
                  <c:v>2012</c:v>
                </c:pt>
                <c:pt idx="3387">
                  <c:v>2012</c:v>
                </c:pt>
                <c:pt idx="3388">
                  <c:v>2012</c:v>
                </c:pt>
                <c:pt idx="3389">
                  <c:v>2012</c:v>
                </c:pt>
                <c:pt idx="3390">
                  <c:v>2012</c:v>
                </c:pt>
                <c:pt idx="3391">
                  <c:v>2012</c:v>
                </c:pt>
                <c:pt idx="3392">
                  <c:v>2012</c:v>
                </c:pt>
                <c:pt idx="3393">
                  <c:v>2012</c:v>
                </c:pt>
                <c:pt idx="3394">
                  <c:v>2012</c:v>
                </c:pt>
                <c:pt idx="3395">
                  <c:v>2012</c:v>
                </c:pt>
                <c:pt idx="3396">
                  <c:v>2012</c:v>
                </c:pt>
                <c:pt idx="3397">
                  <c:v>2012</c:v>
                </c:pt>
                <c:pt idx="3398">
                  <c:v>2012</c:v>
                </c:pt>
                <c:pt idx="3399">
                  <c:v>2012</c:v>
                </c:pt>
                <c:pt idx="3400">
                  <c:v>2012</c:v>
                </c:pt>
                <c:pt idx="3401">
                  <c:v>2012</c:v>
                </c:pt>
                <c:pt idx="3402">
                  <c:v>2012</c:v>
                </c:pt>
                <c:pt idx="3403">
                  <c:v>2012</c:v>
                </c:pt>
                <c:pt idx="3404">
                  <c:v>2012</c:v>
                </c:pt>
                <c:pt idx="3405">
                  <c:v>2012</c:v>
                </c:pt>
                <c:pt idx="3406">
                  <c:v>2012</c:v>
                </c:pt>
                <c:pt idx="3407">
                  <c:v>2012</c:v>
                </c:pt>
                <c:pt idx="3408">
                  <c:v>2012</c:v>
                </c:pt>
                <c:pt idx="3409">
                  <c:v>2012</c:v>
                </c:pt>
                <c:pt idx="3410">
                  <c:v>2012</c:v>
                </c:pt>
                <c:pt idx="3411">
                  <c:v>2012</c:v>
                </c:pt>
                <c:pt idx="3412">
                  <c:v>2012</c:v>
                </c:pt>
                <c:pt idx="3413">
                  <c:v>2012</c:v>
                </c:pt>
                <c:pt idx="3414">
                  <c:v>2012</c:v>
                </c:pt>
                <c:pt idx="3415">
                  <c:v>2012</c:v>
                </c:pt>
                <c:pt idx="3416">
                  <c:v>2012</c:v>
                </c:pt>
                <c:pt idx="3417">
                  <c:v>2012</c:v>
                </c:pt>
                <c:pt idx="3418">
                  <c:v>2012</c:v>
                </c:pt>
                <c:pt idx="3419">
                  <c:v>2012</c:v>
                </c:pt>
                <c:pt idx="3420">
                  <c:v>2012</c:v>
                </c:pt>
                <c:pt idx="3421">
                  <c:v>2012</c:v>
                </c:pt>
                <c:pt idx="3422">
                  <c:v>2012</c:v>
                </c:pt>
                <c:pt idx="3423">
                  <c:v>2012</c:v>
                </c:pt>
                <c:pt idx="3424">
                  <c:v>2012</c:v>
                </c:pt>
                <c:pt idx="3425">
                  <c:v>2012</c:v>
                </c:pt>
                <c:pt idx="3426">
                  <c:v>2012</c:v>
                </c:pt>
                <c:pt idx="3427">
                  <c:v>2012</c:v>
                </c:pt>
                <c:pt idx="3428">
                  <c:v>2012</c:v>
                </c:pt>
                <c:pt idx="3429">
                  <c:v>2012</c:v>
                </c:pt>
                <c:pt idx="3430">
                  <c:v>2012</c:v>
                </c:pt>
                <c:pt idx="3431">
                  <c:v>2012</c:v>
                </c:pt>
                <c:pt idx="3432">
                  <c:v>2012</c:v>
                </c:pt>
                <c:pt idx="3433">
                  <c:v>2012</c:v>
                </c:pt>
                <c:pt idx="3434">
                  <c:v>2012</c:v>
                </c:pt>
                <c:pt idx="3435">
                  <c:v>2012</c:v>
                </c:pt>
                <c:pt idx="3436">
                  <c:v>2012</c:v>
                </c:pt>
                <c:pt idx="3437">
                  <c:v>2012</c:v>
                </c:pt>
                <c:pt idx="3438">
                  <c:v>2012</c:v>
                </c:pt>
                <c:pt idx="3439">
                  <c:v>2012</c:v>
                </c:pt>
                <c:pt idx="3440">
                  <c:v>2012</c:v>
                </c:pt>
                <c:pt idx="3441">
                  <c:v>2012</c:v>
                </c:pt>
                <c:pt idx="3442">
                  <c:v>2012</c:v>
                </c:pt>
                <c:pt idx="3443">
                  <c:v>2012</c:v>
                </c:pt>
                <c:pt idx="3444">
                  <c:v>2012</c:v>
                </c:pt>
                <c:pt idx="3445">
                  <c:v>2012</c:v>
                </c:pt>
                <c:pt idx="3446">
                  <c:v>2012</c:v>
                </c:pt>
                <c:pt idx="3447">
                  <c:v>2012</c:v>
                </c:pt>
                <c:pt idx="3448">
                  <c:v>2012</c:v>
                </c:pt>
                <c:pt idx="3449">
                  <c:v>2012</c:v>
                </c:pt>
                <c:pt idx="3450">
                  <c:v>2012</c:v>
                </c:pt>
                <c:pt idx="3451">
                  <c:v>2012</c:v>
                </c:pt>
                <c:pt idx="3452">
                  <c:v>2012</c:v>
                </c:pt>
                <c:pt idx="3453">
                  <c:v>2012</c:v>
                </c:pt>
                <c:pt idx="3454">
                  <c:v>2012</c:v>
                </c:pt>
                <c:pt idx="3455">
                  <c:v>2012</c:v>
                </c:pt>
                <c:pt idx="3456">
                  <c:v>2012</c:v>
                </c:pt>
                <c:pt idx="3457">
                  <c:v>2012</c:v>
                </c:pt>
                <c:pt idx="3458">
                  <c:v>2012</c:v>
                </c:pt>
                <c:pt idx="3459">
                  <c:v>2012</c:v>
                </c:pt>
                <c:pt idx="3460">
                  <c:v>2012</c:v>
                </c:pt>
                <c:pt idx="3461">
                  <c:v>2012</c:v>
                </c:pt>
                <c:pt idx="3462">
                  <c:v>2012</c:v>
                </c:pt>
                <c:pt idx="3463">
                  <c:v>2013</c:v>
                </c:pt>
                <c:pt idx="3464">
                  <c:v>2013</c:v>
                </c:pt>
                <c:pt idx="3465">
                  <c:v>2013</c:v>
                </c:pt>
                <c:pt idx="3466">
                  <c:v>2013</c:v>
                </c:pt>
                <c:pt idx="3467">
                  <c:v>2013</c:v>
                </c:pt>
                <c:pt idx="3468">
                  <c:v>2013</c:v>
                </c:pt>
                <c:pt idx="3469">
                  <c:v>2013</c:v>
                </c:pt>
                <c:pt idx="3470">
                  <c:v>2013</c:v>
                </c:pt>
                <c:pt idx="3471">
                  <c:v>2013</c:v>
                </c:pt>
                <c:pt idx="3472">
                  <c:v>2013</c:v>
                </c:pt>
                <c:pt idx="3473">
                  <c:v>2013</c:v>
                </c:pt>
                <c:pt idx="3474">
                  <c:v>2013</c:v>
                </c:pt>
                <c:pt idx="3475">
                  <c:v>2013</c:v>
                </c:pt>
                <c:pt idx="3476">
                  <c:v>2013</c:v>
                </c:pt>
                <c:pt idx="3477">
                  <c:v>2013</c:v>
                </c:pt>
                <c:pt idx="3478">
                  <c:v>2013</c:v>
                </c:pt>
                <c:pt idx="3479">
                  <c:v>2013</c:v>
                </c:pt>
                <c:pt idx="3480">
                  <c:v>2013</c:v>
                </c:pt>
                <c:pt idx="3481">
                  <c:v>2013</c:v>
                </c:pt>
                <c:pt idx="3482">
                  <c:v>2013</c:v>
                </c:pt>
                <c:pt idx="3483">
                  <c:v>2013</c:v>
                </c:pt>
                <c:pt idx="3484">
                  <c:v>2013</c:v>
                </c:pt>
                <c:pt idx="3485">
                  <c:v>2013</c:v>
                </c:pt>
                <c:pt idx="3486">
                  <c:v>2013</c:v>
                </c:pt>
                <c:pt idx="3487">
                  <c:v>2013</c:v>
                </c:pt>
                <c:pt idx="3488">
                  <c:v>2013</c:v>
                </c:pt>
                <c:pt idx="3489">
                  <c:v>2013</c:v>
                </c:pt>
                <c:pt idx="3490">
                  <c:v>2013</c:v>
                </c:pt>
                <c:pt idx="3491">
                  <c:v>2013</c:v>
                </c:pt>
                <c:pt idx="3492">
                  <c:v>2013</c:v>
                </c:pt>
                <c:pt idx="3493">
                  <c:v>2013</c:v>
                </c:pt>
                <c:pt idx="3494">
                  <c:v>2013</c:v>
                </c:pt>
                <c:pt idx="3495">
                  <c:v>2013</c:v>
                </c:pt>
                <c:pt idx="3496">
                  <c:v>2013</c:v>
                </c:pt>
                <c:pt idx="3497">
                  <c:v>2013</c:v>
                </c:pt>
                <c:pt idx="3498">
                  <c:v>2013</c:v>
                </c:pt>
                <c:pt idx="3499">
                  <c:v>2013</c:v>
                </c:pt>
                <c:pt idx="3500">
                  <c:v>2013</c:v>
                </c:pt>
                <c:pt idx="3501">
                  <c:v>2013</c:v>
                </c:pt>
                <c:pt idx="3502">
                  <c:v>2013</c:v>
                </c:pt>
                <c:pt idx="3503">
                  <c:v>2013</c:v>
                </c:pt>
                <c:pt idx="3504">
                  <c:v>2013</c:v>
                </c:pt>
                <c:pt idx="3505">
                  <c:v>2013</c:v>
                </c:pt>
                <c:pt idx="3506">
                  <c:v>2013</c:v>
                </c:pt>
                <c:pt idx="3507">
                  <c:v>2013</c:v>
                </c:pt>
                <c:pt idx="3508">
                  <c:v>2013</c:v>
                </c:pt>
                <c:pt idx="3509">
                  <c:v>2013</c:v>
                </c:pt>
                <c:pt idx="3510">
                  <c:v>2013</c:v>
                </c:pt>
                <c:pt idx="3511">
                  <c:v>2013</c:v>
                </c:pt>
                <c:pt idx="3512">
                  <c:v>2013</c:v>
                </c:pt>
                <c:pt idx="3513">
                  <c:v>2013</c:v>
                </c:pt>
                <c:pt idx="3514">
                  <c:v>2013</c:v>
                </c:pt>
                <c:pt idx="3515">
                  <c:v>2013</c:v>
                </c:pt>
                <c:pt idx="3516">
                  <c:v>2013</c:v>
                </c:pt>
                <c:pt idx="3517">
                  <c:v>2013</c:v>
                </c:pt>
                <c:pt idx="3518">
                  <c:v>2013</c:v>
                </c:pt>
                <c:pt idx="3519">
                  <c:v>2013</c:v>
                </c:pt>
                <c:pt idx="3520">
                  <c:v>2013</c:v>
                </c:pt>
                <c:pt idx="3521">
                  <c:v>2013</c:v>
                </c:pt>
                <c:pt idx="3522">
                  <c:v>2013</c:v>
                </c:pt>
                <c:pt idx="3523">
                  <c:v>2013</c:v>
                </c:pt>
                <c:pt idx="3524">
                  <c:v>2013</c:v>
                </c:pt>
                <c:pt idx="3525">
                  <c:v>2013</c:v>
                </c:pt>
                <c:pt idx="3526">
                  <c:v>2013</c:v>
                </c:pt>
                <c:pt idx="3527">
                  <c:v>2013</c:v>
                </c:pt>
                <c:pt idx="3528">
                  <c:v>2013</c:v>
                </c:pt>
                <c:pt idx="3529">
                  <c:v>2013</c:v>
                </c:pt>
                <c:pt idx="3530">
                  <c:v>2013</c:v>
                </c:pt>
                <c:pt idx="3531">
                  <c:v>2013</c:v>
                </c:pt>
                <c:pt idx="3532">
                  <c:v>2013</c:v>
                </c:pt>
                <c:pt idx="3533">
                  <c:v>2013</c:v>
                </c:pt>
                <c:pt idx="3534">
                  <c:v>2013</c:v>
                </c:pt>
                <c:pt idx="3535">
                  <c:v>2013</c:v>
                </c:pt>
                <c:pt idx="3536">
                  <c:v>2013</c:v>
                </c:pt>
                <c:pt idx="3537">
                  <c:v>2013</c:v>
                </c:pt>
                <c:pt idx="3538">
                  <c:v>2013</c:v>
                </c:pt>
                <c:pt idx="3539">
                  <c:v>2013</c:v>
                </c:pt>
                <c:pt idx="3540">
                  <c:v>2013</c:v>
                </c:pt>
                <c:pt idx="3541">
                  <c:v>2013</c:v>
                </c:pt>
                <c:pt idx="3542">
                  <c:v>2013</c:v>
                </c:pt>
                <c:pt idx="3543">
                  <c:v>2013</c:v>
                </c:pt>
                <c:pt idx="3544">
                  <c:v>2013</c:v>
                </c:pt>
                <c:pt idx="3545">
                  <c:v>2013</c:v>
                </c:pt>
                <c:pt idx="3546">
                  <c:v>2013</c:v>
                </c:pt>
                <c:pt idx="3547">
                  <c:v>2013</c:v>
                </c:pt>
                <c:pt idx="3548">
                  <c:v>2013</c:v>
                </c:pt>
                <c:pt idx="3549">
                  <c:v>2013</c:v>
                </c:pt>
                <c:pt idx="3550">
                  <c:v>2013</c:v>
                </c:pt>
                <c:pt idx="3551">
                  <c:v>2013</c:v>
                </c:pt>
                <c:pt idx="3552">
                  <c:v>2013</c:v>
                </c:pt>
                <c:pt idx="3553">
                  <c:v>2013</c:v>
                </c:pt>
                <c:pt idx="3554">
                  <c:v>2013</c:v>
                </c:pt>
                <c:pt idx="3555">
                  <c:v>2013</c:v>
                </c:pt>
                <c:pt idx="3556">
                  <c:v>2013</c:v>
                </c:pt>
                <c:pt idx="3557">
                  <c:v>2013</c:v>
                </c:pt>
                <c:pt idx="3558">
                  <c:v>2013</c:v>
                </c:pt>
                <c:pt idx="3559">
                  <c:v>2013</c:v>
                </c:pt>
                <c:pt idx="3560">
                  <c:v>2013</c:v>
                </c:pt>
                <c:pt idx="3561">
                  <c:v>2013</c:v>
                </c:pt>
                <c:pt idx="3562">
                  <c:v>2013</c:v>
                </c:pt>
                <c:pt idx="3563">
                  <c:v>2013</c:v>
                </c:pt>
                <c:pt idx="3564">
                  <c:v>2013</c:v>
                </c:pt>
                <c:pt idx="3565">
                  <c:v>2013</c:v>
                </c:pt>
                <c:pt idx="3566">
                  <c:v>2013</c:v>
                </c:pt>
                <c:pt idx="3567">
                  <c:v>2013</c:v>
                </c:pt>
                <c:pt idx="3568">
                  <c:v>2013</c:v>
                </c:pt>
                <c:pt idx="3569">
                  <c:v>2013</c:v>
                </c:pt>
                <c:pt idx="3570">
                  <c:v>2013</c:v>
                </c:pt>
                <c:pt idx="3571">
                  <c:v>2013</c:v>
                </c:pt>
                <c:pt idx="3572">
                  <c:v>2013</c:v>
                </c:pt>
                <c:pt idx="3573">
                  <c:v>2013</c:v>
                </c:pt>
                <c:pt idx="3574">
                  <c:v>2013</c:v>
                </c:pt>
                <c:pt idx="3575">
                  <c:v>2013</c:v>
                </c:pt>
                <c:pt idx="3576">
                  <c:v>2013</c:v>
                </c:pt>
                <c:pt idx="3577">
                  <c:v>2013</c:v>
                </c:pt>
                <c:pt idx="3578">
                  <c:v>2013</c:v>
                </c:pt>
                <c:pt idx="3579">
                  <c:v>2013</c:v>
                </c:pt>
                <c:pt idx="3580">
                  <c:v>2013</c:v>
                </c:pt>
                <c:pt idx="3581">
                  <c:v>2013</c:v>
                </c:pt>
                <c:pt idx="3582">
                  <c:v>2013</c:v>
                </c:pt>
                <c:pt idx="3583">
                  <c:v>2013</c:v>
                </c:pt>
                <c:pt idx="3584">
                  <c:v>2013</c:v>
                </c:pt>
                <c:pt idx="3585">
                  <c:v>2013</c:v>
                </c:pt>
                <c:pt idx="3586">
                  <c:v>2013</c:v>
                </c:pt>
                <c:pt idx="3587">
                  <c:v>2013</c:v>
                </c:pt>
                <c:pt idx="3588">
                  <c:v>2013</c:v>
                </c:pt>
                <c:pt idx="3589">
                  <c:v>2013</c:v>
                </c:pt>
                <c:pt idx="3590">
                  <c:v>2013</c:v>
                </c:pt>
                <c:pt idx="3591">
                  <c:v>2013</c:v>
                </c:pt>
                <c:pt idx="3592">
                  <c:v>2013</c:v>
                </c:pt>
                <c:pt idx="3593">
                  <c:v>2013</c:v>
                </c:pt>
                <c:pt idx="3594">
                  <c:v>2013</c:v>
                </c:pt>
                <c:pt idx="3595">
                  <c:v>2013</c:v>
                </c:pt>
                <c:pt idx="3596">
                  <c:v>2013</c:v>
                </c:pt>
                <c:pt idx="3597">
                  <c:v>2013</c:v>
                </c:pt>
                <c:pt idx="3598">
                  <c:v>2013</c:v>
                </c:pt>
                <c:pt idx="3599">
                  <c:v>2013</c:v>
                </c:pt>
                <c:pt idx="3600">
                  <c:v>2013</c:v>
                </c:pt>
                <c:pt idx="3601">
                  <c:v>2013</c:v>
                </c:pt>
                <c:pt idx="3602">
                  <c:v>2013</c:v>
                </c:pt>
                <c:pt idx="3603">
                  <c:v>2013</c:v>
                </c:pt>
                <c:pt idx="3604">
                  <c:v>2013</c:v>
                </c:pt>
                <c:pt idx="3605">
                  <c:v>2013</c:v>
                </c:pt>
                <c:pt idx="3606">
                  <c:v>2013</c:v>
                </c:pt>
                <c:pt idx="3607">
                  <c:v>2013</c:v>
                </c:pt>
                <c:pt idx="3608">
                  <c:v>2013</c:v>
                </c:pt>
                <c:pt idx="3609">
                  <c:v>2013</c:v>
                </c:pt>
                <c:pt idx="3610">
                  <c:v>2013</c:v>
                </c:pt>
                <c:pt idx="3611">
                  <c:v>2013</c:v>
                </c:pt>
                <c:pt idx="3612">
                  <c:v>2013</c:v>
                </c:pt>
                <c:pt idx="3613">
                  <c:v>2013</c:v>
                </c:pt>
                <c:pt idx="3614">
                  <c:v>2013</c:v>
                </c:pt>
                <c:pt idx="3615">
                  <c:v>2013</c:v>
                </c:pt>
                <c:pt idx="3616">
                  <c:v>2013</c:v>
                </c:pt>
                <c:pt idx="3617">
                  <c:v>2013</c:v>
                </c:pt>
                <c:pt idx="3618">
                  <c:v>2013</c:v>
                </c:pt>
                <c:pt idx="3619">
                  <c:v>2013</c:v>
                </c:pt>
                <c:pt idx="3620">
                  <c:v>2013</c:v>
                </c:pt>
                <c:pt idx="3621">
                  <c:v>2013</c:v>
                </c:pt>
                <c:pt idx="3622">
                  <c:v>2013</c:v>
                </c:pt>
                <c:pt idx="3623">
                  <c:v>2013</c:v>
                </c:pt>
                <c:pt idx="3624">
                  <c:v>2013</c:v>
                </c:pt>
                <c:pt idx="3625">
                  <c:v>2013</c:v>
                </c:pt>
                <c:pt idx="3626">
                  <c:v>2013</c:v>
                </c:pt>
                <c:pt idx="3627">
                  <c:v>2013</c:v>
                </c:pt>
                <c:pt idx="3628">
                  <c:v>2013</c:v>
                </c:pt>
                <c:pt idx="3629">
                  <c:v>2013</c:v>
                </c:pt>
                <c:pt idx="3630">
                  <c:v>2013</c:v>
                </c:pt>
                <c:pt idx="3631">
                  <c:v>2013</c:v>
                </c:pt>
                <c:pt idx="3632">
                  <c:v>2013</c:v>
                </c:pt>
                <c:pt idx="3633">
                  <c:v>2013</c:v>
                </c:pt>
                <c:pt idx="3634">
                  <c:v>2013</c:v>
                </c:pt>
                <c:pt idx="3635">
                  <c:v>2013</c:v>
                </c:pt>
                <c:pt idx="3636">
                  <c:v>2013</c:v>
                </c:pt>
                <c:pt idx="3637">
                  <c:v>2013</c:v>
                </c:pt>
                <c:pt idx="3638">
                  <c:v>2013</c:v>
                </c:pt>
                <c:pt idx="3639">
                  <c:v>2013</c:v>
                </c:pt>
                <c:pt idx="3640">
                  <c:v>2013</c:v>
                </c:pt>
                <c:pt idx="3641">
                  <c:v>2013</c:v>
                </c:pt>
                <c:pt idx="3642">
                  <c:v>2013</c:v>
                </c:pt>
                <c:pt idx="3643">
                  <c:v>2013</c:v>
                </c:pt>
                <c:pt idx="3644">
                  <c:v>2013</c:v>
                </c:pt>
                <c:pt idx="3645">
                  <c:v>2013</c:v>
                </c:pt>
                <c:pt idx="3646">
                  <c:v>2013</c:v>
                </c:pt>
                <c:pt idx="3647">
                  <c:v>2013</c:v>
                </c:pt>
                <c:pt idx="3648">
                  <c:v>2013</c:v>
                </c:pt>
                <c:pt idx="3649">
                  <c:v>2013</c:v>
                </c:pt>
                <c:pt idx="3650">
                  <c:v>2013</c:v>
                </c:pt>
                <c:pt idx="3651">
                  <c:v>2013</c:v>
                </c:pt>
                <c:pt idx="3652">
                  <c:v>2013</c:v>
                </c:pt>
                <c:pt idx="3653">
                  <c:v>2013</c:v>
                </c:pt>
                <c:pt idx="3654">
                  <c:v>2013</c:v>
                </c:pt>
                <c:pt idx="3655">
                  <c:v>2013</c:v>
                </c:pt>
                <c:pt idx="3656">
                  <c:v>2013</c:v>
                </c:pt>
                <c:pt idx="3657">
                  <c:v>2013</c:v>
                </c:pt>
                <c:pt idx="3658">
                  <c:v>2013</c:v>
                </c:pt>
                <c:pt idx="3659">
                  <c:v>2013</c:v>
                </c:pt>
                <c:pt idx="3660">
                  <c:v>2013</c:v>
                </c:pt>
                <c:pt idx="3661">
                  <c:v>2013</c:v>
                </c:pt>
                <c:pt idx="3662">
                  <c:v>2013</c:v>
                </c:pt>
                <c:pt idx="3663">
                  <c:v>2013</c:v>
                </c:pt>
                <c:pt idx="3664">
                  <c:v>2013</c:v>
                </c:pt>
                <c:pt idx="3665">
                  <c:v>2013</c:v>
                </c:pt>
                <c:pt idx="3666">
                  <c:v>2013</c:v>
                </c:pt>
                <c:pt idx="3667">
                  <c:v>2013</c:v>
                </c:pt>
                <c:pt idx="3668">
                  <c:v>2013</c:v>
                </c:pt>
                <c:pt idx="3669">
                  <c:v>2013</c:v>
                </c:pt>
                <c:pt idx="3670">
                  <c:v>2013</c:v>
                </c:pt>
                <c:pt idx="3671">
                  <c:v>2013</c:v>
                </c:pt>
                <c:pt idx="3672">
                  <c:v>2013</c:v>
                </c:pt>
                <c:pt idx="3673">
                  <c:v>2013</c:v>
                </c:pt>
                <c:pt idx="3674">
                  <c:v>2013</c:v>
                </c:pt>
                <c:pt idx="3675">
                  <c:v>2013</c:v>
                </c:pt>
                <c:pt idx="3676">
                  <c:v>2013</c:v>
                </c:pt>
                <c:pt idx="3677">
                  <c:v>2013</c:v>
                </c:pt>
                <c:pt idx="3678">
                  <c:v>2013</c:v>
                </c:pt>
                <c:pt idx="3679">
                  <c:v>2013</c:v>
                </c:pt>
                <c:pt idx="3680">
                  <c:v>2013</c:v>
                </c:pt>
                <c:pt idx="3681">
                  <c:v>2013</c:v>
                </c:pt>
                <c:pt idx="3682">
                  <c:v>2013</c:v>
                </c:pt>
                <c:pt idx="3683">
                  <c:v>2013</c:v>
                </c:pt>
                <c:pt idx="3684">
                  <c:v>2013</c:v>
                </c:pt>
                <c:pt idx="3685">
                  <c:v>2013</c:v>
                </c:pt>
                <c:pt idx="3686">
                  <c:v>2013</c:v>
                </c:pt>
                <c:pt idx="3687">
                  <c:v>2013</c:v>
                </c:pt>
                <c:pt idx="3688">
                  <c:v>2013</c:v>
                </c:pt>
                <c:pt idx="3689">
                  <c:v>2013</c:v>
                </c:pt>
                <c:pt idx="3690">
                  <c:v>2013</c:v>
                </c:pt>
                <c:pt idx="3691">
                  <c:v>2013</c:v>
                </c:pt>
                <c:pt idx="3692">
                  <c:v>2013</c:v>
                </c:pt>
                <c:pt idx="3693">
                  <c:v>2013</c:v>
                </c:pt>
                <c:pt idx="3694">
                  <c:v>2013</c:v>
                </c:pt>
                <c:pt idx="3695">
                  <c:v>2013</c:v>
                </c:pt>
                <c:pt idx="3696">
                  <c:v>2013</c:v>
                </c:pt>
                <c:pt idx="3697">
                  <c:v>2013</c:v>
                </c:pt>
                <c:pt idx="3698">
                  <c:v>2013</c:v>
                </c:pt>
                <c:pt idx="3699">
                  <c:v>2013</c:v>
                </c:pt>
                <c:pt idx="3700">
                  <c:v>2013</c:v>
                </c:pt>
                <c:pt idx="3701">
                  <c:v>2013</c:v>
                </c:pt>
                <c:pt idx="3702">
                  <c:v>2013</c:v>
                </c:pt>
                <c:pt idx="3703">
                  <c:v>2013</c:v>
                </c:pt>
                <c:pt idx="3704">
                  <c:v>2013</c:v>
                </c:pt>
                <c:pt idx="3705">
                  <c:v>2013</c:v>
                </c:pt>
                <c:pt idx="3706">
                  <c:v>2013</c:v>
                </c:pt>
                <c:pt idx="3707">
                  <c:v>2013</c:v>
                </c:pt>
                <c:pt idx="3708">
                  <c:v>2013</c:v>
                </c:pt>
                <c:pt idx="3709">
                  <c:v>2013</c:v>
                </c:pt>
                <c:pt idx="3710">
                  <c:v>2014</c:v>
                </c:pt>
                <c:pt idx="3711">
                  <c:v>2014</c:v>
                </c:pt>
                <c:pt idx="3712">
                  <c:v>2014</c:v>
                </c:pt>
                <c:pt idx="3713">
                  <c:v>2014</c:v>
                </c:pt>
                <c:pt idx="3714">
                  <c:v>2014</c:v>
                </c:pt>
                <c:pt idx="3715">
                  <c:v>2014</c:v>
                </c:pt>
                <c:pt idx="3716">
                  <c:v>2014</c:v>
                </c:pt>
                <c:pt idx="3717">
                  <c:v>2014</c:v>
                </c:pt>
                <c:pt idx="3718">
                  <c:v>2014</c:v>
                </c:pt>
                <c:pt idx="3719">
                  <c:v>2014</c:v>
                </c:pt>
                <c:pt idx="3720">
                  <c:v>2014</c:v>
                </c:pt>
                <c:pt idx="3721">
                  <c:v>2014</c:v>
                </c:pt>
                <c:pt idx="3722">
                  <c:v>2014</c:v>
                </c:pt>
                <c:pt idx="3723">
                  <c:v>2014</c:v>
                </c:pt>
                <c:pt idx="3724">
                  <c:v>2014</c:v>
                </c:pt>
                <c:pt idx="3725">
                  <c:v>2014</c:v>
                </c:pt>
                <c:pt idx="3726">
                  <c:v>2014</c:v>
                </c:pt>
                <c:pt idx="3727">
                  <c:v>2014</c:v>
                </c:pt>
                <c:pt idx="3728">
                  <c:v>2014</c:v>
                </c:pt>
                <c:pt idx="3729">
                  <c:v>2014</c:v>
                </c:pt>
                <c:pt idx="3730">
                  <c:v>2014</c:v>
                </c:pt>
                <c:pt idx="3731">
                  <c:v>2014</c:v>
                </c:pt>
                <c:pt idx="3732">
                  <c:v>2014</c:v>
                </c:pt>
                <c:pt idx="3733">
                  <c:v>2014</c:v>
                </c:pt>
                <c:pt idx="3734">
                  <c:v>2014</c:v>
                </c:pt>
                <c:pt idx="3735">
                  <c:v>2014</c:v>
                </c:pt>
                <c:pt idx="3736">
                  <c:v>2014</c:v>
                </c:pt>
                <c:pt idx="3737">
                  <c:v>2014</c:v>
                </c:pt>
                <c:pt idx="3738">
                  <c:v>2014</c:v>
                </c:pt>
                <c:pt idx="3739">
                  <c:v>2014</c:v>
                </c:pt>
                <c:pt idx="3740">
                  <c:v>2014</c:v>
                </c:pt>
                <c:pt idx="3741">
                  <c:v>2014</c:v>
                </c:pt>
                <c:pt idx="3742">
                  <c:v>2014</c:v>
                </c:pt>
                <c:pt idx="3743">
                  <c:v>2014</c:v>
                </c:pt>
                <c:pt idx="3744">
                  <c:v>2014</c:v>
                </c:pt>
                <c:pt idx="3745">
                  <c:v>2014</c:v>
                </c:pt>
                <c:pt idx="3746">
                  <c:v>2014</c:v>
                </c:pt>
                <c:pt idx="3747">
                  <c:v>2014</c:v>
                </c:pt>
                <c:pt idx="3748">
                  <c:v>2014</c:v>
                </c:pt>
                <c:pt idx="3749">
                  <c:v>2014</c:v>
                </c:pt>
                <c:pt idx="3750">
                  <c:v>2014</c:v>
                </c:pt>
                <c:pt idx="3751">
                  <c:v>2014</c:v>
                </c:pt>
                <c:pt idx="3752">
                  <c:v>2014</c:v>
                </c:pt>
                <c:pt idx="3753">
                  <c:v>2014</c:v>
                </c:pt>
                <c:pt idx="3754">
                  <c:v>2014</c:v>
                </c:pt>
                <c:pt idx="3755">
                  <c:v>2014</c:v>
                </c:pt>
                <c:pt idx="3756">
                  <c:v>2014</c:v>
                </c:pt>
                <c:pt idx="3757">
                  <c:v>2014</c:v>
                </c:pt>
                <c:pt idx="3758">
                  <c:v>2014</c:v>
                </c:pt>
                <c:pt idx="3759">
                  <c:v>2014</c:v>
                </c:pt>
                <c:pt idx="3760">
                  <c:v>2014</c:v>
                </c:pt>
                <c:pt idx="3761">
                  <c:v>2014</c:v>
                </c:pt>
                <c:pt idx="3762">
                  <c:v>2014</c:v>
                </c:pt>
                <c:pt idx="3763">
                  <c:v>2014</c:v>
                </c:pt>
                <c:pt idx="3764">
                  <c:v>2014</c:v>
                </c:pt>
                <c:pt idx="3765">
                  <c:v>2014</c:v>
                </c:pt>
                <c:pt idx="3766">
                  <c:v>2014</c:v>
                </c:pt>
                <c:pt idx="3767">
                  <c:v>2014</c:v>
                </c:pt>
                <c:pt idx="3768">
                  <c:v>2014</c:v>
                </c:pt>
                <c:pt idx="3769">
                  <c:v>2014</c:v>
                </c:pt>
                <c:pt idx="3770">
                  <c:v>2014</c:v>
                </c:pt>
                <c:pt idx="3771">
                  <c:v>2014</c:v>
                </c:pt>
                <c:pt idx="3772">
                  <c:v>2014</c:v>
                </c:pt>
                <c:pt idx="3773">
                  <c:v>2014</c:v>
                </c:pt>
                <c:pt idx="3774">
                  <c:v>2014</c:v>
                </c:pt>
                <c:pt idx="3775">
                  <c:v>2014</c:v>
                </c:pt>
                <c:pt idx="3776">
                  <c:v>2014</c:v>
                </c:pt>
                <c:pt idx="3777">
                  <c:v>2014</c:v>
                </c:pt>
                <c:pt idx="3778">
                  <c:v>2014</c:v>
                </c:pt>
                <c:pt idx="3779">
                  <c:v>2014</c:v>
                </c:pt>
                <c:pt idx="3780">
                  <c:v>2014</c:v>
                </c:pt>
                <c:pt idx="3781">
                  <c:v>2014</c:v>
                </c:pt>
                <c:pt idx="3782">
                  <c:v>2014</c:v>
                </c:pt>
                <c:pt idx="3783">
                  <c:v>2014</c:v>
                </c:pt>
                <c:pt idx="3784">
                  <c:v>2014</c:v>
                </c:pt>
                <c:pt idx="3785">
                  <c:v>2014</c:v>
                </c:pt>
                <c:pt idx="3786">
                  <c:v>2014</c:v>
                </c:pt>
                <c:pt idx="3787">
                  <c:v>2014</c:v>
                </c:pt>
                <c:pt idx="3788">
                  <c:v>2014</c:v>
                </c:pt>
                <c:pt idx="3789">
                  <c:v>2014</c:v>
                </c:pt>
                <c:pt idx="3790">
                  <c:v>2014</c:v>
                </c:pt>
                <c:pt idx="3791">
                  <c:v>2014</c:v>
                </c:pt>
                <c:pt idx="3792">
                  <c:v>2014</c:v>
                </c:pt>
                <c:pt idx="3793">
                  <c:v>2014</c:v>
                </c:pt>
                <c:pt idx="3794">
                  <c:v>2014</c:v>
                </c:pt>
                <c:pt idx="3795">
                  <c:v>2014</c:v>
                </c:pt>
                <c:pt idx="3796">
                  <c:v>2014</c:v>
                </c:pt>
                <c:pt idx="3797">
                  <c:v>2014</c:v>
                </c:pt>
                <c:pt idx="3798">
                  <c:v>2014</c:v>
                </c:pt>
                <c:pt idx="3799">
                  <c:v>2014</c:v>
                </c:pt>
                <c:pt idx="3800">
                  <c:v>2014</c:v>
                </c:pt>
                <c:pt idx="3801">
                  <c:v>2014</c:v>
                </c:pt>
                <c:pt idx="3802">
                  <c:v>2014</c:v>
                </c:pt>
                <c:pt idx="3803">
                  <c:v>2014</c:v>
                </c:pt>
                <c:pt idx="3804">
                  <c:v>2014</c:v>
                </c:pt>
                <c:pt idx="3805">
                  <c:v>2014</c:v>
                </c:pt>
                <c:pt idx="3806">
                  <c:v>2014</c:v>
                </c:pt>
                <c:pt idx="3807">
                  <c:v>2014</c:v>
                </c:pt>
                <c:pt idx="3808">
                  <c:v>2014</c:v>
                </c:pt>
                <c:pt idx="3809">
                  <c:v>2014</c:v>
                </c:pt>
                <c:pt idx="3810">
                  <c:v>2014</c:v>
                </c:pt>
                <c:pt idx="3811">
                  <c:v>2014</c:v>
                </c:pt>
                <c:pt idx="3812">
                  <c:v>2014</c:v>
                </c:pt>
                <c:pt idx="3813">
                  <c:v>2014</c:v>
                </c:pt>
                <c:pt idx="3814">
                  <c:v>2014</c:v>
                </c:pt>
                <c:pt idx="3815">
                  <c:v>2014</c:v>
                </c:pt>
                <c:pt idx="3816">
                  <c:v>2014</c:v>
                </c:pt>
                <c:pt idx="3817">
                  <c:v>2014</c:v>
                </c:pt>
                <c:pt idx="3818">
                  <c:v>2014</c:v>
                </c:pt>
                <c:pt idx="3819">
                  <c:v>2014</c:v>
                </c:pt>
                <c:pt idx="3820">
                  <c:v>2014</c:v>
                </c:pt>
                <c:pt idx="3821">
                  <c:v>2014</c:v>
                </c:pt>
                <c:pt idx="3822">
                  <c:v>2014</c:v>
                </c:pt>
                <c:pt idx="3823">
                  <c:v>2014</c:v>
                </c:pt>
                <c:pt idx="3824">
                  <c:v>2014</c:v>
                </c:pt>
                <c:pt idx="3825">
                  <c:v>2014</c:v>
                </c:pt>
                <c:pt idx="3826">
                  <c:v>2014</c:v>
                </c:pt>
                <c:pt idx="3827">
                  <c:v>2014</c:v>
                </c:pt>
                <c:pt idx="3828">
                  <c:v>2014</c:v>
                </c:pt>
                <c:pt idx="3829">
                  <c:v>2014</c:v>
                </c:pt>
                <c:pt idx="3830">
                  <c:v>2014</c:v>
                </c:pt>
                <c:pt idx="3831">
                  <c:v>2014</c:v>
                </c:pt>
                <c:pt idx="3832">
                  <c:v>2014</c:v>
                </c:pt>
                <c:pt idx="3833">
                  <c:v>2014</c:v>
                </c:pt>
                <c:pt idx="3834">
                  <c:v>2014</c:v>
                </c:pt>
                <c:pt idx="3835">
                  <c:v>2014</c:v>
                </c:pt>
                <c:pt idx="3836">
                  <c:v>2014</c:v>
                </c:pt>
                <c:pt idx="3837">
                  <c:v>2014</c:v>
                </c:pt>
                <c:pt idx="3838">
                  <c:v>2014</c:v>
                </c:pt>
                <c:pt idx="3839">
                  <c:v>2014</c:v>
                </c:pt>
                <c:pt idx="3840">
                  <c:v>2014</c:v>
                </c:pt>
                <c:pt idx="3841">
                  <c:v>2014</c:v>
                </c:pt>
                <c:pt idx="3842">
                  <c:v>2014</c:v>
                </c:pt>
                <c:pt idx="3843">
                  <c:v>2014</c:v>
                </c:pt>
                <c:pt idx="3844">
                  <c:v>2014</c:v>
                </c:pt>
                <c:pt idx="3845">
                  <c:v>2014</c:v>
                </c:pt>
                <c:pt idx="3846">
                  <c:v>2014</c:v>
                </c:pt>
                <c:pt idx="3847">
                  <c:v>2014</c:v>
                </c:pt>
                <c:pt idx="3848">
                  <c:v>2014</c:v>
                </c:pt>
                <c:pt idx="3849">
                  <c:v>2014</c:v>
                </c:pt>
                <c:pt idx="3850">
                  <c:v>2014</c:v>
                </c:pt>
                <c:pt idx="3851">
                  <c:v>2014</c:v>
                </c:pt>
                <c:pt idx="3852">
                  <c:v>2014</c:v>
                </c:pt>
                <c:pt idx="3853">
                  <c:v>2014</c:v>
                </c:pt>
                <c:pt idx="3854">
                  <c:v>2014</c:v>
                </c:pt>
                <c:pt idx="3855">
                  <c:v>2014</c:v>
                </c:pt>
                <c:pt idx="3856">
                  <c:v>2014</c:v>
                </c:pt>
                <c:pt idx="3857">
                  <c:v>2014</c:v>
                </c:pt>
                <c:pt idx="3858">
                  <c:v>2014</c:v>
                </c:pt>
                <c:pt idx="3859">
                  <c:v>2014</c:v>
                </c:pt>
                <c:pt idx="3860">
                  <c:v>2014</c:v>
                </c:pt>
                <c:pt idx="3861">
                  <c:v>2014</c:v>
                </c:pt>
                <c:pt idx="3862">
                  <c:v>2014</c:v>
                </c:pt>
                <c:pt idx="3863">
                  <c:v>2014</c:v>
                </c:pt>
                <c:pt idx="3864">
                  <c:v>2014</c:v>
                </c:pt>
                <c:pt idx="3865">
                  <c:v>2014</c:v>
                </c:pt>
                <c:pt idx="3866">
                  <c:v>2014</c:v>
                </c:pt>
                <c:pt idx="3867">
                  <c:v>2014</c:v>
                </c:pt>
                <c:pt idx="3868">
                  <c:v>2014</c:v>
                </c:pt>
                <c:pt idx="3869">
                  <c:v>2014</c:v>
                </c:pt>
                <c:pt idx="3870">
                  <c:v>2014</c:v>
                </c:pt>
                <c:pt idx="3871">
                  <c:v>2014</c:v>
                </c:pt>
                <c:pt idx="3872">
                  <c:v>2014</c:v>
                </c:pt>
                <c:pt idx="3873">
                  <c:v>2014</c:v>
                </c:pt>
                <c:pt idx="3874">
                  <c:v>2014</c:v>
                </c:pt>
                <c:pt idx="3875">
                  <c:v>2014</c:v>
                </c:pt>
                <c:pt idx="3876">
                  <c:v>2014</c:v>
                </c:pt>
                <c:pt idx="3877">
                  <c:v>2014</c:v>
                </c:pt>
                <c:pt idx="3878">
                  <c:v>2014</c:v>
                </c:pt>
                <c:pt idx="3879">
                  <c:v>2014</c:v>
                </c:pt>
                <c:pt idx="3880">
                  <c:v>2014</c:v>
                </c:pt>
                <c:pt idx="3881">
                  <c:v>2014</c:v>
                </c:pt>
                <c:pt idx="3882">
                  <c:v>2014</c:v>
                </c:pt>
                <c:pt idx="3883">
                  <c:v>2014</c:v>
                </c:pt>
                <c:pt idx="3884">
                  <c:v>2014</c:v>
                </c:pt>
                <c:pt idx="3885">
                  <c:v>2014</c:v>
                </c:pt>
                <c:pt idx="3886">
                  <c:v>2014</c:v>
                </c:pt>
                <c:pt idx="3887">
                  <c:v>2014</c:v>
                </c:pt>
                <c:pt idx="3888">
                  <c:v>2014</c:v>
                </c:pt>
                <c:pt idx="3889">
                  <c:v>2014</c:v>
                </c:pt>
                <c:pt idx="3890">
                  <c:v>2014</c:v>
                </c:pt>
                <c:pt idx="3891">
                  <c:v>2014</c:v>
                </c:pt>
                <c:pt idx="3892">
                  <c:v>2014</c:v>
                </c:pt>
                <c:pt idx="3893">
                  <c:v>2014</c:v>
                </c:pt>
                <c:pt idx="3894">
                  <c:v>2014</c:v>
                </c:pt>
                <c:pt idx="3895">
                  <c:v>2014</c:v>
                </c:pt>
                <c:pt idx="3896">
                  <c:v>2014</c:v>
                </c:pt>
                <c:pt idx="3897">
                  <c:v>2014</c:v>
                </c:pt>
                <c:pt idx="3898">
                  <c:v>2014</c:v>
                </c:pt>
                <c:pt idx="3899">
                  <c:v>2014</c:v>
                </c:pt>
                <c:pt idx="3900">
                  <c:v>2014</c:v>
                </c:pt>
                <c:pt idx="3901">
                  <c:v>2014</c:v>
                </c:pt>
                <c:pt idx="3902">
                  <c:v>2014</c:v>
                </c:pt>
                <c:pt idx="3903">
                  <c:v>2014</c:v>
                </c:pt>
                <c:pt idx="3904">
                  <c:v>2014</c:v>
                </c:pt>
                <c:pt idx="3905">
                  <c:v>2014</c:v>
                </c:pt>
                <c:pt idx="3906">
                  <c:v>2014</c:v>
                </c:pt>
                <c:pt idx="3907">
                  <c:v>2014</c:v>
                </c:pt>
                <c:pt idx="3908">
                  <c:v>2014</c:v>
                </c:pt>
                <c:pt idx="3909">
                  <c:v>2014</c:v>
                </c:pt>
                <c:pt idx="3910">
                  <c:v>2014</c:v>
                </c:pt>
                <c:pt idx="3911">
                  <c:v>2014</c:v>
                </c:pt>
                <c:pt idx="3912">
                  <c:v>2014</c:v>
                </c:pt>
                <c:pt idx="3913">
                  <c:v>2014</c:v>
                </c:pt>
                <c:pt idx="3914">
                  <c:v>2014</c:v>
                </c:pt>
                <c:pt idx="3915">
                  <c:v>2014</c:v>
                </c:pt>
                <c:pt idx="3916">
                  <c:v>2014</c:v>
                </c:pt>
                <c:pt idx="3917">
                  <c:v>2014</c:v>
                </c:pt>
                <c:pt idx="3918">
                  <c:v>2014</c:v>
                </c:pt>
                <c:pt idx="3919">
                  <c:v>2014</c:v>
                </c:pt>
                <c:pt idx="3920">
                  <c:v>2014</c:v>
                </c:pt>
                <c:pt idx="3921">
                  <c:v>2014</c:v>
                </c:pt>
                <c:pt idx="3922">
                  <c:v>2014</c:v>
                </c:pt>
                <c:pt idx="3923">
                  <c:v>2014</c:v>
                </c:pt>
                <c:pt idx="3924">
                  <c:v>2014</c:v>
                </c:pt>
                <c:pt idx="3925">
                  <c:v>2014</c:v>
                </c:pt>
                <c:pt idx="3926">
                  <c:v>2014</c:v>
                </c:pt>
                <c:pt idx="3927">
                  <c:v>2014</c:v>
                </c:pt>
                <c:pt idx="3928">
                  <c:v>2014</c:v>
                </c:pt>
                <c:pt idx="3929">
                  <c:v>2014</c:v>
                </c:pt>
                <c:pt idx="3930">
                  <c:v>2014</c:v>
                </c:pt>
                <c:pt idx="3931">
                  <c:v>2014</c:v>
                </c:pt>
                <c:pt idx="3932">
                  <c:v>2014</c:v>
                </c:pt>
                <c:pt idx="3933">
                  <c:v>2014</c:v>
                </c:pt>
                <c:pt idx="3934">
                  <c:v>2014</c:v>
                </c:pt>
                <c:pt idx="3935">
                  <c:v>2014</c:v>
                </c:pt>
                <c:pt idx="3936">
                  <c:v>2014</c:v>
                </c:pt>
                <c:pt idx="3937">
                  <c:v>2014</c:v>
                </c:pt>
                <c:pt idx="3938">
                  <c:v>2014</c:v>
                </c:pt>
                <c:pt idx="3939">
                  <c:v>2014</c:v>
                </c:pt>
                <c:pt idx="3940">
                  <c:v>2014</c:v>
                </c:pt>
                <c:pt idx="3941">
                  <c:v>2014</c:v>
                </c:pt>
                <c:pt idx="3942">
                  <c:v>2014</c:v>
                </c:pt>
                <c:pt idx="3943">
                  <c:v>2014</c:v>
                </c:pt>
                <c:pt idx="3944">
                  <c:v>2014</c:v>
                </c:pt>
                <c:pt idx="3945">
                  <c:v>2014</c:v>
                </c:pt>
                <c:pt idx="3946">
                  <c:v>2014</c:v>
                </c:pt>
                <c:pt idx="3947">
                  <c:v>2014</c:v>
                </c:pt>
                <c:pt idx="3948">
                  <c:v>2014</c:v>
                </c:pt>
                <c:pt idx="3949">
                  <c:v>2014</c:v>
                </c:pt>
                <c:pt idx="3950">
                  <c:v>2014</c:v>
                </c:pt>
                <c:pt idx="3951">
                  <c:v>2014</c:v>
                </c:pt>
                <c:pt idx="3952">
                  <c:v>2014</c:v>
                </c:pt>
                <c:pt idx="3953">
                  <c:v>2014</c:v>
                </c:pt>
                <c:pt idx="3954">
                  <c:v>2014</c:v>
                </c:pt>
                <c:pt idx="3955">
                  <c:v>2015</c:v>
                </c:pt>
                <c:pt idx="3956">
                  <c:v>2015</c:v>
                </c:pt>
                <c:pt idx="3957">
                  <c:v>2015</c:v>
                </c:pt>
                <c:pt idx="3958">
                  <c:v>2015</c:v>
                </c:pt>
                <c:pt idx="3959">
                  <c:v>2015</c:v>
                </c:pt>
                <c:pt idx="3960">
                  <c:v>2015</c:v>
                </c:pt>
                <c:pt idx="3961">
                  <c:v>2015</c:v>
                </c:pt>
                <c:pt idx="3962">
                  <c:v>2015</c:v>
                </c:pt>
                <c:pt idx="3963">
                  <c:v>2015</c:v>
                </c:pt>
                <c:pt idx="3964">
                  <c:v>2015</c:v>
                </c:pt>
                <c:pt idx="3965">
                  <c:v>2015</c:v>
                </c:pt>
                <c:pt idx="3966">
                  <c:v>2015</c:v>
                </c:pt>
                <c:pt idx="3967">
                  <c:v>2015</c:v>
                </c:pt>
                <c:pt idx="3968">
                  <c:v>2015</c:v>
                </c:pt>
                <c:pt idx="3969">
                  <c:v>2015</c:v>
                </c:pt>
                <c:pt idx="3970">
                  <c:v>2015</c:v>
                </c:pt>
                <c:pt idx="3971">
                  <c:v>2015</c:v>
                </c:pt>
                <c:pt idx="3972">
                  <c:v>2015</c:v>
                </c:pt>
                <c:pt idx="3973">
                  <c:v>2015</c:v>
                </c:pt>
                <c:pt idx="3974">
                  <c:v>2015</c:v>
                </c:pt>
                <c:pt idx="3975">
                  <c:v>2015</c:v>
                </c:pt>
                <c:pt idx="3976">
                  <c:v>2015</c:v>
                </c:pt>
                <c:pt idx="3977">
                  <c:v>2015</c:v>
                </c:pt>
                <c:pt idx="3978">
                  <c:v>2015</c:v>
                </c:pt>
                <c:pt idx="3979">
                  <c:v>2015</c:v>
                </c:pt>
                <c:pt idx="3980">
                  <c:v>2015</c:v>
                </c:pt>
                <c:pt idx="3981">
                  <c:v>2015</c:v>
                </c:pt>
                <c:pt idx="3982">
                  <c:v>2015</c:v>
                </c:pt>
                <c:pt idx="3983">
                  <c:v>2015</c:v>
                </c:pt>
                <c:pt idx="3984">
                  <c:v>2015</c:v>
                </c:pt>
                <c:pt idx="3985">
                  <c:v>2015</c:v>
                </c:pt>
                <c:pt idx="3986">
                  <c:v>2015</c:v>
                </c:pt>
                <c:pt idx="3987">
                  <c:v>2015</c:v>
                </c:pt>
                <c:pt idx="3988">
                  <c:v>2015</c:v>
                </c:pt>
                <c:pt idx="3989">
                  <c:v>2015</c:v>
                </c:pt>
                <c:pt idx="3990">
                  <c:v>2015</c:v>
                </c:pt>
                <c:pt idx="3991">
                  <c:v>2015</c:v>
                </c:pt>
                <c:pt idx="3992">
                  <c:v>2015</c:v>
                </c:pt>
                <c:pt idx="3993">
                  <c:v>2015</c:v>
                </c:pt>
                <c:pt idx="3994">
                  <c:v>2015</c:v>
                </c:pt>
                <c:pt idx="3995">
                  <c:v>2015</c:v>
                </c:pt>
                <c:pt idx="3996">
                  <c:v>2015</c:v>
                </c:pt>
                <c:pt idx="3997">
                  <c:v>2015</c:v>
                </c:pt>
                <c:pt idx="3998">
                  <c:v>2015</c:v>
                </c:pt>
                <c:pt idx="3999">
                  <c:v>2015</c:v>
                </c:pt>
                <c:pt idx="4000">
                  <c:v>2015</c:v>
                </c:pt>
                <c:pt idx="4001">
                  <c:v>2015</c:v>
                </c:pt>
                <c:pt idx="4002">
                  <c:v>2015</c:v>
                </c:pt>
                <c:pt idx="4003">
                  <c:v>2015</c:v>
                </c:pt>
                <c:pt idx="4004">
                  <c:v>2015</c:v>
                </c:pt>
                <c:pt idx="4005">
                  <c:v>2015</c:v>
                </c:pt>
                <c:pt idx="4006">
                  <c:v>2015</c:v>
                </c:pt>
                <c:pt idx="4007">
                  <c:v>2015</c:v>
                </c:pt>
                <c:pt idx="4008">
                  <c:v>2015</c:v>
                </c:pt>
                <c:pt idx="4009">
                  <c:v>2015</c:v>
                </c:pt>
                <c:pt idx="4010">
                  <c:v>2015</c:v>
                </c:pt>
                <c:pt idx="4011">
                  <c:v>2015</c:v>
                </c:pt>
                <c:pt idx="4012">
                  <c:v>2015</c:v>
                </c:pt>
                <c:pt idx="4013">
                  <c:v>2015</c:v>
                </c:pt>
                <c:pt idx="4014">
                  <c:v>2015</c:v>
                </c:pt>
                <c:pt idx="4015">
                  <c:v>2015</c:v>
                </c:pt>
                <c:pt idx="4016">
                  <c:v>2015</c:v>
                </c:pt>
                <c:pt idx="4017">
                  <c:v>2015</c:v>
                </c:pt>
                <c:pt idx="4018">
                  <c:v>2015</c:v>
                </c:pt>
                <c:pt idx="4019">
                  <c:v>2015</c:v>
                </c:pt>
                <c:pt idx="4020">
                  <c:v>2015</c:v>
                </c:pt>
                <c:pt idx="4021">
                  <c:v>2015</c:v>
                </c:pt>
                <c:pt idx="4022">
                  <c:v>2015</c:v>
                </c:pt>
                <c:pt idx="4023">
                  <c:v>2015</c:v>
                </c:pt>
                <c:pt idx="4024">
                  <c:v>2015</c:v>
                </c:pt>
                <c:pt idx="4025">
                  <c:v>2015</c:v>
                </c:pt>
                <c:pt idx="4026">
                  <c:v>2015</c:v>
                </c:pt>
                <c:pt idx="4027">
                  <c:v>2015</c:v>
                </c:pt>
                <c:pt idx="4028">
                  <c:v>2015</c:v>
                </c:pt>
                <c:pt idx="4029">
                  <c:v>2015</c:v>
                </c:pt>
                <c:pt idx="4030">
                  <c:v>2015</c:v>
                </c:pt>
                <c:pt idx="4031">
                  <c:v>2015</c:v>
                </c:pt>
                <c:pt idx="4032">
                  <c:v>2015</c:v>
                </c:pt>
                <c:pt idx="4033">
                  <c:v>2015</c:v>
                </c:pt>
                <c:pt idx="4034">
                  <c:v>2015</c:v>
                </c:pt>
                <c:pt idx="4035">
                  <c:v>2015</c:v>
                </c:pt>
                <c:pt idx="4036">
                  <c:v>2015</c:v>
                </c:pt>
                <c:pt idx="4037">
                  <c:v>2015</c:v>
                </c:pt>
                <c:pt idx="4038">
                  <c:v>2015</c:v>
                </c:pt>
                <c:pt idx="4039">
                  <c:v>2015</c:v>
                </c:pt>
                <c:pt idx="4040">
                  <c:v>2015</c:v>
                </c:pt>
                <c:pt idx="4041">
                  <c:v>2015</c:v>
                </c:pt>
                <c:pt idx="4042">
                  <c:v>2015</c:v>
                </c:pt>
                <c:pt idx="4043">
                  <c:v>2015</c:v>
                </c:pt>
                <c:pt idx="4044">
                  <c:v>2015</c:v>
                </c:pt>
                <c:pt idx="4045">
                  <c:v>2015</c:v>
                </c:pt>
                <c:pt idx="4046">
                  <c:v>2015</c:v>
                </c:pt>
                <c:pt idx="4047">
                  <c:v>2015</c:v>
                </c:pt>
                <c:pt idx="4048">
                  <c:v>2015</c:v>
                </c:pt>
                <c:pt idx="4049">
                  <c:v>2015</c:v>
                </c:pt>
                <c:pt idx="4050">
                  <c:v>2015</c:v>
                </c:pt>
                <c:pt idx="4051">
                  <c:v>2015</c:v>
                </c:pt>
                <c:pt idx="4052">
                  <c:v>2015</c:v>
                </c:pt>
                <c:pt idx="4053">
                  <c:v>2015</c:v>
                </c:pt>
                <c:pt idx="4054">
                  <c:v>2015</c:v>
                </c:pt>
                <c:pt idx="4055">
                  <c:v>2015</c:v>
                </c:pt>
                <c:pt idx="4056">
                  <c:v>2015</c:v>
                </c:pt>
                <c:pt idx="4057">
                  <c:v>2015</c:v>
                </c:pt>
                <c:pt idx="4058">
                  <c:v>2015</c:v>
                </c:pt>
                <c:pt idx="4059">
                  <c:v>2015</c:v>
                </c:pt>
                <c:pt idx="4060">
                  <c:v>2015</c:v>
                </c:pt>
                <c:pt idx="4061">
                  <c:v>2015</c:v>
                </c:pt>
                <c:pt idx="4062">
                  <c:v>2015</c:v>
                </c:pt>
                <c:pt idx="4063">
                  <c:v>2015</c:v>
                </c:pt>
                <c:pt idx="4064">
                  <c:v>2015</c:v>
                </c:pt>
                <c:pt idx="4065">
                  <c:v>2015</c:v>
                </c:pt>
                <c:pt idx="4066">
                  <c:v>2015</c:v>
                </c:pt>
                <c:pt idx="4067">
                  <c:v>2015</c:v>
                </c:pt>
                <c:pt idx="4068">
                  <c:v>2015</c:v>
                </c:pt>
                <c:pt idx="4069">
                  <c:v>2015</c:v>
                </c:pt>
                <c:pt idx="4070">
                  <c:v>2015</c:v>
                </c:pt>
                <c:pt idx="4071">
                  <c:v>2015</c:v>
                </c:pt>
                <c:pt idx="4072">
                  <c:v>2015</c:v>
                </c:pt>
                <c:pt idx="4073">
                  <c:v>2015</c:v>
                </c:pt>
                <c:pt idx="4074">
                  <c:v>2015</c:v>
                </c:pt>
                <c:pt idx="4075">
                  <c:v>2015</c:v>
                </c:pt>
                <c:pt idx="4076">
                  <c:v>2015</c:v>
                </c:pt>
                <c:pt idx="4077">
                  <c:v>2015</c:v>
                </c:pt>
                <c:pt idx="4078">
                  <c:v>2015</c:v>
                </c:pt>
                <c:pt idx="4079">
                  <c:v>2015</c:v>
                </c:pt>
                <c:pt idx="4080">
                  <c:v>2015</c:v>
                </c:pt>
                <c:pt idx="4081">
                  <c:v>2015</c:v>
                </c:pt>
                <c:pt idx="4082">
                  <c:v>2015</c:v>
                </c:pt>
                <c:pt idx="4083">
                  <c:v>2015</c:v>
                </c:pt>
                <c:pt idx="4084">
                  <c:v>2015</c:v>
                </c:pt>
                <c:pt idx="4085">
                  <c:v>2015</c:v>
                </c:pt>
                <c:pt idx="4086">
                  <c:v>2015</c:v>
                </c:pt>
                <c:pt idx="4087">
                  <c:v>2015</c:v>
                </c:pt>
                <c:pt idx="4088">
                  <c:v>2015</c:v>
                </c:pt>
                <c:pt idx="4089">
                  <c:v>2015</c:v>
                </c:pt>
                <c:pt idx="4090">
                  <c:v>2015</c:v>
                </c:pt>
                <c:pt idx="4091">
                  <c:v>2015</c:v>
                </c:pt>
                <c:pt idx="4092">
                  <c:v>2015</c:v>
                </c:pt>
                <c:pt idx="4093">
                  <c:v>2015</c:v>
                </c:pt>
                <c:pt idx="4094">
                  <c:v>2015</c:v>
                </c:pt>
                <c:pt idx="4095">
                  <c:v>2015</c:v>
                </c:pt>
                <c:pt idx="4096">
                  <c:v>2015</c:v>
                </c:pt>
                <c:pt idx="4097">
                  <c:v>2015</c:v>
                </c:pt>
                <c:pt idx="4098">
                  <c:v>2015</c:v>
                </c:pt>
                <c:pt idx="4099">
                  <c:v>2015</c:v>
                </c:pt>
                <c:pt idx="4100">
                  <c:v>2015</c:v>
                </c:pt>
                <c:pt idx="4101">
                  <c:v>2015</c:v>
                </c:pt>
                <c:pt idx="4102">
                  <c:v>2015</c:v>
                </c:pt>
                <c:pt idx="4103">
                  <c:v>2015</c:v>
                </c:pt>
                <c:pt idx="4104">
                  <c:v>2015</c:v>
                </c:pt>
                <c:pt idx="4105">
                  <c:v>2015</c:v>
                </c:pt>
                <c:pt idx="4106">
                  <c:v>2015</c:v>
                </c:pt>
                <c:pt idx="4107">
                  <c:v>2015</c:v>
                </c:pt>
                <c:pt idx="4108">
                  <c:v>2015</c:v>
                </c:pt>
                <c:pt idx="4109">
                  <c:v>2015</c:v>
                </c:pt>
                <c:pt idx="4110">
                  <c:v>2015</c:v>
                </c:pt>
                <c:pt idx="4111">
                  <c:v>2015</c:v>
                </c:pt>
                <c:pt idx="4112">
                  <c:v>2015</c:v>
                </c:pt>
                <c:pt idx="4113">
                  <c:v>2015</c:v>
                </c:pt>
                <c:pt idx="4114">
                  <c:v>2015</c:v>
                </c:pt>
                <c:pt idx="4115">
                  <c:v>2015</c:v>
                </c:pt>
                <c:pt idx="4116">
                  <c:v>2015</c:v>
                </c:pt>
                <c:pt idx="4117">
                  <c:v>2015</c:v>
                </c:pt>
                <c:pt idx="4118">
                  <c:v>2015</c:v>
                </c:pt>
                <c:pt idx="4119">
                  <c:v>2015</c:v>
                </c:pt>
                <c:pt idx="4120">
                  <c:v>2015</c:v>
                </c:pt>
                <c:pt idx="4121">
                  <c:v>2015</c:v>
                </c:pt>
                <c:pt idx="4122">
                  <c:v>2015</c:v>
                </c:pt>
                <c:pt idx="4123">
                  <c:v>2015</c:v>
                </c:pt>
                <c:pt idx="4124">
                  <c:v>2015</c:v>
                </c:pt>
                <c:pt idx="4125">
                  <c:v>2015</c:v>
                </c:pt>
                <c:pt idx="4126">
                  <c:v>2015</c:v>
                </c:pt>
                <c:pt idx="4127">
                  <c:v>2015</c:v>
                </c:pt>
                <c:pt idx="4128">
                  <c:v>2015</c:v>
                </c:pt>
                <c:pt idx="4129">
                  <c:v>2015</c:v>
                </c:pt>
                <c:pt idx="4130">
                  <c:v>2015</c:v>
                </c:pt>
                <c:pt idx="4131">
                  <c:v>2015</c:v>
                </c:pt>
                <c:pt idx="4132">
                  <c:v>2015</c:v>
                </c:pt>
                <c:pt idx="4133">
                  <c:v>2015</c:v>
                </c:pt>
                <c:pt idx="4134">
                  <c:v>2015</c:v>
                </c:pt>
                <c:pt idx="4135">
                  <c:v>2015</c:v>
                </c:pt>
                <c:pt idx="4136">
                  <c:v>2015</c:v>
                </c:pt>
                <c:pt idx="4137">
                  <c:v>2015</c:v>
                </c:pt>
                <c:pt idx="4138">
                  <c:v>2015</c:v>
                </c:pt>
                <c:pt idx="4139">
                  <c:v>2015</c:v>
                </c:pt>
                <c:pt idx="4140">
                  <c:v>2015</c:v>
                </c:pt>
                <c:pt idx="4141">
                  <c:v>2015</c:v>
                </c:pt>
                <c:pt idx="4142">
                  <c:v>2015</c:v>
                </c:pt>
                <c:pt idx="4143">
                  <c:v>2015</c:v>
                </c:pt>
                <c:pt idx="4144">
                  <c:v>2015</c:v>
                </c:pt>
                <c:pt idx="4145">
                  <c:v>2015</c:v>
                </c:pt>
                <c:pt idx="4146">
                  <c:v>2015</c:v>
                </c:pt>
                <c:pt idx="4147">
                  <c:v>2015</c:v>
                </c:pt>
                <c:pt idx="4148">
                  <c:v>2015</c:v>
                </c:pt>
                <c:pt idx="4149">
                  <c:v>2015</c:v>
                </c:pt>
                <c:pt idx="4150">
                  <c:v>2015</c:v>
                </c:pt>
                <c:pt idx="4151">
                  <c:v>2015</c:v>
                </c:pt>
                <c:pt idx="4152">
                  <c:v>2015</c:v>
                </c:pt>
                <c:pt idx="4153">
                  <c:v>2015</c:v>
                </c:pt>
                <c:pt idx="4154">
                  <c:v>2015</c:v>
                </c:pt>
                <c:pt idx="4155">
                  <c:v>2015</c:v>
                </c:pt>
                <c:pt idx="4156">
                  <c:v>2015</c:v>
                </c:pt>
                <c:pt idx="4157">
                  <c:v>2015</c:v>
                </c:pt>
                <c:pt idx="4158">
                  <c:v>2015</c:v>
                </c:pt>
                <c:pt idx="4159">
                  <c:v>2015</c:v>
                </c:pt>
                <c:pt idx="4160">
                  <c:v>2015</c:v>
                </c:pt>
                <c:pt idx="4161">
                  <c:v>2015</c:v>
                </c:pt>
                <c:pt idx="4162">
                  <c:v>2015</c:v>
                </c:pt>
                <c:pt idx="4163">
                  <c:v>2015</c:v>
                </c:pt>
                <c:pt idx="4164">
                  <c:v>2015</c:v>
                </c:pt>
                <c:pt idx="4165">
                  <c:v>2015</c:v>
                </c:pt>
                <c:pt idx="4166">
                  <c:v>2015</c:v>
                </c:pt>
                <c:pt idx="4167">
                  <c:v>2015</c:v>
                </c:pt>
                <c:pt idx="4168">
                  <c:v>2015</c:v>
                </c:pt>
                <c:pt idx="4169">
                  <c:v>2015</c:v>
                </c:pt>
                <c:pt idx="4170">
                  <c:v>2015</c:v>
                </c:pt>
                <c:pt idx="4171">
                  <c:v>2015</c:v>
                </c:pt>
                <c:pt idx="4172">
                  <c:v>2015</c:v>
                </c:pt>
                <c:pt idx="4173">
                  <c:v>2015</c:v>
                </c:pt>
                <c:pt idx="4174">
                  <c:v>2015</c:v>
                </c:pt>
                <c:pt idx="4175">
                  <c:v>2015</c:v>
                </c:pt>
                <c:pt idx="4176">
                  <c:v>2015</c:v>
                </c:pt>
                <c:pt idx="4177">
                  <c:v>2015</c:v>
                </c:pt>
                <c:pt idx="4178">
                  <c:v>2015</c:v>
                </c:pt>
                <c:pt idx="4179">
                  <c:v>2015</c:v>
                </c:pt>
                <c:pt idx="4180">
                  <c:v>2015</c:v>
                </c:pt>
                <c:pt idx="4181">
                  <c:v>2015</c:v>
                </c:pt>
                <c:pt idx="4182">
                  <c:v>2015</c:v>
                </c:pt>
                <c:pt idx="4183">
                  <c:v>2015</c:v>
                </c:pt>
                <c:pt idx="4184">
                  <c:v>2015</c:v>
                </c:pt>
                <c:pt idx="4185">
                  <c:v>2015</c:v>
                </c:pt>
                <c:pt idx="4186">
                  <c:v>2015</c:v>
                </c:pt>
                <c:pt idx="4187">
                  <c:v>2015</c:v>
                </c:pt>
                <c:pt idx="4188">
                  <c:v>2015</c:v>
                </c:pt>
                <c:pt idx="4189">
                  <c:v>2015</c:v>
                </c:pt>
                <c:pt idx="4190">
                  <c:v>2015</c:v>
                </c:pt>
                <c:pt idx="4191">
                  <c:v>2015</c:v>
                </c:pt>
                <c:pt idx="4192">
                  <c:v>2015</c:v>
                </c:pt>
                <c:pt idx="4193">
                  <c:v>2015</c:v>
                </c:pt>
                <c:pt idx="4194">
                  <c:v>2015</c:v>
                </c:pt>
                <c:pt idx="4195">
                  <c:v>2015</c:v>
                </c:pt>
                <c:pt idx="4196">
                  <c:v>2015</c:v>
                </c:pt>
                <c:pt idx="4197">
                  <c:v>2015</c:v>
                </c:pt>
                <c:pt idx="4198">
                  <c:v>2015</c:v>
                </c:pt>
                <c:pt idx="4199">
                  <c:v>2015</c:v>
                </c:pt>
                <c:pt idx="4200">
                  <c:v>2015</c:v>
                </c:pt>
                <c:pt idx="4201">
                  <c:v>2015</c:v>
                </c:pt>
                <c:pt idx="4202">
                  <c:v>2015</c:v>
                </c:pt>
                <c:pt idx="4203">
                  <c:v>2015</c:v>
                </c:pt>
                <c:pt idx="4204">
                  <c:v>2015</c:v>
                </c:pt>
                <c:pt idx="4205">
                  <c:v>2015</c:v>
                </c:pt>
                <c:pt idx="4206">
                  <c:v>2016</c:v>
                </c:pt>
                <c:pt idx="4207">
                  <c:v>2016</c:v>
                </c:pt>
                <c:pt idx="4208">
                  <c:v>2016</c:v>
                </c:pt>
                <c:pt idx="4209">
                  <c:v>2016</c:v>
                </c:pt>
                <c:pt idx="4210">
                  <c:v>2016</c:v>
                </c:pt>
                <c:pt idx="4211">
                  <c:v>2016</c:v>
                </c:pt>
                <c:pt idx="4212">
                  <c:v>2016</c:v>
                </c:pt>
                <c:pt idx="4213">
                  <c:v>2016</c:v>
                </c:pt>
                <c:pt idx="4214">
                  <c:v>2016</c:v>
                </c:pt>
                <c:pt idx="4215">
                  <c:v>2016</c:v>
                </c:pt>
                <c:pt idx="4216">
                  <c:v>2016</c:v>
                </c:pt>
                <c:pt idx="4217">
                  <c:v>2016</c:v>
                </c:pt>
                <c:pt idx="4218">
                  <c:v>2016</c:v>
                </c:pt>
                <c:pt idx="4219">
                  <c:v>2016</c:v>
                </c:pt>
                <c:pt idx="4220">
                  <c:v>2016</c:v>
                </c:pt>
                <c:pt idx="4221">
                  <c:v>2016</c:v>
                </c:pt>
                <c:pt idx="4222">
                  <c:v>2016</c:v>
                </c:pt>
                <c:pt idx="4223">
                  <c:v>2016</c:v>
                </c:pt>
                <c:pt idx="4224">
                  <c:v>2016</c:v>
                </c:pt>
                <c:pt idx="4225">
                  <c:v>2016</c:v>
                </c:pt>
                <c:pt idx="4226">
                  <c:v>2016</c:v>
                </c:pt>
                <c:pt idx="4227">
                  <c:v>2016</c:v>
                </c:pt>
                <c:pt idx="4228">
                  <c:v>2016</c:v>
                </c:pt>
                <c:pt idx="4229">
                  <c:v>2016</c:v>
                </c:pt>
                <c:pt idx="4230">
                  <c:v>2016</c:v>
                </c:pt>
                <c:pt idx="4231">
                  <c:v>2016</c:v>
                </c:pt>
                <c:pt idx="4232">
                  <c:v>2016</c:v>
                </c:pt>
                <c:pt idx="4233">
                  <c:v>2016</c:v>
                </c:pt>
                <c:pt idx="4234">
                  <c:v>2016</c:v>
                </c:pt>
                <c:pt idx="4235">
                  <c:v>2016</c:v>
                </c:pt>
                <c:pt idx="4236">
                  <c:v>2016</c:v>
                </c:pt>
                <c:pt idx="4237">
                  <c:v>2016</c:v>
                </c:pt>
                <c:pt idx="4238">
                  <c:v>2016</c:v>
                </c:pt>
                <c:pt idx="4239">
                  <c:v>2016</c:v>
                </c:pt>
                <c:pt idx="4240">
                  <c:v>2016</c:v>
                </c:pt>
                <c:pt idx="4241">
                  <c:v>2016</c:v>
                </c:pt>
                <c:pt idx="4242">
                  <c:v>2016</c:v>
                </c:pt>
                <c:pt idx="4243">
                  <c:v>2016</c:v>
                </c:pt>
                <c:pt idx="4244">
                  <c:v>2016</c:v>
                </c:pt>
                <c:pt idx="4245">
                  <c:v>2016</c:v>
                </c:pt>
                <c:pt idx="4246">
                  <c:v>2016</c:v>
                </c:pt>
                <c:pt idx="4247">
                  <c:v>2016</c:v>
                </c:pt>
                <c:pt idx="4248">
                  <c:v>2016</c:v>
                </c:pt>
                <c:pt idx="4249">
                  <c:v>2016</c:v>
                </c:pt>
                <c:pt idx="4250">
                  <c:v>2016</c:v>
                </c:pt>
                <c:pt idx="4251">
                  <c:v>2016</c:v>
                </c:pt>
                <c:pt idx="4252">
                  <c:v>2016</c:v>
                </c:pt>
                <c:pt idx="4253">
                  <c:v>2016</c:v>
                </c:pt>
                <c:pt idx="4254">
                  <c:v>2016</c:v>
                </c:pt>
                <c:pt idx="4255">
                  <c:v>2016</c:v>
                </c:pt>
                <c:pt idx="4256">
                  <c:v>2016</c:v>
                </c:pt>
                <c:pt idx="4257">
                  <c:v>2016</c:v>
                </c:pt>
                <c:pt idx="4258">
                  <c:v>2016</c:v>
                </c:pt>
                <c:pt idx="4259">
                  <c:v>2016</c:v>
                </c:pt>
                <c:pt idx="4260">
                  <c:v>2016</c:v>
                </c:pt>
                <c:pt idx="4261">
                  <c:v>2016</c:v>
                </c:pt>
                <c:pt idx="4262">
                  <c:v>2016</c:v>
                </c:pt>
                <c:pt idx="4263">
                  <c:v>2016</c:v>
                </c:pt>
                <c:pt idx="4264">
                  <c:v>2016</c:v>
                </c:pt>
                <c:pt idx="4265">
                  <c:v>2016</c:v>
                </c:pt>
                <c:pt idx="4266">
                  <c:v>2016</c:v>
                </c:pt>
                <c:pt idx="4267">
                  <c:v>2016</c:v>
                </c:pt>
                <c:pt idx="4268">
                  <c:v>2016</c:v>
                </c:pt>
                <c:pt idx="4269">
                  <c:v>2016</c:v>
                </c:pt>
                <c:pt idx="4270">
                  <c:v>2016</c:v>
                </c:pt>
                <c:pt idx="4271">
                  <c:v>2016</c:v>
                </c:pt>
                <c:pt idx="4272">
                  <c:v>2016</c:v>
                </c:pt>
                <c:pt idx="4273">
                  <c:v>2016</c:v>
                </c:pt>
                <c:pt idx="4274">
                  <c:v>2016</c:v>
                </c:pt>
                <c:pt idx="4275">
                  <c:v>2016</c:v>
                </c:pt>
                <c:pt idx="4276">
                  <c:v>2016</c:v>
                </c:pt>
                <c:pt idx="4277">
                  <c:v>2016</c:v>
                </c:pt>
                <c:pt idx="4278">
                  <c:v>2016</c:v>
                </c:pt>
                <c:pt idx="4279">
                  <c:v>2016</c:v>
                </c:pt>
                <c:pt idx="4280">
                  <c:v>2016</c:v>
                </c:pt>
                <c:pt idx="4281">
                  <c:v>2016</c:v>
                </c:pt>
                <c:pt idx="4282">
                  <c:v>2016</c:v>
                </c:pt>
                <c:pt idx="4283">
                  <c:v>2016</c:v>
                </c:pt>
                <c:pt idx="4284">
                  <c:v>2016</c:v>
                </c:pt>
                <c:pt idx="4285">
                  <c:v>2016</c:v>
                </c:pt>
                <c:pt idx="4286">
                  <c:v>2016</c:v>
                </c:pt>
                <c:pt idx="4287">
                  <c:v>2016</c:v>
                </c:pt>
                <c:pt idx="4288">
                  <c:v>2016</c:v>
                </c:pt>
                <c:pt idx="4289">
                  <c:v>2016</c:v>
                </c:pt>
                <c:pt idx="4290">
                  <c:v>2016</c:v>
                </c:pt>
                <c:pt idx="4291">
                  <c:v>2016</c:v>
                </c:pt>
                <c:pt idx="4292">
                  <c:v>2016</c:v>
                </c:pt>
                <c:pt idx="4293">
                  <c:v>2016</c:v>
                </c:pt>
                <c:pt idx="4294">
                  <c:v>2016</c:v>
                </c:pt>
                <c:pt idx="4295">
                  <c:v>2016</c:v>
                </c:pt>
                <c:pt idx="4296">
                  <c:v>2016</c:v>
                </c:pt>
                <c:pt idx="4297">
                  <c:v>2016</c:v>
                </c:pt>
                <c:pt idx="4298">
                  <c:v>2016</c:v>
                </c:pt>
                <c:pt idx="4299">
                  <c:v>2016</c:v>
                </c:pt>
                <c:pt idx="4300">
                  <c:v>2016</c:v>
                </c:pt>
                <c:pt idx="4301">
                  <c:v>2016</c:v>
                </c:pt>
                <c:pt idx="4302">
                  <c:v>2016</c:v>
                </c:pt>
                <c:pt idx="4303">
                  <c:v>2016</c:v>
                </c:pt>
                <c:pt idx="4304">
                  <c:v>2016</c:v>
                </c:pt>
                <c:pt idx="4305">
                  <c:v>2016</c:v>
                </c:pt>
                <c:pt idx="4306">
                  <c:v>2016</c:v>
                </c:pt>
                <c:pt idx="4307">
                  <c:v>2016</c:v>
                </c:pt>
                <c:pt idx="4308">
                  <c:v>2016</c:v>
                </c:pt>
                <c:pt idx="4309">
                  <c:v>2016</c:v>
                </c:pt>
                <c:pt idx="4310">
                  <c:v>2016</c:v>
                </c:pt>
                <c:pt idx="4311">
                  <c:v>2016</c:v>
                </c:pt>
                <c:pt idx="4312">
                  <c:v>2016</c:v>
                </c:pt>
                <c:pt idx="4313">
                  <c:v>2016</c:v>
                </c:pt>
                <c:pt idx="4314">
                  <c:v>2016</c:v>
                </c:pt>
                <c:pt idx="4315">
                  <c:v>2016</c:v>
                </c:pt>
                <c:pt idx="4316">
                  <c:v>2016</c:v>
                </c:pt>
                <c:pt idx="4317">
                  <c:v>2016</c:v>
                </c:pt>
                <c:pt idx="4318">
                  <c:v>2016</c:v>
                </c:pt>
                <c:pt idx="4319">
                  <c:v>2016</c:v>
                </c:pt>
                <c:pt idx="4320">
                  <c:v>2016</c:v>
                </c:pt>
                <c:pt idx="4321">
                  <c:v>2016</c:v>
                </c:pt>
                <c:pt idx="4322">
                  <c:v>2016</c:v>
                </c:pt>
                <c:pt idx="4323">
                  <c:v>2016</c:v>
                </c:pt>
                <c:pt idx="4324">
                  <c:v>2016</c:v>
                </c:pt>
                <c:pt idx="4325">
                  <c:v>2016</c:v>
                </c:pt>
                <c:pt idx="4326">
                  <c:v>2016</c:v>
                </c:pt>
                <c:pt idx="4327">
                  <c:v>2016</c:v>
                </c:pt>
                <c:pt idx="4328">
                  <c:v>2016</c:v>
                </c:pt>
                <c:pt idx="4329">
                  <c:v>2016</c:v>
                </c:pt>
                <c:pt idx="4330">
                  <c:v>2016</c:v>
                </c:pt>
                <c:pt idx="4331">
                  <c:v>2016</c:v>
                </c:pt>
                <c:pt idx="4332">
                  <c:v>2016</c:v>
                </c:pt>
                <c:pt idx="4333">
                  <c:v>2016</c:v>
                </c:pt>
                <c:pt idx="4334">
                  <c:v>2016</c:v>
                </c:pt>
                <c:pt idx="4335">
                  <c:v>2016</c:v>
                </c:pt>
                <c:pt idx="4336">
                  <c:v>2016</c:v>
                </c:pt>
                <c:pt idx="4337">
                  <c:v>2016</c:v>
                </c:pt>
                <c:pt idx="4338">
                  <c:v>2016</c:v>
                </c:pt>
                <c:pt idx="4339">
                  <c:v>2016</c:v>
                </c:pt>
                <c:pt idx="4340">
                  <c:v>2016</c:v>
                </c:pt>
                <c:pt idx="4341">
                  <c:v>2016</c:v>
                </c:pt>
                <c:pt idx="4342">
                  <c:v>2016</c:v>
                </c:pt>
                <c:pt idx="4343">
                  <c:v>2016</c:v>
                </c:pt>
                <c:pt idx="4344">
                  <c:v>2016</c:v>
                </c:pt>
                <c:pt idx="4345">
                  <c:v>2016</c:v>
                </c:pt>
                <c:pt idx="4346">
                  <c:v>2016</c:v>
                </c:pt>
                <c:pt idx="4347">
                  <c:v>2016</c:v>
                </c:pt>
                <c:pt idx="4348">
                  <c:v>2016</c:v>
                </c:pt>
                <c:pt idx="4349">
                  <c:v>2016</c:v>
                </c:pt>
                <c:pt idx="4350">
                  <c:v>2016</c:v>
                </c:pt>
                <c:pt idx="4351">
                  <c:v>2016</c:v>
                </c:pt>
                <c:pt idx="4352">
                  <c:v>2016</c:v>
                </c:pt>
                <c:pt idx="4353">
                  <c:v>2016</c:v>
                </c:pt>
                <c:pt idx="4354">
                  <c:v>2016</c:v>
                </c:pt>
                <c:pt idx="4355">
                  <c:v>2016</c:v>
                </c:pt>
                <c:pt idx="4356">
                  <c:v>2016</c:v>
                </c:pt>
                <c:pt idx="4357">
                  <c:v>2016</c:v>
                </c:pt>
                <c:pt idx="4358">
                  <c:v>2016</c:v>
                </c:pt>
                <c:pt idx="4359">
                  <c:v>2016</c:v>
                </c:pt>
                <c:pt idx="4360">
                  <c:v>2016</c:v>
                </c:pt>
                <c:pt idx="4361">
                  <c:v>2016</c:v>
                </c:pt>
                <c:pt idx="4362">
                  <c:v>2016</c:v>
                </c:pt>
                <c:pt idx="4363">
                  <c:v>2016</c:v>
                </c:pt>
                <c:pt idx="4364">
                  <c:v>2016</c:v>
                </c:pt>
                <c:pt idx="4365">
                  <c:v>2016</c:v>
                </c:pt>
                <c:pt idx="4366">
                  <c:v>2016</c:v>
                </c:pt>
                <c:pt idx="4367">
                  <c:v>2016</c:v>
                </c:pt>
                <c:pt idx="4368">
                  <c:v>2016</c:v>
                </c:pt>
                <c:pt idx="4369">
                  <c:v>2016</c:v>
                </c:pt>
                <c:pt idx="4370">
                  <c:v>2016</c:v>
                </c:pt>
                <c:pt idx="4371">
                  <c:v>2016</c:v>
                </c:pt>
                <c:pt idx="4372">
                  <c:v>2016</c:v>
                </c:pt>
                <c:pt idx="4373">
                  <c:v>2016</c:v>
                </c:pt>
                <c:pt idx="4374">
                  <c:v>2016</c:v>
                </c:pt>
                <c:pt idx="4375">
                  <c:v>2016</c:v>
                </c:pt>
                <c:pt idx="4376">
                  <c:v>2016</c:v>
                </c:pt>
                <c:pt idx="4377">
                  <c:v>2016</c:v>
                </c:pt>
                <c:pt idx="4378">
                  <c:v>2016</c:v>
                </c:pt>
                <c:pt idx="4379">
                  <c:v>2016</c:v>
                </c:pt>
                <c:pt idx="4380">
                  <c:v>2016</c:v>
                </c:pt>
                <c:pt idx="4381">
                  <c:v>2016</c:v>
                </c:pt>
                <c:pt idx="4382">
                  <c:v>2016</c:v>
                </c:pt>
                <c:pt idx="4383">
                  <c:v>2016</c:v>
                </c:pt>
                <c:pt idx="4384">
                  <c:v>2016</c:v>
                </c:pt>
                <c:pt idx="4385">
                  <c:v>2016</c:v>
                </c:pt>
                <c:pt idx="4386">
                  <c:v>2016</c:v>
                </c:pt>
                <c:pt idx="4387">
                  <c:v>2016</c:v>
                </c:pt>
                <c:pt idx="4388">
                  <c:v>2016</c:v>
                </c:pt>
                <c:pt idx="4389">
                  <c:v>2016</c:v>
                </c:pt>
                <c:pt idx="4390">
                  <c:v>2016</c:v>
                </c:pt>
                <c:pt idx="4391">
                  <c:v>2016</c:v>
                </c:pt>
                <c:pt idx="4392">
                  <c:v>2016</c:v>
                </c:pt>
                <c:pt idx="4393">
                  <c:v>2016</c:v>
                </c:pt>
                <c:pt idx="4394">
                  <c:v>2016</c:v>
                </c:pt>
                <c:pt idx="4395">
                  <c:v>2016</c:v>
                </c:pt>
                <c:pt idx="4396">
                  <c:v>2016</c:v>
                </c:pt>
                <c:pt idx="4397">
                  <c:v>2016</c:v>
                </c:pt>
                <c:pt idx="4398">
                  <c:v>2016</c:v>
                </c:pt>
                <c:pt idx="4399">
                  <c:v>2016</c:v>
                </c:pt>
                <c:pt idx="4400">
                  <c:v>2016</c:v>
                </c:pt>
                <c:pt idx="4401">
                  <c:v>2016</c:v>
                </c:pt>
                <c:pt idx="4402">
                  <c:v>2016</c:v>
                </c:pt>
                <c:pt idx="4403">
                  <c:v>2016</c:v>
                </c:pt>
                <c:pt idx="4404">
                  <c:v>2016</c:v>
                </c:pt>
                <c:pt idx="4405">
                  <c:v>2016</c:v>
                </c:pt>
                <c:pt idx="4406">
                  <c:v>2016</c:v>
                </c:pt>
                <c:pt idx="4407">
                  <c:v>2016</c:v>
                </c:pt>
                <c:pt idx="4408">
                  <c:v>2016</c:v>
                </c:pt>
                <c:pt idx="4409">
                  <c:v>2016</c:v>
                </c:pt>
                <c:pt idx="4410">
                  <c:v>2016</c:v>
                </c:pt>
                <c:pt idx="4411">
                  <c:v>2016</c:v>
                </c:pt>
                <c:pt idx="4412">
                  <c:v>2016</c:v>
                </c:pt>
                <c:pt idx="4413">
                  <c:v>2016</c:v>
                </c:pt>
                <c:pt idx="4414">
                  <c:v>2016</c:v>
                </c:pt>
                <c:pt idx="4415">
                  <c:v>2016</c:v>
                </c:pt>
                <c:pt idx="4416">
                  <c:v>2016</c:v>
                </c:pt>
                <c:pt idx="4417">
                  <c:v>2016</c:v>
                </c:pt>
                <c:pt idx="4418">
                  <c:v>2016</c:v>
                </c:pt>
                <c:pt idx="4419">
                  <c:v>2016</c:v>
                </c:pt>
                <c:pt idx="4420">
                  <c:v>2016</c:v>
                </c:pt>
                <c:pt idx="4421">
                  <c:v>2016</c:v>
                </c:pt>
                <c:pt idx="4422">
                  <c:v>2016</c:v>
                </c:pt>
                <c:pt idx="4423">
                  <c:v>2016</c:v>
                </c:pt>
                <c:pt idx="4424">
                  <c:v>2016</c:v>
                </c:pt>
                <c:pt idx="4425">
                  <c:v>2016</c:v>
                </c:pt>
                <c:pt idx="4426">
                  <c:v>2016</c:v>
                </c:pt>
                <c:pt idx="4427">
                  <c:v>2016</c:v>
                </c:pt>
                <c:pt idx="4428">
                  <c:v>2016</c:v>
                </c:pt>
                <c:pt idx="4429">
                  <c:v>2016</c:v>
                </c:pt>
                <c:pt idx="4430">
                  <c:v>2016</c:v>
                </c:pt>
                <c:pt idx="4431">
                  <c:v>2016</c:v>
                </c:pt>
                <c:pt idx="4432">
                  <c:v>2016</c:v>
                </c:pt>
                <c:pt idx="4433">
                  <c:v>2016</c:v>
                </c:pt>
                <c:pt idx="4434">
                  <c:v>2016</c:v>
                </c:pt>
                <c:pt idx="4435">
                  <c:v>2016</c:v>
                </c:pt>
                <c:pt idx="4436">
                  <c:v>2016</c:v>
                </c:pt>
                <c:pt idx="4437">
                  <c:v>2016</c:v>
                </c:pt>
                <c:pt idx="4438">
                  <c:v>2016</c:v>
                </c:pt>
                <c:pt idx="4439">
                  <c:v>2016</c:v>
                </c:pt>
                <c:pt idx="4440">
                  <c:v>2016</c:v>
                </c:pt>
                <c:pt idx="4441">
                  <c:v>2016</c:v>
                </c:pt>
                <c:pt idx="4442">
                  <c:v>2016</c:v>
                </c:pt>
                <c:pt idx="4443">
                  <c:v>2016</c:v>
                </c:pt>
                <c:pt idx="4444">
                  <c:v>2016</c:v>
                </c:pt>
                <c:pt idx="4445">
                  <c:v>2016</c:v>
                </c:pt>
                <c:pt idx="4446">
                  <c:v>2016</c:v>
                </c:pt>
                <c:pt idx="4447">
                  <c:v>2016</c:v>
                </c:pt>
                <c:pt idx="4448">
                  <c:v>2016</c:v>
                </c:pt>
                <c:pt idx="4449">
                  <c:v>2016</c:v>
                </c:pt>
                <c:pt idx="4450">
                  <c:v>2016</c:v>
                </c:pt>
                <c:pt idx="4451">
                  <c:v>2016</c:v>
                </c:pt>
                <c:pt idx="4452">
                  <c:v>2016</c:v>
                </c:pt>
                <c:pt idx="4453">
                  <c:v>2016</c:v>
                </c:pt>
                <c:pt idx="4454">
                  <c:v>2017</c:v>
                </c:pt>
                <c:pt idx="4455">
                  <c:v>2017</c:v>
                </c:pt>
                <c:pt idx="4456">
                  <c:v>2017</c:v>
                </c:pt>
                <c:pt idx="4457">
                  <c:v>2017</c:v>
                </c:pt>
                <c:pt idx="4458">
                  <c:v>2017</c:v>
                </c:pt>
                <c:pt idx="4459">
                  <c:v>2017</c:v>
                </c:pt>
                <c:pt idx="4460">
                  <c:v>2017</c:v>
                </c:pt>
                <c:pt idx="4461">
                  <c:v>2017</c:v>
                </c:pt>
                <c:pt idx="4462">
                  <c:v>2017</c:v>
                </c:pt>
                <c:pt idx="4463">
                  <c:v>2017</c:v>
                </c:pt>
                <c:pt idx="4464">
                  <c:v>2017</c:v>
                </c:pt>
                <c:pt idx="4465">
                  <c:v>2017</c:v>
                </c:pt>
                <c:pt idx="4466">
                  <c:v>2017</c:v>
                </c:pt>
                <c:pt idx="4467">
                  <c:v>2017</c:v>
                </c:pt>
                <c:pt idx="4468">
                  <c:v>2017</c:v>
                </c:pt>
                <c:pt idx="4469">
                  <c:v>2017</c:v>
                </c:pt>
                <c:pt idx="4470">
                  <c:v>2017</c:v>
                </c:pt>
                <c:pt idx="4471">
                  <c:v>2017</c:v>
                </c:pt>
                <c:pt idx="4472">
                  <c:v>2017</c:v>
                </c:pt>
                <c:pt idx="4473">
                  <c:v>2017</c:v>
                </c:pt>
                <c:pt idx="4474">
                  <c:v>2017</c:v>
                </c:pt>
                <c:pt idx="4475">
                  <c:v>2017</c:v>
                </c:pt>
                <c:pt idx="4476">
                  <c:v>2017</c:v>
                </c:pt>
                <c:pt idx="4477">
                  <c:v>2017</c:v>
                </c:pt>
                <c:pt idx="4478">
                  <c:v>2017</c:v>
                </c:pt>
                <c:pt idx="4479">
                  <c:v>2017</c:v>
                </c:pt>
                <c:pt idx="4480">
                  <c:v>2017</c:v>
                </c:pt>
                <c:pt idx="4481">
                  <c:v>2017</c:v>
                </c:pt>
                <c:pt idx="4482">
                  <c:v>2017</c:v>
                </c:pt>
                <c:pt idx="4483">
                  <c:v>2017</c:v>
                </c:pt>
                <c:pt idx="4484">
                  <c:v>2017</c:v>
                </c:pt>
                <c:pt idx="4485">
                  <c:v>2017</c:v>
                </c:pt>
                <c:pt idx="4486">
                  <c:v>2017</c:v>
                </c:pt>
                <c:pt idx="4487">
                  <c:v>2017</c:v>
                </c:pt>
                <c:pt idx="4488">
                  <c:v>2017</c:v>
                </c:pt>
                <c:pt idx="4489">
                  <c:v>2017</c:v>
                </c:pt>
                <c:pt idx="4490">
                  <c:v>2017</c:v>
                </c:pt>
                <c:pt idx="4491">
                  <c:v>2017</c:v>
                </c:pt>
                <c:pt idx="4492">
                  <c:v>2017</c:v>
                </c:pt>
                <c:pt idx="4493">
                  <c:v>2017</c:v>
                </c:pt>
                <c:pt idx="4494">
                  <c:v>2017</c:v>
                </c:pt>
                <c:pt idx="4495">
                  <c:v>2017</c:v>
                </c:pt>
                <c:pt idx="4496">
                  <c:v>2017</c:v>
                </c:pt>
                <c:pt idx="4497">
                  <c:v>2017</c:v>
                </c:pt>
                <c:pt idx="4498">
                  <c:v>2017</c:v>
                </c:pt>
                <c:pt idx="4499">
                  <c:v>2017</c:v>
                </c:pt>
                <c:pt idx="4500">
                  <c:v>2017</c:v>
                </c:pt>
                <c:pt idx="4501">
                  <c:v>2017</c:v>
                </c:pt>
                <c:pt idx="4502">
                  <c:v>2017</c:v>
                </c:pt>
                <c:pt idx="4503">
                  <c:v>2017</c:v>
                </c:pt>
                <c:pt idx="4504">
                  <c:v>2017</c:v>
                </c:pt>
                <c:pt idx="4505">
                  <c:v>2017</c:v>
                </c:pt>
                <c:pt idx="4506">
                  <c:v>2017</c:v>
                </c:pt>
                <c:pt idx="4507">
                  <c:v>2017</c:v>
                </c:pt>
                <c:pt idx="4508">
                  <c:v>2017</c:v>
                </c:pt>
                <c:pt idx="4509">
                  <c:v>2017</c:v>
                </c:pt>
                <c:pt idx="4510">
                  <c:v>2017</c:v>
                </c:pt>
                <c:pt idx="4511">
                  <c:v>2017</c:v>
                </c:pt>
                <c:pt idx="4512">
                  <c:v>2017</c:v>
                </c:pt>
                <c:pt idx="4513">
                  <c:v>2017</c:v>
                </c:pt>
                <c:pt idx="4514">
                  <c:v>2017</c:v>
                </c:pt>
                <c:pt idx="4515">
                  <c:v>2017</c:v>
                </c:pt>
                <c:pt idx="4516">
                  <c:v>2017</c:v>
                </c:pt>
                <c:pt idx="4517">
                  <c:v>2017</c:v>
                </c:pt>
                <c:pt idx="4518">
                  <c:v>2017</c:v>
                </c:pt>
                <c:pt idx="4519">
                  <c:v>2017</c:v>
                </c:pt>
                <c:pt idx="4520">
                  <c:v>2017</c:v>
                </c:pt>
                <c:pt idx="4521">
                  <c:v>2017</c:v>
                </c:pt>
                <c:pt idx="4522">
                  <c:v>2017</c:v>
                </c:pt>
                <c:pt idx="4523">
                  <c:v>2017</c:v>
                </c:pt>
                <c:pt idx="4524">
                  <c:v>2017</c:v>
                </c:pt>
                <c:pt idx="4525">
                  <c:v>2017</c:v>
                </c:pt>
                <c:pt idx="4526">
                  <c:v>2017</c:v>
                </c:pt>
                <c:pt idx="4527">
                  <c:v>2017</c:v>
                </c:pt>
                <c:pt idx="4528">
                  <c:v>2017</c:v>
                </c:pt>
                <c:pt idx="4529">
                  <c:v>2017</c:v>
                </c:pt>
                <c:pt idx="4530">
                  <c:v>2017</c:v>
                </c:pt>
                <c:pt idx="4531">
                  <c:v>2017</c:v>
                </c:pt>
                <c:pt idx="4532">
                  <c:v>2017</c:v>
                </c:pt>
                <c:pt idx="4533">
                  <c:v>2017</c:v>
                </c:pt>
                <c:pt idx="4534">
                  <c:v>2017</c:v>
                </c:pt>
                <c:pt idx="4535">
                  <c:v>2017</c:v>
                </c:pt>
                <c:pt idx="4536">
                  <c:v>2017</c:v>
                </c:pt>
                <c:pt idx="4537">
                  <c:v>2017</c:v>
                </c:pt>
                <c:pt idx="4538">
                  <c:v>2017</c:v>
                </c:pt>
                <c:pt idx="4539">
                  <c:v>2017</c:v>
                </c:pt>
                <c:pt idx="4540">
                  <c:v>2017</c:v>
                </c:pt>
                <c:pt idx="4541">
                  <c:v>2017</c:v>
                </c:pt>
                <c:pt idx="4542">
                  <c:v>2017</c:v>
                </c:pt>
                <c:pt idx="4543">
                  <c:v>2017</c:v>
                </c:pt>
                <c:pt idx="4544">
                  <c:v>2017</c:v>
                </c:pt>
                <c:pt idx="4545">
                  <c:v>2017</c:v>
                </c:pt>
                <c:pt idx="4546">
                  <c:v>2017</c:v>
                </c:pt>
                <c:pt idx="4547">
                  <c:v>2017</c:v>
                </c:pt>
                <c:pt idx="4548">
                  <c:v>2017</c:v>
                </c:pt>
                <c:pt idx="4549">
                  <c:v>2017</c:v>
                </c:pt>
                <c:pt idx="4550">
                  <c:v>2017</c:v>
                </c:pt>
                <c:pt idx="4551">
                  <c:v>2017</c:v>
                </c:pt>
                <c:pt idx="4552">
                  <c:v>2017</c:v>
                </c:pt>
                <c:pt idx="4553">
                  <c:v>2017</c:v>
                </c:pt>
                <c:pt idx="4554">
                  <c:v>2017</c:v>
                </c:pt>
                <c:pt idx="4555">
                  <c:v>2017</c:v>
                </c:pt>
                <c:pt idx="4556">
                  <c:v>2017</c:v>
                </c:pt>
                <c:pt idx="4557">
                  <c:v>2017</c:v>
                </c:pt>
                <c:pt idx="4558">
                  <c:v>2017</c:v>
                </c:pt>
                <c:pt idx="4559">
                  <c:v>2017</c:v>
                </c:pt>
                <c:pt idx="4560">
                  <c:v>2017</c:v>
                </c:pt>
                <c:pt idx="4561">
                  <c:v>2017</c:v>
                </c:pt>
                <c:pt idx="4562">
                  <c:v>2017</c:v>
                </c:pt>
                <c:pt idx="4563">
                  <c:v>2017</c:v>
                </c:pt>
                <c:pt idx="4564">
                  <c:v>2017</c:v>
                </c:pt>
                <c:pt idx="4565">
                  <c:v>2017</c:v>
                </c:pt>
                <c:pt idx="4566">
                  <c:v>2017</c:v>
                </c:pt>
                <c:pt idx="4567">
                  <c:v>2017</c:v>
                </c:pt>
                <c:pt idx="4568">
                  <c:v>2017</c:v>
                </c:pt>
                <c:pt idx="4569">
                  <c:v>2017</c:v>
                </c:pt>
                <c:pt idx="4570">
                  <c:v>2017</c:v>
                </c:pt>
                <c:pt idx="4571">
                  <c:v>2017</c:v>
                </c:pt>
                <c:pt idx="4572">
                  <c:v>2017</c:v>
                </c:pt>
                <c:pt idx="4573">
                  <c:v>2017</c:v>
                </c:pt>
                <c:pt idx="4574">
                  <c:v>2017</c:v>
                </c:pt>
                <c:pt idx="4575">
                  <c:v>2017</c:v>
                </c:pt>
                <c:pt idx="4576">
                  <c:v>2017</c:v>
                </c:pt>
                <c:pt idx="4577">
                  <c:v>2017</c:v>
                </c:pt>
                <c:pt idx="4578">
                  <c:v>2017</c:v>
                </c:pt>
                <c:pt idx="4579">
                  <c:v>2017</c:v>
                </c:pt>
                <c:pt idx="4580">
                  <c:v>2017</c:v>
                </c:pt>
                <c:pt idx="4581">
                  <c:v>2017</c:v>
                </c:pt>
                <c:pt idx="4582">
                  <c:v>2017</c:v>
                </c:pt>
                <c:pt idx="4583">
                  <c:v>2017</c:v>
                </c:pt>
                <c:pt idx="4584">
                  <c:v>2017</c:v>
                </c:pt>
                <c:pt idx="4585">
                  <c:v>2017</c:v>
                </c:pt>
                <c:pt idx="4586">
                  <c:v>2017</c:v>
                </c:pt>
                <c:pt idx="4587">
                  <c:v>2017</c:v>
                </c:pt>
                <c:pt idx="4588">
                  <c:v>2017</c:v>
                </c:pt>
                <c:pt idx="4589">
                  <c:v>2017</c:v>
                </c:pt>
                <c:pt idx="4590">
                  <c:v>2017</c:v>
                </c:pt>
                <c:pt idx="4591">
                  <c:v>2017</c:v>
                </c:pt>
                <c:pt idx="4592">
                  <c:v>2017</c:v>
                </c:pt>
                <c:pt idx="4593">
                  <c:v>2017</c:v>
                </c:pt>
                <c:pt idx="4594">
                  <c:v>2017</c:v>
                </c:pt>
                <c:pt idx="4595">
                  <c:v>2017</c:v>
                </c:pt>
                <c:pt idx="4596">
                  <c:v>2017</c:v>
                </c:pt>
                <c:pt idx="4597">
                  <c:v>2017</c:v>
                </c:pt>
                <c:pt idx="4598">
                  <c:v>2017</c:v>
                </c:pt>
                <c:pt idx="4599">
                  <c:v>2017</c:v>
                </c:pt>
                <c:pt idx="4600">
                  <c:v>2017</c:v>
                </c:pt>
                <c:pt idx="4601">
                  <c:v>2017</c:v>
                </c:pt>
                <c:pt idx="4602">
                  <c:v>2017</c:v>
                </c:pt>
                <c:pt idx="4603">
                  <c:v>2017</c:v>
                </c:pt>
                <c:pt idx="4604">
                  <c:v>2017</c:v>
                </c:pt>
                <c:pt idx="4605">
                  <c:v>2017</c:v>
                </c:pt>
                <c:pt idx="4606">
                  <c:v>2017</c:v>
                </c:pt>
                <c:pt idx="4607">
                  <c:v>2017</c:v>
                </c:pt>
                <c:pt idx="4608">
                  <c:v>2017</c:v>
                </c:pt>
                <c:pt idx="4609">
                  <c:v>2017</c:v>
                </c:pt>
                <c:pt idx="4610">
                  <c:v>2017</c:v>
                </c:pt>
                <c:pt idx="4611">
                  <c:v>2017</c:v>
                </c:pt>
                <c:pt idx="4612">
                  <c:v>2017</c:v>
                </c:pt>
                <c:pt idx="4613">
                  <c:v>2017</c:v>
                </c:pt>
                <c:pt idx="4614">
                  <c:v>2017</c:v>
                </c:pt>
                <c:pt idx="4615">
                  <c:v>2017</c:v>
                </c:pt>
                <c:pt idx="4616">
                  <c:v>2017</c:v>
                </c:pt>
                <c:pt idx="4617">
                  <c:v>2017</c:v>
                </c:pt>
                <c:pt idx="4618">
                  <c:v>2017</c:v>
                </c:pt>
                <c:pt idx="4619">
                  <c:v>2017</c:v>
                </c:pt>
                <c:pt idx="4620">
                  <c:v>2017</c:v>
                </c:pt>
                <c:pt idx="4621">
                  <c:v>2017</c:v>
                </c:pt>
                <c:pt idx="4622">
                  <c:v>2017</c:v>
                </c:pt>
                <c:pt idx="4623">
                  <c:v>2017</c:v>
                </c:pt>
                <c:pt idx="4624">
                  <c:v>2017</c:v>
                </c:pt>
                <c:pt idx="4625">
                  <c:v>2017</c:v>
                </c:pt>
                <c:pt idx="4626">
                  <c:v>2017</c:v>
                </c:pt>
                <c:pt idx="4627">
                  <c:v>2017</c:v>
                </c:pt>
                <c:pt idx="4628">
                  <c:v>2017</c:v>
                </c:pt>
                <c:pt idx="4629">
                  <c:v>2017</c:v>
                </c:pt>
                <c:pt idx="4630">
                  <c:v>2017</c:v>
                </c:pt>
                <c:pt idx="4631">
                  <c:v>2017</c:v>
                </c:pt>
                <c:pt idx="4632">
                  <c:v>2017</c:v>
                </c:pt>
                <c:pt idx="4633">
                  <c:v>2017</c:v>
                </c:pt>
                <c:pt idx="4634">
                  <c:v>2017</c:v>
                </c:pt>
                <c:pt idx="4635">
                  <c:v>2017</c:v>
                </c:pt>
                <c:pt idx="4636">
                  <c:v>2017</c:v>
                </c:pt>
                <c:pt idx="4637">
                  <c:v>2017</c:v>
                </c:pt>
                <c:pt idx="4638">
                  <c:v>2017</c:v>
                </c:pt>
                <c:pt idx="4639">
                  <c:v>2017</c:v>
                </c:pt>
                <c:pt idx="4640">
                  <c:v>2017</c:v>
                </c:pt>
                <c:pt idx="4641">
                  <c:v>2017</c:v>
                </c:pt>
                <c:pt idx="4642">
                  <c:v>2017</c:v>
                </c:pt>
                <c:pt idx="4643">
                  <c:v>2017</c:v>
                </c:pt>
                <c:pt idx="4644">
                  <c:v>2017</c:v>
                </c:pt>
                <c:pt idx="4645">
                  <c:v>2017</c:v>
                </c:pt>
                <c:pt idx="4646">
                  <c:v>2017</c:v>
                </c:pt>
                <c:pt idx="4647">
                  <c:v>2017</c:v>
                </c:pt>
                <c:pt idx="4648">
                  <c:v>2017</c:v>
                </c:pt>
                <c:pt idx="4649">
                  <c:v>2017</c:v>
                </c:pt>
                <c:pt idx="4650">
                  <c:v>2017</c:v>
                </c:pt>
                <c:pt idx="4651">
                  <c:v>2017</c:v>
                </c:pt>
                <c:pt idx="4652">
                  <c:v>2017</c:v>
                </c:pt>
                <c:pt idx="4653">
                  <c:v>2017</c:v>
                </c:pt>
                <c:pt idx="4654">
                  <c:v>2017</c:v>
                </c:pt>
                <c:pt idx="4655">
                  <c:v>2017</c:v>
                </c:pt>
                <c:pt idx="4656">
                  <c:v>2017</c:v>
                </c:pt>
                <c:pt idx="4657">
                  <c:v>2017</c:v>
                </c:pt>
                <c:pt idx="4658">
                  <c:v>2017</c:v>
                </c:pt>
                <c:pt idx="4659">
                  <c:v>2017</c:v>
                </c:pt>
                <c:pt idx="4660">
                  <c:v>2017</c:v>
                </c:pt>
                <c:pt idx="4661">
                  <c:v>2017</c:v>
                </c:pt>
                <c:pt idx="4662">
                  <c:v>2017</c:v>
                </c:pt>
                <c:pt idx="4663">
                  <c:v>2017</c:v>
                </c:pt>
                <c:pt idx="4664">
                  <c:v>2017</c:v>
                </c:pt>
                <c:pt idx="4665">
                  <c:v>2017</c:v>
                </c:pt>
                <c:pt idx="4666">
                  <c:v>2017</c:v>
                </c:pt>
                <c:pt idx="4667">
                  <c:v>2017</c:v>
                </c:pt>
                <c:pt idx="4668">
                  <c:v>2017</c:v>
                </c:pt>
                <c:pt idx="4669">
                  <c:v>2017</c:v>
                </c:pt>
                <c:pt idx="4670">
                  <c:v>2017</c:v>
                </c:pt>
                <c:pt idx="4671">
                  <c:v>2017</c:v>
                </c:pt>
                <c:pt idx="4672">
                  <c:v>2017</c:v>
                </c:pt>
                <c:pt idx="4673">
                  <c:v>2017</c:v>
                </c:pt>
                <c:pt idx="4674">
                  <c:v>2017</c:v>
                </c:pt>
                <c:pt idx="4675">
                  <c:v>2017</c:v>
                </c:pt>
                <c:pt idx="4676">
                  <c:v>2017</c:v>
                </c:pt>
                <c:pt idx="4677">
                  <c:v>2017</c:v>
                </c:pt>
                <c:pt idx="4678">
                  <c:v>2017</c:v>
                </c:pt>
                <c:pt idx="4679">
                  <c:v>2017</c:v>
                </c:pt>
                <c:pt idx="4680">
                  <c:v>2017</c:v>
                </c:pt>
                <c:pt idx="4681">
                  <c:v>2017</c:v>
                </c:pt>
                <c:pt idx="4682">
                  <c:v>2017</c:v>
                </c:pt>
                <c:pt idx="4683">
                  <c:v>2017</c:v>
                </c:pt>
                <c:pt idx="4684">
                  <c:v>2017</c:v>
                </c:pt>
                <c:pt idx="4685">
                  <c:v>2017</c:v>
                </c:pt>
                <c:pt idx="4686">
                  <c:v>2017</c:v>
                </c:pt>
                <c:pt idx="4687">
                  <c:v>2017</c:v>
                </c:pt>
                <c:pt idx="4688">
                  <c:v>2017</c:v>
                </c:pt>
                <c:pt idx="4689">
                  <c:v>2017</c:v>
                </c:pt>
                <c:pt idx="4690">
                  <c:v>2017</c:v>
                </c:pt>
                <c:pt idx="4691">
                  <c:v>2017</c:v>
                </c:pt>
                <c:pt idx="4692">
                  <c:v>2017</c:v>
                </c:pt>
                <c:pt idx="4693">
                  <c:v>2017</c:v>
                </c:pt>
                <c:pt idx="4694">
                  <c:v>2017</c:v>
                </c:pt>
                <c:pt idx="4695">
                  <c:v>2017</c:v>
                </c:pt>
                <c:pt idx="4696">
                  <c:v>2017</c:v>
                </c:pt>
                <c:pt idx="4697">
                  <c:v>2017</c:v>
                </c:pt>
                <c:pt idx="4698">
                  <c:v>2017</c:v>
                </c:pt>
                <c:pt idx="4699">
                  <c:v>2017</c:v>
                </c:pt>
                <c:pt idx="4700">
                  <c:v>2017</c:v>
                </c:pt>
                <c:pt idx="4701">
                  <c:v>2017</c:v>
                </c:pt>
                <c:pt idx="4702">
                  <c:v>2017</c:v>
                </c:pt>
                <c:pt idx="4703">
                  <c:v>2017</c:v>
                </c:pt>
                <c:pt idx="4704">
                  <c:v>2018</c:v>
                </c:pt>
                <c:pt idx="4705">
                  <c:v>2018</c:v>
                </c:pt>
                <c:pt idx="4706">
                  <c:v>2018</c:v>
                </c:pt>
                <c:pt idx="4707">
                  <c:v>2018</c:v>
                </c:pt>
                <c:pt idx="4708">
                  <c:v>2018</c:v>
                </c:pt>
                <c:pt idx="4709">
                  <c:v>2018</c:v>
                </c:pt>
                <c:pt idx="4710">
                  <c:v>2018</c:v>
                </c:pt>
                <c:pt idx="4711">
                  <c:v>2018</c:v>
                </c:pt>
                <c:pt idx="4712">
                  <c:v>2018</c:v>
                </c:pt>
                <c:pt idx="4713">
                  <c:v>2018</c:v>
                </c:pt>
                <c:pt idx="4714">
                  <c:v>2018</c:v>
                </c:pt>
                <c:pt idx="4715">
                  <c:v>2018</c:v>
                </c:pt>
                <c:pt idx="4716">
                  <c:v>2018</c:v>
                </c:pt>
                <c:pt idx="4717">
                  <c:v>2018</c:v>
                </c:pt>
                <c:pt idx="4718">
                  <c:v>2018</c:v>
                </c:pt>
                <c:pt idx="4719">
                  <c:v>2018</c:v>
                </c:pt>
                <c:pt idx="4720">
                  <c:v>2018</c:v>
                </c:pt>
                <c:pt idx="4721">
                  <c:v>2018</c:v>
                </c:pt>
                <c:pt idx="4722">
                  <c:v>2018</c:v>
                </c:pt>
                <c:pt idx="4723">
                  <c:v>2018</c:v>
                </c:pt>
                <c:pt idx="4724">
                  <c:v>2018</c:v>
                </c:pt>
                <c:pt idx="4725">
                  <c:v>2018</c:v>
                </c:pt>
                <c:pt idx="4726">
                  <c:v>2018</c:v>
                </c:pt>
                <c:pt idx="4727">
                  <c:v>2018</c:v>
                </c:pt>
                <c:pt idx="4728">
                  <c:v>2018</c:v>
                </c:pt>
                <c:pt idx="4729">
                  <c:v>2018</c:v>
                </c:pt>
                <c:pt idx="4730">
                  <c:v>2018</c:v>
                </c:pt>
                <c:pt idx="4731">
                  <c:v>2018</c:v>
                </c:pt>
                <c:pt idx="4732">
                  <c:v>2018</c:v>
                </c:pt>
                <c:pt idx="4733">
                  <c:v>2018</c:v>
                </c:pt>
                <c:pt idx="4734">
                  <c:v>2018</c:v>
                </c:pt>
                <c:pt idx="4735">
                  <c:v>2018</c:v>
                </c:pt>
                <c:pt idx="4736">
                  <c:v>2018</c:v>
                </c:pt>
                <c:pt idx="4737">
                  <c:v>2018</c:v>
                </c:pt>
                <c:pt idx="4738">
                  <c:v>2018</c:v>
                </c:pt>
                <c:pt idx="4739">
                  <c:v>2018</c:v>
                </c:pt>
                <c:pt idx="4740">
                  <c:v>2018</c:v>
                </c:pt>
                <c:pt idx="4741">
                  <c:v>2018</c:v>
                </c:pt>
                <c:pt idx="4742">
                  <c:v>2018</c:v>
                </c:pt>
                <c:pt idx="4743">
                  <c:v>2018</c:v>
                </c:pt>
                <c:pt idx="4744">
                  <c:v>2018</c:v>
                </c:pt>
                <c:pt idx="4745">
                  <c:v>2018</c:v>
                </c:pt>
                <c:pt idx="4746">
                  <c:v>2018</c:v>
                </c:pt>
                <c:pt idx="4747">
                  <c:v>2018</c:v>
                </c:pt>
                <c:pt idx="4748">
                  <c:v>2018</c:v>
                </c:pt>
                <c:pt idx="4749">
                  <c:v>2018</c:v>
                </c:pt>
                <c:pt idx="4750">
                  <c:v>2018</c:v>
                </c:pt>
                <c:pt idx="4751">
                  <c:v>2018</c:v>
                </c:pt>
                <c:pt idx="4752">
                  <c:v>2018</c:v>
                </c:pt>
                <c:pt idx="4753">
                  <c:v>2018</c:v>
                </c:pt>
                <c:pt idx="4754">
                  <c:v>2018</c:v>
                </c:pt>
                <c:pt idx="4755">
                  <c:v>2018</c:v>
                </c:pt>
                <c:pt idx="4756">
                  <c:v>2018</c:v>
                </c:pt>
                <c:pt idx="4757">
                  <c:v>2018</c:v>
                </c:pt>
                <c:pt idx="4758">
                  <c:v>2018</c:v>
                </c:pt>
                <c:pt idx="4759">
                  <c:v>2018</c:v>
                </c:pt>
                <c:pt idx="4760">
                  <c:v>2018</c:v>
                </c:pt>
                <c:pt idx="4761">
                  <c:v>2018</c:v>
                </c:pt>
                <c:pt idx="4762">
                  <c:v>2018</c:v>
                </c:pt>
                <c:pt idx="4763">
                  <c:v>2018</c:v>
                </c:pt>
                <c:pt idx="4764">
                  <c:v>2018</c:v>
                </c:pt>
                <c:pt idx="4765">
                  <c:v>2018</c:v>
                </c:pt>
                <c:pt idx="4766">
                  <c:v>2018</c:v>
                </c:pt>
                <c:pt idx="4767">
                  <c:v>2018</c:v>
                </c:pt>
                <c:pt idx="4768">
                  <c:v>2018</c:v>
                </c:pt>
                <c:pt idx="4769">
                  <c:v>2018</c:v>
                </c:pt>
                <c:pt idx="4770">
                  <c:v>2018</c:v>
                </c:pt>
                <c:pt idx="4771">
                  <c:v>2018</c:v>
                </c:pt>
                <c:pt idx="4772">
                  <c:v>2018</c:v>
                </c:pt>
                <c:pt idx="4773">
                  <c:v>2018</c:v>
                </c:pt>
                <c:pt idx="4774">
                  <c:v>2018</c:v>
                </c:pt>
                <c:pt idx="4775">
                  <c:v>2018</c:v>
                </c:pt>
                <c:pt idx="4776">
                  <c:v>2018</c:v>
                </c:pt>
                <c:pt idx="4777">
                  <c:v>2018</c:v>
                </c:pt>
                <c:pt idx="4778">
                  <c:v>2018</c:v>
                </c:pt>
                <c:pt idx="4779">
                  <c:v>2018</c:v>
                </c:pt>
                <c:pt idx="4780">
                  <c:v>2018</c:v>
                </c:pt>
                <c:pt idx="4781">
                  <c:v>2018</c:v>
                </c:pt>
                <c:pt idx="4782">
                  <c:v>2018</c:v>
                </c:pt>
                <c:pt idx="4783">
                  <c:v>2018</c:v>
                </c:pt>
                <c:pt idx="4784">
                  <c:v>2018</c:v>
                </c:pt>
                <c:pt idx="4785">
                  <c:v>2018</c:v>
                </c:pt>
                <c:pt idx="4786">
                  <c:v>2018</c:v>
                </c:pt>
                <c:pt idx="4787">
                  <c:v>2018</c:v>
                </c:pt>
                <c:pt idx="4788">
                  <c:v>2018</c:v>
                </c:pt>
                <c:pt idx="4789">
                  <c:v>2018</c:v>
                </c:pt>
                <c:pt idx="4790">
                  <c:v>2018</c:v>
                </c:pt>
                <c:pt idx="4791">
                  <c:v>2018</c:v>
                </c:pt>
                <c:pt idx="4792">
                  <c:v>2018</c:v>
                </c:pt>
                <c:pt idx="4793">
                  <c:v>2018</c:v>
                </c:pt>
                <c:pt idx="4794">
                  <c:v>2018</c:v>
                </c:pt>
                <c:pt idx="4795">
                  <c:v>2018</c:v>
                </c:pt>
                <c:pt idx="4796">
                  <c:v>2018</c:v>
                </c:pt>
                <c:pt idx="4797">
                  <c:v>2018</c:v>
                </c:pt>
                <c:pt idx="4798">
                  <c:v>2018</c:v>
                </c:pt>
                <c:pt idx="4799">
                  <c:v>2018</c:v>
                </c:pt>
                <c:pt idx="4800">
                  <c:v>2018</c:v>
                </c:pt>
                <c:pt idx="4801">
                  <c:v>2018</c:v>
                </c:pt>
                <c:pt idx="4802">
                  <c:v>2018</c:v>
                </c:pt>
                <c:pt idx="4803">
                  <c:v>2018</c:v>
                </c:pt>
                <c:pt idx="4804">
                  <c:v>2018</c:v>
                </c:pt>
                <c:pt idx="4805">
                  <c:v>2018</c:v>
                </c:pt>
                <c:pt idx="4806">
                  <c:v>2018</c:v>
                </c:pt>
                <c:pt idx="4807">
                  <c:v>2018</c:v>
                </c:pt>
                <c:pt idx="4808">
                  <c:v>2018</c:v>
                </c:pt>
                <c:pt idx="4809">
                  <c:v>2018</c:v>
                </c:pt>
                <c:pt idx="4810">
                  <c:v>2018</c:v>
                </c:pt>
                <c:pt idx="4811">
                  <c:v>2018</c:v>
                </c:pt>
                <c:pt idx="4812">
                  <c:v>2018</c:v>
                </c:pt>
                <c:pt idx="4813">
                  <c:v>2018</c:v>
                </c:pt>
                <c:pt idx="4814">
                  <c:v>2018</c:v>
                </c:pt>
                <c:pt idx="4815">
                  <c:v>2018</c:v>
                </c:pt>
                <c:pt idx="4816">
                  <c:v>2018</c:v>
                </c:pt>
                <c:pt idx="4817">
                  <c:v>2018</c:v>
                </c:pt>
                <c:pt idx="4818">
                  <c:v>2018</c:v>
                </c:pt>
                <c:pt idx="4819">
                  <c:v>2018</c:v>
                </c:pt>
                <c:pt idx="4820">
                  <c:v>2018</c:v>
                </c:pt>
                <c:pt idx="4821">
                  <c:v>2018</c:v>
                </c:pt>
                <c:pt idx="4822">
                  <c:v>2018</c:v>
                </c:pt>
                <c:pt idx="4823">
                  <c:v>2018</c:v>
                </c:pt>
                <c:pt idx="4824">
                  <c:v>2018</c:v>
                </c:pt>
                <c:pt idx="4825">
                  <c:v>2018</c:v>
                </c:pt>
                <c:pt idx="4826">
                  <c:v>2018</c:v>
                </c:pt>
                <c:pt idx="4827">
                  <c:v>2018</c:v>
                </c:pt>
                <c:pt idx="4828">
                  <c:v>2018</c:v>
                </c:pt>
                <c:pt idx="4829">
                  <c:v>2018</c:v>
                </c:pt>
                <c:pt idx="4830">
                  <c:v>2018</c:v>
                </c:pt>
                <c:pt idx="4831">
                  <c:v>2018</c:v>
                </c:pt>
                <c:pt idx="4832">
                  <c:v>2018</c:v>
                </c:pt>
                <c:pt idx="4833">
                  <c:v>2018</c:v>
                </c:pt>
                <c:pt idx="4834">
                  <c:v>2018</c:v>
                </c:pt>
                <c:pt idx="4835">
                  <c:v>2018</c:v>
                </c:pt>
                <c:pt idx="4836">
                  <c:v>2018</c:v>
                </c:pt>
                <c:pt idx="4837">
                  <c:v>2018</c:v>
                </c:pt>
                <c:pt idx="4838">
                  <c:v>2018</c:v>
                </c:pt>
                <c:pt idx="4839">
                  <c:v>2018</c:v>
                </c:pt>
                <c:pt idx="4840">
                  <c:v>2018</c:v>
                </c:pt>
                <c:pt idx="4841">
                  <c:v>2018</c:v>
                </c:pt>
                <c:pt idx="4842">
                  <c:v>2018</c:v>
                </c:pt>
                <c:pt idx="4843">
                  <c:v>2018</c:v>
                </c:pt>
                <c:pt idx="4844">
                  <c:v>2018</c:v>
                </c:pt>
                <c:pt idx="4845">
                  <c:v>2018</c:v>
                </c:pt>
                <c:pt idx="4846">
                  <c:v>2018</c:v>
                </c:pt>
                <c:pt idx="4847">
                  <c:v>2018</c:v>
                </c:pt>
                <c:pt idx="4848">
                  <c:v>2018</c:v>
                </c:pt>
                <c:pt idx="4849">
                  <c:v>2018</c:v>
                </c:pt>
                <c:pt idx="4850">
                  <c:v>2018</c:v>
                </c:pt>
                <c:pt idx="4851">
                  <c:v>2018</c:v>
                </c:pt>
                <c:pt idx="4852">
                  <c:v>2018</c:v>
                </c:pt>
                <c:pt idx="4853">
                  <c:v>2018</c:v>
                </c:pt>
                <c:pt idx="4854">
                  <c:v>2018</c:v>
                </c:pt>
                <c:pt idx="4855">
                  <c:v>2018</c:v>
                </c:pt>
                <c:pt idx="4856">
                  <c:v>2018</c:v>
                </c:pt>
                <c:pt idx="4857">
                  <c:v>2018</c:v>
                </c:pt>
                <c:pt idx="4858">
                  <c:v>2018</c:v>
                </c:pt>
                <c:pt idx="4859">
                  <c:v>2018</c:v>
                </c:pt>
                <c:pt idx="4860">
                  <c:v>2018</c:v>
                </c:pt>
                <c:pt idx="4861">
                  <c:v>2018</c:v>
                </c:pt>
                <c:pt idx="4862">
                  <c:v>2018</c:v>
                </c:pt>
                <c:pt idx="4863">
                  <c:v>2018</c:v>
                </c:pt>
                <c:pt idx="4864">
                  <c:v>2018</c:v>
                </c:pt>
                <c:pt idx="4865">
                  <c:v>2018</c:v>
                </c:pt>
                <c:pt idx="4866">
                  <c:v>2018</c:v>
                </c:pt>
                <c:pt idx="4867">
                  <c:v>2018</c:v>
                </c:pt>
                <c:pt idx="4868">
                  <c:v>2018</c:v>
                </c:pt>
                <c:pt idx="4869">
                  <c:v>2018</c:v>
                </c:pt>
                <c:pt idx="4870">
                  <c:v>2018</c:v>
                </c:pt>
                <c:pt idx="4871">
                  <c:v>2018</c:v>
                </c:pt>
                <c:pt idx="4872">
                  <c:v>2018</c:v>
                </c:pt>
                <c:pt idx="4873">
                  <c:v>2018</c:v>
                </c:pt>
                <c:pt idx="4874">
                  <c:v>2018</c:v>
                </c:pt>
                <c:pt idx="4875">
                  <c:v>2018</c:v>
                </c:pt>
                <c:pt idx="4876">
                  <c:v>2018</c:v>
                </c:pt>
                <c:pt idx="4877">
                  <c:v>2018</c:v>
                </c:pt>
                <c:pt idx="4878">
                  <c:v>2018</c:v>
                </c:pt>
                <c:pt idx="4879">
                  <c:v>2018</c:v>
                </c:pt>
                <c:pt idx="4880">
                  <c:v>2018</c:v>
                </c:pt>
                <c:pt idx="4881">
                  <c:v>2018</c:v>
                </c:pt>
                <c:pt idx="4882">
                  <c:v>2018</c:v>
                </c:pt>
                <c:pt idx="4883">
                  <c:v>2018</c:v>
                </c:pt>
                <c:pt idx="4884">
                  <c:v>2018</c:v>
                </c:pt>
                <c:pt idx="4885">
                  <c:v>2018</c:v>
                </c:pt>
                <c:pt idx="4886">
                  <c:v>2018</c:v>
                </c:pt>
                <c:pt idx="4887">
                  <c:v>2018</c:v>
                </c:pt>
                <c:pt idx="4888">
                  <c:v>2018</c:v>
                </c:pt>
                <c:pt idx="4889">
                  <c:v>2018</c:v>
                </c:pt>
                <c:pt idx="4890">
                  <c:v>2018</c:v>
                </c:pt>
                <c:pt idx="4891">
                  <c:v>2018</c:v>
                </c:pt>
                <c:pt idx="4892">
                  <c:v>2018</c:v>
                </c:pt>
                <c:pt idx="4893">
                  <c:v>2018</c:v>
                </c:pt>
                <c:pt idx="4894">
                  <c:v>2018</c:v>
                </c:pt>
                <c:pt idx="4895">
                  <c:v>2018</c:v>
                </c:pt>
                <c:pt idx="4896">
                  <c:v>2018</c:v>
                </c:pt>
                <c:pt idx="4897">
                  <c:v>2018</c:v>
                </c:pt>
                <c:pt idx="4898">
                  <c:v>2018</c:v>
                </c:pt>
                <c:pt idx="4899">
                  <c:v>2018</c:v>
                </c:pt>
                <c:pt idx="4900">
                  <c:v>2018</c:v>
                </c:pt>
                <c:pt idx="4901">
                  <c:v>2018</c:v>
                </c:pt>
                <c:pt idx="4902">
                  <c:v>2018</c:v>
                </c:pt>
                <c:pt idx="4903">
                  <c:v>2018</c:v>
                </c:pt>
                <c:pt idx="4904">
                  <c:v>2018</c:v>
                </c:pt>
                <c:pt idx="4905">
                  <c:v>2018</c:v>
                </c:pt>
                <c:pt idx="4906">
                  <c:v>2018</c:v>
                </c:pt>
                <c:pt idx="4907">
                  <c:v>2018</c:v>
                </c:pt>
                <c:pt idx="4908">
                  <c:v>2018</c:v>
                </c:pt>
                <c:pt idx="4909">
                  <c:v>2018</c:v>
                </c:pt>
                <c:pt idx="4910">
                  <c:v>2018</c:v>
                </c:pt>
                <c:pt idx="4911">
                  <c:v>2018</c:v>
                </c:pt>
                <c:pt idx="4912">
                  <c:v>2018</c:v>
                </c:pt>
                <c:pt idx="4913">
                  <c:v>2018</c:v>
                </c:pt>
                <c:pt idx="4914">
                  <c:v>2018</c:v>
                </c:pt>
                <c:pt idx="4915">
                  <c:v>2018</c:v>
                </c:pt>
                <c:pt idx="4916">
                  <c:v>2018</c:v>
                </c:pt>
                <c:pt idx="4917">
                  <c:v>2018</c:v>
                </c:pt>
                <c:pt idx="4918">
                  <c:v>2018</c:v>
                </c:pt>
                <c:pt idx="4919">
                  <c:v>2018</c:v>
                </c:pt>
                <c:pt idx="4920">
                  <c:v>2018</c:v>
                </c:pt>
                <c:pt idx="4921">
                  <c:v>2018</c:v>
                </c:pt>
                <c:pt idx="4922">
                  <c:v>2018</c:v>
                </c:pt>
                <c:pt idx="4923">
                  <c:v>2018</c:v>
                </c:pt>
                <c:pt idx="4924">
                  <c:v>2018</c:v>
                </c:pt>
                <c:pt idx="4925">
                  <c:v>2018</c:v>
                </c:pt>
                <c:pt idx="4926">
                  <c:v>2018</c:v>
                </c:pt>
                <c:pt idx="4927">
                  <c:v>2018</c:v>
                </c:pt>
                <c:pt idx="4928">
                  <c:v>2018</c:v>
                </c:pt>
                <c:pt idx="4929">
                  <c:v>2018</c:v>
                </c:pt>
                <c:pt idx="4930">
                  <c:v>2018</c:v>
                </c:pt>
                <c:pt idx="4931">
                  <c:v>2018</c:v>
                </c:pt>
                <c:pt idx="4932">
                  <c:v>2018</c:v>
                </c:pt>
                <c:pt idx="4933">
                  <c:v>2018</c:v>
                </c:pt>
                <c:pt idx="4934">
                  <c:v>2018</c:v>
                </c:pt>
                <c:pt idx="4935">
                  <c:v>2018</c:v>
                </c:pt>
                <c:pt idx="4936">
                  <c:v>2018</c:v>
                </c:pt>
                <c:pt idx="4937">
                  <c:v>2018</c:v>
                </c:pt>
                <c:pt idx="4938">
                  <c:v>2018</c:v>
                </c:pt>
                <c:pt idx="4939">
                  <c:v>2018</c:v>
                </c:pt>
                <c:pt idx="4940">
                  <c:v>2018</c:v>
                </c:pt>
                <c:pt idx="4941">
                  <c:v>2018</c:v>
                </c:pt>
                <c:pt idx="4942">
                  <c:v>2018</c:v>
                </c:pt>
                <c:pt idx="4943">
                  <c:v>2018</c:v>
                </c:pt>
                <c:pt idx="4944">
                  <c:v>2018</c:v>
                </c:pt>
                <c:pt idx="4945">
                  <c:v>2018</c:v>
                </c:pt>
                <c:pt idx="4946">
                  <c:v>2018</c:v>
                </c:pt>
                <c:pt idx="4947">
                  <c:v>2018</c:v>
                </c:pt>
                <c:pt idx="4948">
                  <c:v>2018</c:v>
                </c:pt>
                <c:pt idx="4949">
                  <c:v>2018</c:v>
                </c:pt>
                <c:pt idx="4950">
                  <c:v>2018</c:v>
                </c:pt>
                <c:pt idx="4951">
                  <c:v>2019</c:v>
                </c:pt>
                <c:pt idx="4952">
                  <c:v>2019</c:v>
                </c:pt>
                <c:pt idx="4953">
                  <c:v>2019</c:v>
                </c:pt>
                <c:pt idx="4954">
                  <c:v>2019</c:v>
                </c:pt>
                <c:pt idx="4955">
                  <c:v>2019</c:v>
                </c:pt>
                <c:pt idx="4956">
                  <c:v>2019</c:v>
                </c:pt>
                <c:pt idx="4957">
                  <c:v>2019</c:v>
                </c:pt>
                <c:pt idx="4958">
                  <c:v>2019</c:v>
                </c:pt>
                <c:pt idx="4959">
                  <c:v>2019</c:v>
                </c:pt>
                <c:pt idx="4960">
                  <c:v>2019</c:v>
                </c:pt>
                <c:pt idx="4961">
                  <c:v>2019</c:v>
                </c:pt>
                <c:pt idx="4962">
                  <c:v>2019</c:v>
                </c:pt>
                <c:pt idx="4963">
                  <c:v>2019</c:v>
                </c:pt>
                <c:pt idx="4964">
                  <c:v>2019</c:v>
                </c:pt>
                <c:pt idx="4965">
                  <c:v>2019</c:v>
                </c:pt>
                <c:pt idx="4966">
                  <c:v>2019</c:v>
                </c:pt>
                <c:pt idx="4967">
                  <c:v>2019</c:v>
                </c:pt>
                <c:pt idx="4968">
                  <c:v>2019</c:v>
                </c:pt>
                <c:pt idx="4969">
                  <c:v>2019</c:v>
                </c:pt>
                <c:pt idx="4970">
                  <c:v>2019</c:v>
                </c:pt>
                <c:pt idx="4971">
                  <c:v>2019</c:v>
                </c:pt>
                <c:pt idx="4972">
                  <c:v>2019</c:v>
                </c:pt>
                <c:pt idx="4973">
                  <c:v>2019</c:v>
                </c:pt>
                <c:pt idx="4974">
                  <c:v>2019</c:v>
                </c:pt>
                <c:pt idx="4975">
                  <c:v>2019</c:v>
                </c:pt>
                <c:pt idx="4976">
                  <c:v>2019</c:v>
                </c:pt>
                <c:pt idx="4977">
                  <c:v>2019</c:v>
                </c:pt>
                <c:pt idx="4978">
                  <c:v>2019</c:v>
                </c:pt>
                <c:pt idx="4979">
                  <c:v>2019</c:v>
                </c:pt>
                <c:pt idx="4980">
                  <c:v>2019</c:v>
                </c:pt>
                <c:pt idx="4981">
                  <c:v>2019</c:v>
                </c:pt>
                <c:pt idx="4982">
                  <c:v>2019</c:v>
                </c:pt>
                <c:pt idx="4983">
                  <c:v>2019</c:v>
                </c:pt>
                <c:pt idx="4984">
                  <c:v>2019</c:v>
                </c:pt>
                <c:pt idx="4985">
                  <c:v>2019</c:v>
                </c:pt>
                <c:pt idx="4986">
                  <c:v>2019</c:v>
                </c:pt>
                <c:pt idx="4987">
                  <c:v>2019</c:v>
                </c:pt>
                <c:pt idx="4988">
                  <c:v>2019</c:v>
                </c:pt>
                <c:pt idx="4989">
                  <c:v>2019</c:v>
                </c:pt>
                <c:pt idx="4990">
                  <c:v>2019</c:v>
                </c:pt>
                <c:pt idx="4991">
                  <c:v>2019</c:v>
                </c:pt>
                <c:pt idx="4992">
                  <c:v>2019</c:v>
                </c:pt>
                <c:pt idx="4993">
                  <c:v>2019</c:v>
                </c:pt>
                <c:pt idx="4994">
                  <c:v>2019</c:v>
                </c:pt>
                <c:pt idx="4995">
                  <c:v>2019</c:v>
                </c:pt>
                <c:pt idx="4996">
                  <c:v>2019</c:v>
                </c:pt>
                <c:pt idx="4997">
                  <c:v>2019</c:v>
                </c:pt>
                <c:pt idx="4998">
                  <c:v>2019</c:v>
                </c:pt>
                <c:pt idx="4999">
                  <c:v>2019</c:v>
                </c:pt>
                <c:pt idx="5000">
                  <c:v>2019</c:v>
                </c:pt>
                <c:pt idx="5001">
                  <c:v>2019</c:v>
                </c:pt>
                <c:pt idx="5002">
                  <c:v>2019</c:v>
                </c:pt>
                <c:pt idx="5003">
                  <c:v>2019</c:v>
                </c:pt>
                <c:pt idx="5004">
                  <c:v>2019</c:v>
                </c:pt>
                <c:pt idx="5005">
                  <c:v>2019</c:v>
                </c:pt>
                <c:pt idx="5006">
                  <c:v>2019</c:v>
                </c:pt>
                <c:pt idx="5007">
                  <c:v>2019</c:v>
                </c:pt>
                <c:pt idx="5008">
                  <c:v>2019</c:v>
                </c:pt>
                <c:pt idx="5009">
                  <c:v>2019</c:v>
                </c:pt>
                <c:pt idx="5010">
                  <c:v>2019</c:v>
                </c:pt>
                <c:pt idx="5011">
                  <c:v>2019</c:v>
                </c:pt>
                <c:pt idx="5012">
                  <c:v>2019</c:v>
                </c:pt>
                <c:pt idx="5013">
                  <c:v>2019</c:v>
                </c:pt>
                <c:pt idx="5014">
                  <c:v>2019</c:v>
                </c:pt>
                <c:pt idx="5015">
                  <c:v>2019</c:v>
                </c:pt>
                <c:pt idx="5016">
                  <c:v>2019</c:v>
                </c:pt>
                <c:pt idx="5017">
                  <c:v>2019</c:v>
                </c:pt>
                <c:pt idx="5018">
                  <c:v>2019</c:v>
                </c:pt>
                <c:pt idx="5019">
                  <c:v>2019</c:v>
                </c:pt>
                <c:pt idx="5020">
                  <c:v>2019</c:v>
                </c:pt>
                <c:pt idx="5021">
                  <c:v>2019</c:v>
                </c:pt>
                <c:pt idx="5022">
                  <c:v>2019</c:v>
                </c:pt>
                <c:pt idx="5023">
                  <c:v>2019</c:v>
                </c:pt>
                <c:pt idx="5024">
                  <c:v>2019</c:v>
                </c:pt>
                <c:pt idx="5025">
                  <c:v>2019</c:v>
                </c:pt>
                <c:pt idx="5026">
                  <c:v>2019</c:v>
                </c:pt>
                <c:pt idx="5027">
                  <c:v>2019</c:v>
                </c:pt>
                <c:pt idx="5028">
                  <c:v>2019</c:v>
                </c:pt>
                <c:pt idx="5029">
                  <c:v>2019</c:v>
                </c:pt>
                <c:pt idx="5030">
                  <c:v>2019</c:v>
                </c:pt>
                <c:pt idx="5031">
                  <c:v>2019</c:v>
                </c:pt>
                <c:pt idx="5032">
                  <c:v>2019</c:v>
                </c:pt>
                <c:pt idx="5033">
                  <c:v>2019</c:v>
                </c:pt>
                <c:pt idx="5034">
                  <c:v>2019</c:v>
                </c:pt>
                <c:pt idx="5035">
                  <c:v>2019</c:v>
                </c:pt>
                <c:pt idx="5036">
                  <c:v>2019</c:v>
                </c:pt>
                <c:pt idx="5037">
                  <c:v>2019</c:v>
                </c:pt>
                <c:pt idx="5038">
                  <c:v>2019</c:v>
                </c:pt>
                <c:pt idx="5039">
                  <c:v>2019</c:v>
                </c:pt>
                <c:pt idx="5040">
                  <c:v>2019</c:v>
                </c:pt>
                <c:pt idx="5041">
                  <c:v>2019</c:v>
                </c:pt>
                <c:pt idx="5042">
                  <c:v>2019</c:v>
                </c:pt>
                <c:pt idx="5043">
                  <c:v>2019</c:v>
                </c:pt>
                <c:pt idx="5044">
                  <c:v>2019</c:v>
                </c:pt>
                <c:pt idx="5045">
                  <c:v>2019</c:v>
                </c:pt>
                <c:pt idx="5046">
                  <c:v>2019</c:v>
                </c:pt>
                <c:pt idx="5047">
                  <c:v>2019</c:v>
                </c:pt>
                <c:pt idx="5048">
                  <c:v>2019</c:v>
                </c:pt>
                <c:pt idx="5049">
                  <c:v>2019</c:v>
                </c:pt>
                <c:pt idx="5050">
                  <c:v>2019</c:v>
                </c:pt>
                <c:pt idx="5051">
                  <c:v>2019</c:v>
                </c:pt>
                <c:pt idx="5052">
                  <c:v>2019</c:v>
                </c:pt>
                <c:pt idx="5053">
                  <c:v>2019</c:v>
                </c:pt>
                <c:pt idx="5054">
                  <c:v>2019</c:v>
                </c:pt>
                <c:pt idx="5055">
                  <c:v>2019</c:v>
                </c:pt>
                <c:pt idx="5056">
                  <c:v>2019</c:v>
                </c:pt>
                <c:pt idx="5057">
                  <c:v>2019</c:v>
                </c:pt>
                <c:pt idx="5058">
                  <c:v>2019</c:v>
                </c:pt>
                <c:pt idx="5059">
                  <c:v>2019</c:v>
                </c:pt>
                <c:pt idx="5060">
                  <c:v>2019</c:v>
                </c:pt>
                <c:pt idx="5061">
                  <c:v>2019</c:v>
                </c:pt>
                <c:pt idx="5062">
                  <c:v>2019</c:v>
                </c:pt>
                <c:pt idx="5063">
                  <c:v>2019</c:v>
                </c:pt>
                <c:pt idx="5064">
                  <c:v>2019</c:v>
                </c:pt>
                <c:pt idx="5065">
                  <c:v>2019</c:v>
                </c:pt>
                <c:pt idx="5066">
                  <c:v>2019</c:v>
                </c:pt>
                <c:pt idx="5067">
                  <c:v>2019</c:v>
                </c:pt>
                <c:pt idx="5068">
                  <c:v>2019</c:v>
                </c:pt>
                <c:pt idx="5069">
                  <c:v>2019</c:v>
                </c:pt>
                <c:pt idx="5070">
                  <c:v>2019</c:v>
                </c:pt>
                <c:pt idx="5071">
                  <c:v>2019</c:v>
                </c:pt>
                <c:pt idx="5072">
                  <c:v>2019</c:v>
                </c:pt>
                <c:pt idx="5073">
                  <c:v>2019</c:v>
                </c:pt>
                <c:pt idx="5074">
                  <c:v>2019</c:v>
                </c:pt>
                <c:pt idx="5075">
                  <c:v>2019</c:v>
                </c:pt>
                <c:pt idx="5076">
                  <c:v>2019</c:v>
                </c:pt>
                <c:pt idx="5077">
                  <c:v>2019</c:v>
                </c:pt>
                <c:pt idx="5078">
                  <c:v>2019</c:v>
                </c:pt>
                <c:pt idx="5079">
                  <c:v>2019</c:v>
                </c:pt>
                <c:pt idx="5080">
                  <c:v>2019</c:v>
                </c:pt>
                <c:pt idx="5081">
                  <c:v>2019</c:v>
                </c:pt>
                <c:pt idx="5082">
                  <c:v>2019</c:v>
                </c:pt>
                <c:pt idx="5083">
                  <c:v>2019</c:v>
                </c:pt>
                <c:pt idx="5084">
                  <c:v>2019</c:v>
                </c:pt>
                <c:pt idx="5085">
                  <c:v>2019</c:v>
                </c:pt>
                <c:pt idx="5086">
                  <c:v>2019</c:v>
                </c:pt>
                <c:pt idx="5087">
                  <c:v>2019</c:v>
                </c:pt>
                <c:pt idx="5088">
                  <c:v>2019</c:v>
                </c:pt>
                <c:pt idx="5089">
                  <c:v>2019</c:v>
                </c:pt>
                <c:pt idx="5090">
                  <c:v>2019</c:v>
                </c:pt>
                <c:pt idx="5091">
                  <c:v>2019</c:v>
                </c:pt>
                <c:pt idx="5092">
                  <c:v>2019</c:v>
                </c:pt>
                <c:pt idx="5093">
                  <c:v>2019</c:v>
                </c:pt>
                <c:pt idx="5094">
                  <c:v>2019</c:v>
                </c:pt>
                <c:pt idx="5095">
                  <c:v>2019</c:v>
                </c:pt>
                <c:pt idx="5096">
                  <c:v>2019</c:v>
                </c:pt>
                <c:pt idx="5097">
                  <c:v>2019</c:v>
                </c:pt>
                <c:pt idx="5098">
                  <c:v>2019</c:v>
                </c:pt>
                <c:pt idx="5099">
                  <c:v>2019</c:v>
                </c:pt>
                <c:pt idx="5100">
                  <c:v>2019</c:v>
                </c:pt>
                <c:pt idx="5101">
                  <c:v>2019</c:v>
                </c:pt>
                <c:pt idx="5102">
                  <c:v>2019</c:v>
                </c:pt>
                <c:pt idx="5103">
                  <c:v>2019</c:v>
                </c:pt>
                <c:pt idx="5104">
                  <c:v>2019</c:v>
                </c:pt>
                <c:pt idx="5105">
                  <c:v>2019</c:v>
                </c:pt>
                <c:pt idx="5106">
                  <c:v>2019</c:v>
                </c:pt>
                <c:pt idx="5107">
                  <c:v>2019</c:v>
                </c:pt>
                <c:pt idx="5108">
                  <c:v>2019</c:v>
                </c:pt>
                <c:pt idx="5109">
                  <c:v>2019</c:v>
                </c:pt>
                <c:pt idx="5110">
                  <c:v>2019</c:v>
                </c:pt>
                <c:pt idx="5111">
                  <c:v>2019</c:v>
                </c:pt>
                <c:pt idx="5112">
                  <c:v>2019</c:v>
                </c:pt>
                <c:pt idx="5113">
                  <c:v>2019</c:v>
                </c:pt>
                <c:pt idx="5114">
                  <c:v>2019</c:v>
                </c:pt>
                <c:pt idx="5115">
                  <c:v>2019</c:v>
                </c:pt>
                <c:pt idx="5116">
                  <c:v>2019</c:v>
                </c:pt>
                <c:pt idx="5117">
                  <c:v>2019</c:v>
                </c:pt>
                <c:pt idx="5118">
                  <c:v>2019</c:v>
                </c:pt>
                <c:pt idx="5119">
                  <c:v>2019</c:v>
                </c:pt>
                <c:pt idx="5120">
                  <c:v>2019</c:v>
                </c:pt>
                <c:pt idx="5121">
                  <c:v>2019</c:v>
                </c:pt>
                <c:pt idx="5122">
                  <c:v>2019</c:v>
                </c:pt>
                <c:pt idx="5123">
                  <c:v>2019</c:v>
                </c:pt>
                <c:pt idx="5124">
                  <c:v>2019</c:v>
                </c:pt>
                <c:pt idx="5125">
                  <c:v>2019</c:v>
                </c:pt>
                <c:pt idx="5126">
                  <c:v>2019</c:v>
                </c:pt>
                <c:pt idx="5127">
                  <c:v>2019</c:v>
                </c:pt>
                <c:pt idx="5128">
                  <c:v>2019</c:v>
                </c:pt>
                <c:pt idx="5129">
                  <c:v>2019</c:v>
                </c:pt>
              </c:numCache>
            </c:numRef>
          </c:cat>
          <c:val>
            <c:numRef>
              <c:f>'Share price'!$C$1:$C$5130</c:f>
              <c:numCache>
                <c:formatCode>0.00</c:formatCode>
                <c:ptCount val="5130"/>
                <c:pt idx="0">
                  <c:v>23.75</c:v>
                </c:pt>
                <c:pt idx="1">
                  <c:v>26</c:v>
                </c:pt>
                <c:pt idx="2">
                  <c:v>28.5</c:v>
                </c:pt>
                <c:pt idx="3">
                  <c:v>31.25</c:v>
                </c:pt>
                <c:pt idx="4">
                  <c:v>31.25</c:v>
                </c:pt>
                <c:pt idx="5">
                  <c:v>31.25</c:v>
                </c:pt>
                <c:pt idx="6">
                  <c:v>31.5</c:v>
                </c:pt>
                <c:pt idx="7">
                  <c:v>33</c:v>
                </c:pt>
                <c:pt idx="8">
                  <c:v>30.25</c:v>
                </c:pt>
                <c:pt idx="9">
                  <c:v>30.88</c:v>
                </c:pt>
                <c:pt idx="10">
                  <c:v>29.75</c:v>
                </c:pt>
                <c:pt idx="11">
                  <c:v>30</c:v>
                </c:pt>
                <c:pt idx="12">
                  <c:v>31.25</c:v>
                </c:pt>
                <c:pt idx="13">
                  <c:v>31.75</c:v>
                </c:pt>
                <c:pt idx="14">
                  <c:v>31.5</c:v>
                </c:pt>
                <c:pt idx="15">
                  <c:v>30.25</c:v>
                </c:pt>
                <c:pt idx="16">
                  <c:v>30.25</c:v>
                </c:pt>
                <c:pt idx="17">
                  <c:v>29.75</c:v>
                </c:pt>
                <c:pt idx="18">
                  <c:v>30.25</c:v>
                </c:pt>
                <c:pt idx="19">
                  <c:v>30.75</c:v>
                </c:pt>
                <c:pt idx="20">
                  <c:v>31.25</c:v>
                </c:pt>
                <c:pt idx="21">
                  <c:v>31.5</c:v>
                </c:pt>
                <c:pt idx="22">
                  <c:v>32.25</c:v>
                </c:pt>
                <c:pt idx="23">
                  <c:v>32.380000000000003</c:v>
                </c:pt>
                <c:pt idx="24">
                  <c:v>32.5</c:v>
                </c:pt>
                <c:pt idx="25">
                  <c:v>33.75</c:v>
                </c:pt>
                <c:pt idx="26">
                  <c:v>36.25</c:v>
                </c:pt>
                <c:pt idx="27">
                  <c:v>35</c:v>
                </c:pt>
                <c:pt idx="28">
                  <c:v>36.380000000000003</c:v>
                </c:pt>
                <c:pt idx="29">
                  <c:v>37.5</c:v>
                </c:pt>
                <c:pt idx="30">
                  <c:v>37.75</c:v>
                </c:pt>
                <c:pt idx="31">
                  <c:v>37.5</c:v>
                </c:pt>
                <c:pt idx="32">
                  <c:v>36.5</c:v>
                </c:pt>
                <c:pt idx="33">
                  <c:v>36.5</c:v>
                </c:pt>
                <c:pt idx="34">
                  <c:v>36</c:v>
                </c:pt>
                <c:pt idx="35">
                  <c:v>36.630000000000003</c:v>
                </c:pt>
                <c:pt idx="36">
                  <c:v>37.25</c:v>
                </c:pt>
                <c:pt idx="37">
                  <c:v>37.75</c:v>
                </c:pt>
                <c:pt idx="38">
                  <c:v>39.130000000000003</c:v>
                </c:pt>
                <c:pt idx="39">
                  <c:v>38.75</c:v>
                </c:pt>
                <c:pt idx="40">
                  <c:v>38.5</c:v>
                </c:pt>
                <c:pt idx="41">
                  <c:v>38.130000000000003</c:v>
                </c:pt>
                <c:pt idx="42">
                  <c:v>38</c:v>
                </c:pt>
                <c:pt idx="43">
                  <c:v>38.5</c:v>
                </c:pt>
                <c:pt idx="44">
                  <c:v>38.25</c:v>
                </c:pt>
                <c:pt idx="45">
                  <c:v>37.5</c:v>
                </c:pt>
                <c:pt idx="46">
                  <c:v>37.75</c:v>
                </c:pt>
                <c:pt idx="47">
                  <c:v>38.130000000000003</c:v>
                </c:pt>
                <c:pt idx="48">
                  <c:v>38.5</c:v>
                </c:pt>
                <c:pt idx="49">
                  <c:v>38.5</c:v>
                </c:pt>
                <c:pt idx="50">
                  <c:v>38</c:v>
                </c:pt>
                <c:pt idx="51">
                  <c:v>37.5</c:v>
                </c:pt>
                <c:pt idx="52">
                  <c:v>37</c:v>
                </c:pt>
                <c:pt idx="53">
                  <c:v>37</c:v>
                </c:pt>
                <c:pt idx="54">
                  <c:v>36.380000000000003</c:v>
                </c:pt>
                <c:pt idx="55">
                  <c:v>36.25</c:v>
                </c:pt>
                <c:pt idx="56">
                  <c:v>36.25</c:v>
                </c:pt>
                <c:pt idx="57">
                  <c:v>37.25</c:v>
                </c:pt>
                <c:pt idx="58">
                  <c:v>38.25</c:v>
                </c:pt>
                <c:pt idx="59">
                  <c:v>38.25</c:v>
                </c:pt>
                <c:pt idx="60">
                  <c:v>37</c:v>
                </c:pt>
                <c:pt idx="61">
                  <c:v>37.5</c:v>
                </c:pt>
                <c:pt idx="62">
                  <c:v>37.880000000000003</c:v>
                </c:pt>
                <c:pt idx="63">
                  <c:v>38</c:v>
                </c:pt>
                <c:pt idx="64">
                  <c:v>38.25</c:v>
                </c:pt>
                <c:pt idx="65">
                  <c:v>37.880000000000003</c:v>
                </c:pt>
                <c:pt idx="66">
                  <c:v>38.25</c:v>
                </c:pt>
                <c:pt idx="67">
                  <c:v>38.5</c:v>
                </c:pt>
                <c:pt idx="68">
                  <c:v>39</c:v>
                </c:pt>
                <c:pt idx="69">
                  <c:v>40</c:v>
                </c:pt>
                <c:pt idx="70">
                  <c:v>39.25</c:v>
                </c:pt>
                <c:pt idx="71">
                  <c:v>39.25</c:v>
                </c:pt>
                <c:pt idx="72">
                  <c:v>39.25</c:v>
                </c:pt>
                <c:pt idx="73">
                  <c:v>39.25</c:v>
                </c:pt>
                <c:pt idx="74">
                  <c:v>39.75</c:v>
                </c:pt>
                <c:pt idx="75">
                  <c:v>40</c:v>
                </c:pt>
                <c:pt idx="76">
                  <c:v>40</c:v>
                </c:pt>
                <c:pt idx="77">
                  <c:v>40.75</c:v>
                </c:pt>
                <c:pt idx="78">
                  <c:v>43.75</c:v>
                </c:pt>
                <c:pt idx="79">
                  <c:v>45</c:v>
                </c:pt>
                <c:pt idx="80">
                  <c:v>45</c:v>
                </c:pt>
                <c:pt idx="81">
                  <c:v>46.25</c:v>
                </c:pt>
                <c:pt idx="82">
                  <c:v>46.25</c:v>
                </c:pt>
                <c:pt idx="83">
                  <c:v>46.13</c:v>
                </c:pt>
                <c:pt idx="84">
                  <c:v>45.75</c:v>
                </c:pt>
                <c:pt idx="85">
                  <c:v>45.25</c:v>
                </c:pt>
                <c:pt idx="86">
                  <c:v>45.5</c:v>
                </c:pt>
                <c:pt idx="87">
                  <c:v>45.25</c:v>
                </c:pt>
                <c:pt idx="88">
                  <c:v>44.75</c:v>
                </c:pt>
                <c:pt idx="89">
                  <c:v>46.25</c:v>
                </c:pt>
                <c:pt idx="90">
                  <c:v>49.75</c:v>
                </c:pt>
                <c:pt idx="91">
                  <c:v>49.75</c:v>
                </c:pt>
                <c:pt idx="92">
                  <c:v>49.63</c:v>
                </c:pt>
                <c:pt idx="93">
                  <c:v>48.5</c:v>
                </c:pt>
                <c:pt idx="94">
                  <c:v>49</c:v>
                </c:pt>
                <c:pt idx="95">
                  <c:v>49.75</c:v>
                </c:pt>
                <c:pt idx="96">
                  <c:v>49.25</c:v>
                </c:pt>
                <c:pt idx="97">
                  <c:v>49</c:v>
                </c:pt>
                <c:pt idx="98">
                  <c:v>49.38</c:v>
                </c:pt>
                <c:pt idx="99">
                  <c:v>49.75</c:v>
                </c:pt>
                <c:pt idx="100">
                  <c:v>50.25</c:v>
                </c:pt>
                <c:pt idx="101">
                  <c:v>50.75</c:v>
                </c:pt>
                <c:pt idx="102">
                  <c:v>51.5</c:v>
                </c:pt>
                <c:pt idx="103">
                  <c:v>51.75</c:v>
                </c:pt>
                <c:pt idx="104">
                  <c:v>52.25</c:v>
                </c:pt>
                <c:pt idx="105">
                  <c:v>52.25</c:v>
                </c:pt>
                <c:pt idx="106">
                  <c:v>52.75</c:v>
                </c:pt>
                <c:pt idx="107">
                  <c:v>56.13</c:v>
                </c:pt>
                <c:pt idx="108">
                  <c:v>57.25</c:v>
                </c:pt>
                <c:pt idx="109">
                  <c:v>56.25</c:v>
                </c:pt>
                <c:pt idx="110">
                  <c:v>55.25</c:v>
                </c:pt>
                <c:pt idx="111">
                  <c:v>54.75</c:v>
                </c:pt>
                <c:pt idx="112">
                  <c:v>54</c:v>
                </c:pt>
                <c:pt idx="113">
                  <c:v>52.5</c:v>
                </c:pt>
                <c:pt idx="114">
                  <c:v>50</c:v>
                </c:pt>
                <c:pt idx="115">
                  <c:v>50.63</c:v>
                </c:pt>
                <c:pt idx="116">
                  <c:v>52.5</c:v>
                </c:pt>
                <c:pt idx="117">
                  <c:v>54.5</c:v>
                </c:pt>
                <c:pt idx="118">
                  <c:v>55.75</c:v>
                </c:pt>
                <c:pt idx="119">
                  <c:v>57</c:v>
                </c:pt>
                <c:pt idx="120">
                  <c:v>56.5</c:v>
                </c:pt>
                <c:pt idx="121">
                  <c:v>57.25</c:v>
                </c:pt>
                <c:pt idx="122">
                  <c:v>58.25</c:v>
                </c:pt>
                <c:pt idx="123">
                  <c:v>62.13</c:v>
                </c:pt>
                <c:pt idx="124">
                  <c:v>62</c:v>
                </c:pt>
                <c:pt idx="125">
                  <c:v>59.75</c:v>
                </c:pt>
                <c:pt idx="126">
                  <c:v>57</c:v>
                </c:pt>
                <c:pt idx="127">
                  <c:v>58.25</c:v>
                </c:pt>
                <c:pt idx="128">
                  <c:v>57.5</c:v>
                </c:pt>
                <c:pt idx="129">
                  <c:v>54.5</c:v>
                </c:pt>
                <c:pt idx="130">
                  <c:v>49.25</c:v>
                </c:pt>
                <c:pt idx="131">
                  <c:v>49.25</c:v>
                </c:pt>
                <c:pt idx="132">
                  <c:v>49.75</c:v>
                </c:pt>
                <c:pt idx="133">
                  <c:v>50</c:v>
                </c:pt>
                <c:pt idx="134">
                  <c:v>49.75</c:v>
                </c:pt>
                <c:pt idx="135">
                  <c:v>48.75</c:v>
                </c:pt>
                <c:pt idx="136">
                  <c:v>46.25</c:v>
                </c:pt>
                <c:pt idx="137">
                  <c:v>46.25</c:v>
                </c:pt>
                <c:pt idx="138">
                  <c:v>45.25</c:v>
                </c:pt>
                <c:pt idx="139">
                  <c:v>44.5</c:v>
                </c:pt>
                <c:pt idx="140">
                  <c:v>42.5</c:v>
                </c:pt>
                <c:pt idx="141">
                  <c:v>39</c:v>
                </c:pt>
                <c:pt idx="142">
                  <c:v>40.75</c:v>
                </c:pt>
                <c:pt idx="143">
                  <c:v>42</c:v>
                </c:pt>
                <c:pt idx="144">
                  <c:v>44.45</c:v>
                </c:pt>
                <c:pt idx="145">
                  <c:v>45</c:v>
                </c:pt>
                <c:pt idx="146">
                  <c:v>46</c:v>
                </c:pt>
                <c:pt idx="147">
                  <c:v>46.05</c:v>
                </c:pt>
                <c:pt idx="148">
                  <c:v>46.85</c:v>
                </c:pt>
                <c:pt idx="149">
                  <c:v>46</c:v>
                </c:pt>
                <c:pt idx="150">
                  <c:v>44.75</c:v>
                </c:pt>
                <c:pt idx="151">
                  <c:v>44.75</c:v>
                </c:pt>
                <c:pt idx="152">
                  <c:v>45.05</c:v>
                </c:pt>
                <c:pt idx="153">
                  <c:v>43.5</c:v>
                </c:pt>
                <c:pt idx="154">
                  <c:v>44.25</c:v>
                </c:pt>
                <c:pt idx="155">
                  <c:v>45.75</c:v>
                </c:pt>
                <c:pt idx="156">
                  <c:v>45.3</c:v>
                </c:pt>
                <c:pt idx="157">
                  <c:v>46.75</c:v>
                </c:pt>
                <c:pt idx="158">
                  <c:v>46.9</c:v>
                </c:pt>
                <c:pt idx="159">
                  <c:v>46.6</c:v>
                </c:pt>
                <c:pt idx="160">
                  <c:v>46.35</c:v>
                </c:pt>
                <c:pt idx="161">
                  <c:v>46.4</c:v>
                </c:pt>
                <c:pt idx="162">
                  <c:v>46.85</c:v>
                </c:pt>
                <c:pt idx="163">
                  <c:v>46.75</c:v>
                </c:pt>
                <c:pt idx="164">
                  <c:v>46.65</c:v>
                </c:pt>
                <c:pt idx="165">
                  <c:v>45.05</c:v>
                </c:pt>
                <c:pt idx="166">
                  <c:v>45.75</c:v>
                </c:pt>
                <c:pt idx="167">
                  <c:v>44</c:v>
                </c:pt>
                <c:pt idx="168">
                  <c:v>45</c:v>
                </c:pt>
                <c:pt idx="169">
                  <c:v>45</c:v>
                </c:pt>
                <c:pt idx="170">
                  <c:v>47</c:v>
                </c:pt>
                <c:pt idx="171">
                  <c:v>47.75</c:v>
                </c:pt>
                <c:pt idx="172">
                  <c:v>49</c:v>
                </c:pt>
                <c:pt idx="173">
                  <c:v>52</c:v>
                </c:pt>
                <c:pt idx="174">
                  <c:v>56</c:v>
                </c:pt>
                <c:pt idx="175">
                  <c:v>57</c:v>
                </c:pt>
                <c:pt idx="176">
                  <c:v>57.75</c:v>
                </c:pt>
                <c:pt idx="177">
                  <c:v>62</c:v>
                </c:pt>
                <c:pt idx="178">
                  <c:v>61</c:v>
                </c:pt>
                <c:pt idx="179">
                  <c:v>58</c:v>
                </c:pt>
                <c:pt idx="180">
                  <c:v>56</c:v>
                </c:pt>
                <c:pt idx="181">
                  <c:v>59</c:v>
                </c:pt>
                <c:pt idx="182">
                  <c:v>59.25</c:v>
                </c:pt>
                <c:pt idx="183">
                  <c:v>58.5</c:v>
                </c:pt>
                <c:pt idx="184">
                  <c:v>60.5</c:v>
                </c:pt>
                <c:pt idx="185">
                  <c:v>59</c:v>
                </c:pt>
                <c:pt idx="186">
                  <c:v>60</c:v>
                </c:pt>
                <c:pt idx="187">
                  <c:v>59.5</c:v>
                </c:pt>
                <c:pt idx="188">
                  <c:v>58</c:v>
                </c:pt>
                <c:pt idx="189">
                  <c:v>58</c:v>
                </c:pt>
                <c:pt idx="190">
                  <c:v>57</c:v>
                </c:pt>
                <c:pt idx="191">
                  <c:v>57.5</c:v>
                </c:pt>
                <c:pt idx="192">
                  <c:v>56.25</c:v>
                </c:pt>
                <c:pt idx="193">
                  <c:v>57</c:v>
                </c:pt>
                <c:pt idx="194">
                  <c:v>57.5</c:v>
                </c:pt>
                <c:pt idx="195">
                  <c:v>58</c:v>
                </c:pt>
                <c:pt idx="196">
                  <c:v>57.5</c:v>
                </c:pt>
                <c:pt idx="197">
                  <c:v>62.5</c:v>
                </c:pt>
                <c:pt idx="198">
                  <c:v>64.5</c:v>
                </c:pt>
                <c:pt idx="199">
                  <c:v>63.75</c:v>
                </c:pt>
                <c:pt idx="200">
                  <c:v>64</c:v>
                </c:pt>
                <c:pt idx="201">
                  <c:v>66</c:v>
                </c:pt>
                <c:pt idx="202">
                  <c:v>74</c:v>
                </c:pt>
                <c:pt idx="203">
                  <c:v>70.5</c:v>
                </c:pt>
                <c:pt idx="204">
                  <c:v>69.5</c:v>
                </c:pt>
                <c:pt idx="205">
                  <c:v>72.5</c:v>
                </c:pt>
                <c:pt idx="206">
                  <c:v>83</c:v>
                </c:pt>
                <c:pt idx="207">
                  <c:v>89.5</c:v>
                </c:pt>
                <c:pt idx="208">
                  <c:v>89.5</c:v>
                </c:pt>
                <c:pt idx="209">
                  <c:v>90.25</c:v>
                </c:pt>
                <c:pt idx="210">
                  <c:v>94.25</c:v>
                </c:pt>
                <c:pt idx="211">
                  <c:v>93.75</c:v>
                </c:pt>
                <c:pt idx="212">
                  <c:v>91.5</c:v>
                </c:pt>
                <c:pt idx="213">
                  <c:v>87.75</c:v>
                </c:pt>
                <c:pt idx="214">
                  <c:v>85</c:v>
                </c:pt>
                <c:pt idx="215">
                  <c:v>90.5</c:v>
                </c:pt>
                <c:pt idx="216">
                  <c:v>88</c:v>
                </c:pt>
                <c:pt idx="217">
                  <c:v>80</c:v>
                </c:pt>
                <c:pt idx="218">
                  <c:v>79</c:v>
                </c:pt>
                <c:pt idx="219">
                  <c:v>84</c:v>
                </c:pt>
                <c:pt idx="220">
                  <c:v>88.75</c:v>
                </c:pt>
                <c:pt idx="221">
                  <c:v>95.5</c:v>
                </c:pt>
                <c:pt idx="222">
                  <c:v>95</c:v>
                </c:pt>
                <c:pt idx="223">
                  <c:v>101</c:v>
                </c:pt>
                <c:pt idx="224">
                  <c:v>106.75</c:v>
                </c:pt>
                <c:pt idx="225">
                  <c:v>124.5</c:v>
                </c:pt>
                <c:pt idx="226">
                  <c:v>122</c:v>
                </c:pt>
                <c:pt idx="227">
                  <c:v>122.75</c:v>
                </c:pt>
                <c:pt idx="228">
                  <c:v>122.75</c:v>
                </c:pt>
                <c:pt idx="229">
                  <c:v>122</c:v>
                </c:pt>
                <c:pt idx="230">
                  <c:v>116.5</c:v>
                </c:pt>
                <c:pt idx="231">
                  <c:v>114.75</c:v>
                </c:pt>
                <c:pt idx="232">
                  <c:v>113</c:v>
                </c:pt>
                <c:pt idx="233">
                  <c:v>115</c:v>
                </c:pt>
                <c:pt idx="234">
                  <c:v>112.5</c:v>
                </c:pt>
                <c:pt idx="235">
                  <c:v>116</c:v>
                </c:pt>
                <c:pt idx="236">
                  <c:v>119.5</c:v>
                </c:pt>
                <c:pt idx="237">
                  <c:v>117.5</c:v>
                </c:pt>
                <c:pt idx="238">
                  <c:v>127.75</c:v>
                </c:pt>
                <c:pt idx="239">
                  <c:v>130.5</c:v>
                </c:pt>
                <c:pt idx="240">
                  <c:v>155.75</c:v>
                </c:pt>
                <c:pt idx="241">
                  <c:v>147.5</c:v>
                </c:pt>
                <c:pt idx="242">
                  <c:v>141</c:v>
                </c:pt>
                <c:pt idx="243">
                  <c:v>158.25</c:v>
                </c:pt>
                <c:pt idx="244">
                  <c:v>158.5</c:v>
                </c:pt>
                <c:pt idx="245">
                  <c:v>155.25</c:v>
                </c:pt>
                <c:pt idx="246">
                  <c:v>153</c:v>
                </c:pt>
                <c:pt idx="247">
                  <c:v>148</c:v>
                </c:pt>
                <c:pt idx="248">
                  <c:v>145.25</c:v>
                </c:pt>
                <c:pt idx="249">
                  <c:v>140</c:v>
                </c:pt>
                <c:pt idx="250">
                  <c:v>145</c:v>
                </c:pt>
                <c:pt idx="251">
                  <c:v>162.25</c:v>
                </c:pt>
                <c:pt idx="252">
                  <c:v>150.5</c:v>
                </c:pt>
                <c:pt idx="253">
                  <c:v>152.5</c:v>
                </c:pt>
                <c:pt idx="254">
                  <c:v>140.5</c:v>
                </c:pt>
                <c:pt idx="255">
                  <c:v>136.25</c:v>
                </c:pt>
                <c:pt idx="256">
                  <c:v>142</c:v>
                </c:pt>
                <c:pt idx="257">
                  <c:v>143.75</c:v>
                </c:pt>
                <c:pt idx="258">
                  <c:v>140</c:v>
                </c:pt>
                <c:pt idx="259">
                  <c:v>137.5</c:v>
                </c:pt>
                <c:pt idx="260">
                  <c:v>141.5</c:v>
                </c:pt>
                <c:pt idx="261">
                  <c:v>144.25</c:v>
                </c:pt>
                <c:pt idx="262">
                  <c:v>147.25</c:v>
                </c:pt>
                <c:pt idx="263">
                  <c:v>144</c:v>
                </c:pt>
                <c:pt idx="264">
                  <c:v>142.5</c:v>
                </c:pt>
                <c:pt idx="265">
                  <c:v>135</c:v>
                </c:pt>
                <c:pt idx="266">
                  <c:v>130</c:v>
                </c:pt>
                <c:pt idx="267">
                  <c:v>123.25</c:v>
                </c:pt>
                <c:pt idx="268">
                  <c:v>120.5</c:v>
                </c:pt>
                <c:pt idx="269">
                  <c:v>115.5</c:v>
                </c:pt>
                <c:pt idx="270">
                  <c:v>124.5</c:v>
                </c:pt>
                <c:pt idx="271">
                  <c:v>130</c:v>
                </c:pt>
                <c:pt idx="272">
                  <c:v>123.5</c:v>
                </c:pt>
                <c:pt idx="273">
                  <c:v>108.25</c:v>
                </c:pt>
                <c:pt idx="274">
                  <c:v>108.25</c:v>
                </c:pt>
                <c:pt idx="275">
                  <c:v>110</c:v>
                </c:pt>
                <c:pt idx="276">
                  <c:v>107.75</c:v>
                </c:pt>
                <c:pt idx="277">
                  <c:v>94.5</c:v>
                </c:pt>
                <c:pt idx="278">
                  <c:v>99.5</c:v>
                </c:pt>
                <c:pt idx="279">
                  <c:v>97.5</c:v>
                </c:pt>
                <c:pt idx="280">
                  <c:v>98.5</c:v>
                </c:pt>
                <c:pt idx="281">
                  <c:v>92.5</c:v>
                </c:pt>
                <c:pt idx="282">
                  <c:v>95</c:v>
                </c:pt>
                <c:pt idx="283">
                  <c:v>92</c:v>
                </c:pt>
                <c:pt idx="284">
                  <c:v>93</c:v>
                </c:pt>
                <c:pt idx="285">
                  <c:v>88.5</c:v>
                </c:pt>
                <c:pt idx="286">
                  <c:v>84.25</c:v>
                </c:pt>
                <c:pt idx="287">
                  <c:v>80</c:v>
                </c:pt>
                <c:pt idx="288">
                  <c:v>80</c:v>
                </c:pt>
                <c:pt idx="289">
                  <c:v>85</c:v>
                </c:pt>
                <c:pt idx="290">
                  <c:v>94.25</c:v>
                </c:pt>
                <c:pt idx="291">
                  <c:v>98.75</c:v>
                </c:pt>
                <c:pt idx="292">
                  <c:v>95</c:v>
                </c:pt>
                <c:pt idx="293">
                  <c:v>97</c:v>
                </c:pt>
                <c:pt idx="294">
                  <c:v>94</c:v>
                </c:pt>
                <c:pt idx="295">
                  <c:v>94.5</c:v>
                </c:pt>
                <c:pt idx="296">
                  <c:v>92</c:v>
                </c:pt>
                <c:pt idx="297">
                  <c:v>89</c:v>
                </c:pt>
                <c:pt idx="298">
                  <c:v>87.25</c:v>
                </c:pt>
                <c:pt idx="299">
                  <c:v>81</c:v>
                </c:pt>
                <c:pt idx="300">
                  <c:v>82.5</c:v>
                </c:pt>
                <c:pt idx="301">
                  <c:v>80</c:v>
                </c:pt>
                <c:pt idx="302">
                  <c:v>81</c:v>
                </c:pt>
                <c:pt idx="303">
                  <c:v>82.25</c:v>
                </c:pt>
                <c:pt idx="304">
                  <c:v>85.5</c:v>
                </c:pt>
                <c:pt idx="305">
                  <c:v>94</c:v>
                </c:pt>
                <c:pt idx="306">
                  <c:v>99</c:v>
                </c:pt>
                <c:pt idx="307">
                  <c:v>97.5</c:v>
                </c:pt>
                <c:pt idx="308">
                  <c:v>90.5</c:v>
                </c:pt>
                <c:pt idx="309">
                  <c:v>93.25</c:v>
                </c:pt>
                <c:pt idx="310">
                  <c:v>94</c:v>
                </c:pt>
                <c:pt idx="311">
                  <c:v>95</c:v>
                </c:pt>
                <c:pt idx="312">
                  <c:v>90.25</c:v>
                </c:pt>
                <c:pt idx="313">
                  <c:v>91</c:v>
                </c:pt>
                <c:pt idx="314">
                  <c:v>93.75</c:v>
                </c:pt>
                <c:pt idx="315">
                  <c:v>92</c:v>
                </c:pt>
                <c:pt idx="316">
                  <c:v>90.5</c:v>
                </c:pt>
                <c:pt idx="317">
                  <c:v>90.75</c:v>
                </c:pt>
                <c:pt idx="318">
                  <c:v>93</c:v>
                </c:pt>
                <c:pt idx="319">
                  <c:v>93</c:v>
                </c:pt>
                <c:pt idx="320">
                  <c:v>93.25</c:v>
                </c:pt>
                <c:pt idx="321">
                  <c:v>102.5</c:v>
                </c:pt>
                <c:pt idx="322">
                  <c:v>105</c:v>
                </c:pt>
                <c:pt idx="323">
                  <c:v>109.75</c:v>
                </c:pt>
                <c:pt idx="324">
                  <c:v>104.5</c:v>
                </c:pt>
                <c:pt idx="325">
                  <c:v>101</c:v>
                </c:pt>
                <c:pt idx="326">
                  <c:v>102.5</c:v>
                </c:pt>
                <c:pt idx="327">
                  <c:v>102.25</c:v>
                </c:pt>
                <c:pt idx="328">
                  <c:v>99.75</c:v>
                </c:pt>
                <c:pt idx="329">
                  <c:v>96</c:v>
                </c:pt>
                <c:pt idx="330">
                  <c:v>92.5</c:v>
                </c:pt>
                <c:pt idx="331">
                  <c:v>92.25</c:v>
                </c:pt>
                <c:pt idx="332">
                  <c:v>88.5</c:v>
                </c:pt>
                <c:pt idx="333">
                  <c:v>91.5</c:v>
                </c:pt>
                <c:pt idx="334">
                  <c:v>89.75</c:v>
                </c:pt>
                <c:pt idx="335">
                  <c:v>87</c:v>
                </c:pt>
                <c:pt idx="336">
                  <c:v>87.25</c:v>
                </c:pt>
                <c:pt idx="337">
                  <c:v>90.25</c:v>
                </c:pt>
                <c:pt idx="338">
                  <c:v>91.5</c:v>
                </c:pt>
                <c:pt idx="339">
                  <c:v>91</c:v>
                </c:pt>
                <c:pt idx="340">
                  <c:v>87.5</c:v>
                </c:pt>
                <c:pt idx="341">
                  <c:v>85.75</c:v>
                </c:pt>
                <c:pt idx="342">
                  <c:v>82.25</c:v>
                </c:pt>
                <c:pt idx="343">
                  <c:v>75</c:v>
                </c:pt>
                <c:pt idx="344">
                  <c:v>74.5</c:v>
                </c:pt>
                <c:pt idx="345">
                  <c:v>73</c:v>
                </c:pt>
                <c:pt idx="346">
                  <c:v>71.75</c:v>
                </c:pt>
                <c:pt idx="347">
                  <c:v>69.5</c:v>
                </c:pt>
                <c:pt idx="348">
                  <c:v>71</c:v>
                </c:pt>
                <c:pt idx="349">
                  <c:v>69</c:v>
                </c:pt>
                <c:pt idx="350">
                  <c:v>72.25</c:v>
                </c:pt>
                <c:pt idx="351">
                  <c:v>70.75</c:v>
                </c:pt>
                <c:pt idx="352">
                  <c:v>70.5</c:v>
                </c:pt>
                <c:pt idx="353">
                  <c:v>73.25</c:v>
                </c:pt>
                <c:pt idx="354">
                  <c:v>70</c:v>
                </c:pt>
                <c:pt idx="355">
                  <c:v>67.75</c:v>
                </c:pt>
                <c:pt idx="356">
                  <c:v>68.75</c:v>
                </c:pt>
                <c:pt idx="357">
                  <c:v>70.5</c:v>
                </c:pt>
                <c:pt idx="358">
                  <c:v>68.25</c:v>
                </c:pt>
                <c:pt idx="359">
                  <c:v>68.75</c:v>
                </c:pt>
                <c:pt idx="360">
                  <c:v>67.5</c:v>
                </c:pt>
                <c:pt idx="361">
                  <c:v>68.5</c:v>
                </c:pt>
                <c:pt idx="362">
                  <c:v>69</c:v>
                </c:pt>
                <c:pt idx="363">
                  <c:v>73</c:v>
                </c:pt>
                <c:pt idx="364">
                  <c:v>73</c:v>
                </c:pt>
                <c:pt idx="365">
                  <c:v>72.5</c:v>
                </c:pt>
                <c:pt idx="366">
                  <c:v>72.25</c:v>
                </c:pt>
                <c:pt idx="367">
                  <c:v>74.5</c:v>
                </c:pt>
                <c:pt idx="368">
                  <c:v>79.25</c:v>
                </c:pt>
                <c:pt idx="369">
                  <c:v>86.25</c:v>
                </c:pt>
                <c:pt idx="370">
                  <c:v>85</c:v>
                </c:pt>
                <c:pt idx="371">
                  <c:v>81.5</c:v>
                </c:pt>
                <c:pt idx="372">
                  <c:v>82</c:v>
                </c:pt>
                <c:pt idx="373">
                  <c:v>79.25</c:v>
                </c:pt>
                <c:pt idx="374">
                  <c:v>78.25</c:v>
                </c:pt>
                <c:pt idx="375">
                  <c:v>78.25</c:v>
                </c:pt>
                <c:pt idx="376">
                  <c:v>77.75</c:v>
                </c:pt>
                <c:pt idx="377">
                  <c:v>77.5</c:v>
                </c:pt>
                <c:pt idx="378">
                  <c:v>76.25</c:v>
                </c:pt>
                <c:pt idx="379">
                  <c:v>75.25</c:v>
                </c:pt>
                <c:pt idx="380">
                  <c:v>75</c:v>
                </c:pt>
                <c:pt idx="381">
                  <c:v>76</c:v>
                </c:pt>
                <c:pt idx="382">
                  <c:v>75</c:v>
                </c:pt>
                <c:pt idx="383">
                  <c:v>72.5</c:v>
                </c:pt>
                <c:pt idx="384">
                  <c:v>67.900000000000006</c:v>
                </c:pt>
                <c:pt idx="385">
                  <c:v>70</c:v>
                </c:pt>
                <c:pt idx="386">
                  <c:v>66.3</c:v>
                </c:pt>
                <c:pt idx="387">
                  <c:v>65.5</c:v>
                </c:pt>
                <c:pt idx="388">
                  <c:v>63.5</c:v>
                </c:pt>
                <c:pt idx="389">
                  <c:v>64.5</c:v>
                </c:pt>
                <c:pt idx="390">
                  <c:v>65</c:v>
                </c:pt>
                <c:pt idx="391">
                  <c:v>64.8</c:v>
                </c:pt>
                <c:pt idx="392">
                  <c:v>62.2</c:v>
                </c:pt>
                <c:pt idx="393">
                  <c:v>63.6</c:v>
                </c:pt>
                <c:pt idx="394">
                  <c:v>65.400000000000006</c:v>
                </c:pt>
                <c:pt idx="395">
                  <c:v>62.4</c:v>
                </c:pt>
                <c:pt idx="396">
                  <c:v>63.5</c:v>
                </c:pt>
                <c:pt idx="397">
                  <c:v>59</c:v>
                </c:pt>
                <c:pt idx="398">
                  <c:v>57.3</c:v>
                </c:pt>
                <c:pt idx="399">
                  <c:v>55</c:v>
                </c:pt>
                <c:pt idx="400">
                  <c:v>59.5</c:v>
                </c:pt>
                <c:pt idx="401">
                  <c:v>61</c:v>
                </c:pt>
                <c:pt idx="402">
                  <c:v>55.7</c:v>
                </c:pt>
                <c:pt idx="403">
                  <c:v>61.5</c:v>
                </c:pt>
                <c:pt idx="404">
                  <c:v>61.1</c:v>
                </c:pt>
                <c:pt idx="405">
                  <c:v>61</c:v>
                </c:pt>
                <c:pt idx="406">
                  <c:v>61</c:v>
                </c:pt>
                <c:pt idx="407">
                  <c:v>58.4</c:v>
                </c:pt>
                <c:pt idx="408">
                  <c:v>57</c:v>
                </c:pt>
                <c:pt idx="409">
                  <c:v>58.5</c:v>
                </c:pt>
                <c:pt idx="410">
                  <c:v>57.2</c:v>
                </c:pt>
                <c:pt idx="411">
                  <c:v>53</c:v>
                </c:pt>
                <c:pt idx="412">
                  <c:v>54.2</c:v>
                </c:pt>
                <c:pt idx="413">
                  <c:v>51.5</c:v>
                </c:pt>
                <c:pt idx="414">
                  <c:v>52.6</c:v>
                </c:pt>
                <c:pt idx="415">
                  <c:v>50.4</c:v>
                </c:pt>
                <c:pt idx="416">
                  <c:v>49.6</c:v>
                </c:pt>
                <c:pt idx="417">
                  <c:v>47.4</c:v>
                </c:pt>
                <c:pt idx="418">
                  <c:v>45.1</c:v>
                </c:pt>
                <c:pt idx="419">
                  <c:v>42</c:v>
                </c:pt>
                <c:pt idx="420">
                  <c:v>46</c:v>
                </c:pt>
                <c:pt idx="421">
                  <c:v>45.6</c:v>
                </c:pt>
                <c:pt idx="422">
                  <c:v>45.4</c:v>
                </c:pt>
                <c:pt idx="423">
                  <c:v>46.1</c:v>
                </c:pt>
                <c:pt idx="424">
                  <c:v>47.3</c:v>
                </c:pt>
                <c:pt idx="425">
                  <c:v>48.7</c:v>
                </c:pt>
                <c:pt idx="426">
                  <c:v>48.6</c:v>
                </c:pt>
                <c:pt idx="427">
                  <c:v>49.2</c:v>
                </c:pt>
                <c:pt idx="428">
                  <c:v>50.9</c:v>
                </c:pt>
                <c:pt idx="429">
                  <c:v>51.2</c:v>
                </c:pt>
                <c:pt idx="430">
                  <c:v>49.5</c:v>
                </c:pt>
                <c:pt idx="431">
                  <c:v>49.2</c:v>
                </c:pt>
                <c:pt idx="432">
                  <c:v>48.9</c:v>
                </c:pt>
                <c:pt idx="433">
                  <c:v>49.5</c:v>
                </c:pt>
                <c:pt idx="434">
                  <c:v>48</c:v>
                </c:pt>
                <c:pt idx="435">
                  <c:v>49.3</c:v>
                </c:pt>
                <c:pt idx="436">
                  <c:v>51.6</c:v>
                </c:pt>
                <c:pt idx="437">
                  <c:v>51</c:v>
                </c:pt>
                <c:pt idx="438">
                  <c:v>53.3</c:v>
                </c:pt>
                <c:pt idx="439">
                  <c:v>55.4</c:v>
                </c:pt>
                <c:pt idx="440">
                  <c:v>56.8</c:v>
                </c:pt>
                <c:pt idx="441">
                  <c:v>56.6</c:v>
                </c:pt>
                <c:pt idx="442">
                  <c:v>56.8</c:v>
                </c:pt>
                <c:pt idx="443">
                  <c:v>56.5</c:v>
                </c:pt>
                <c:pt idx="444">
                  <c:v>58.8</c:v>
                </c:pt>
                <c:pt idx="445">
                  <c:v>59</c:v>
                </c:pt>
                <c:pt idx="446">
                  <c:v>56.2</c:v>
                </c:pt>
                <c:pt idx="447">
                  <c:v>56.3</c:v>
                </c:pt>
                <c:pt idx="448">
                  <c:v>59.1</c:v>
                </c:pt>
                <c:pt idx="449">
                  <c:v>60.8</c:v>
                </c:pt>
                <c:pt idx="450">
                  <c:v>61.3</c:v>
                </c:pt>
                <c:pt idx="451">
                  <c:v>63.4</c:v>
                </c:pt>
                <c:pt idx="452">
                  <c:v>62.5</c:v>
                </c:pt>
                <c:pt idx="453">
                  <c:v>60.5</c:v>
                </c:pt>
                <c:pt idx="454">
                  <c:v>62</c:v>
                </c:pt>
                <c:pt idx="455">
                  <c:v>61.1</c:v>
                </c:pt>
                <c:pt idx="456">
                  <c:v>58.1</c:v>
                </c:pt>
                <c:pt idx="457">
                  <c:v>59</c:v>
                </c:pt>
                <c:pt idx="458">
                  <c:v>56.8</c:v>
                </c:pt>
                <c:pt idx="459">
                  <c:v>56.8</c:v>
                </c:pt>
                <c:pt idx="460">
                  <c:v>57.8</c:v>
                </c:pt>
                <c:pt idx="461">
                  <c:v>57</c:v>
                </c:pt>
                <c:pt idx="462">
                  <c:v>57.9</c:v>
                </c:pt>
                <c:pt idx="463">
                  <c:v>60.6</c:v>
                </c:pt>
                <c:pt idx="464">
                  <c:v>61.5</c:v>
                </c:pt>
                <c:pt idx="465">
                  <c:v>63.9</c:v>
                </c:pt>
                <c:pt idx="466">
                  <c:v>62.2</c:v>
                </c:pt>
                <c:pt idx="467">
                  <c:v>61.6</c:v>
                </c:pt>
                <c:pt idx="468">
                  <c:v>63</c:v>
                </c:pt>
                <c:pt idx="469">
                  <c:v>63.6</c:v>
                </c:pt>
                <c:pt idx="470">
                  <c:v>63.4</c:v>
                </c:pt>
                <c:pt idx="471">
                  <c:v>65</c:v>
                </c:pt>
                <c:pt idx="472">
                  <c:v>66.599999999999994</c:v>
                </c:pt>
                <c:pt idx="473">
                  <c:v>66</c:v>
                </c:pt>
                <c:pt idx="474">
                  <c:v>64.900000000000006</c:v>
                </c:pt>
                <c:pt idx="475">
                  <c:v>63.7</c:v>
                </c:pt>
                <c:pt idx="476">
                  <c:v>61</c:v>
                </c:pt>
                <c:pt idx="477">
                  <c:v>58.9</c:v>
                </c:pt>
                <c:pt idx="478">
                  <c:v>57</c:v>
                </c:pt>
                <c:pt idx="479">
                  <c:v>56</c:v>
                </c:pt>
                <c:pt idx="480">
                  <c:v>54</c:v>
                </c:pt>
                <c:pt idx="481">
                  <c:v>51.8</c:v>
                </c:pt>
                <c:pt idx="482">
                  <c:v>54</c:v>
                </c:pt>
                <c:pt idx="483">
                  <c:v>53</c:v>
                </c:pt>
                <c:pt idx="484">
                  <c:v>54.5</c:v>
                </c:pt>
                <c:pt idx="485">
                  <c:v>52.9</c:v>
                </c:pt>
                <c:pt idx="486">
                  <c:v>50.5</c:v>
                </c:pt>
                <c:pt idx="487">
                  <c:v>48.1</c:v>
                </c:pt>
                <c:pt idx="488">
                  <c:v>46.5</c:v>
                </c:pt>
                <c:pt idx="489">
                  <c:v>48</c:v>
                </c:pt>
                <c:pt idx="490">
                  <c:v>49</c:v>
                </c:pt>
                <c:pt idx="491">
                  <c:v>51.1</c:v>
                </c:pt>
                <c:pt idx="492">
                  <c:v>48</c:v>
                </c:pt>
                <c:pt idx="493">
                  <c:v>48.7</c:v>
                </c:pt>
                <c:pt idx="494">
                  <c:v>46</c:v>
                </c:pt>
                <c:pt idx="495">
                  <c:v>46.5</c:v>
                </c:pt>
                <c:pt idx="496">
                  <c:v>49.1</c:v>
                </c:pt>
                <c:pt idx="497">
                  <c:v>50.3</c:v>
                </c:pt>
                <c:pt idx="498">
                  <c:v>49.5</c:v>
                </c:pt>
                <c:pt idx="499">
                  <c:v>48.6</c:v>
                </c:pt>
                <c:pt idx="500">
                  <c:v>47</c:v>
                </c:pt>
                <c:pt idx="501">
                  <c:v>43.4</c:v>
                </c:pt>
                <c:pt idx="502">
                  <c:v>43.7</c:v>
                </c:pt>
                <c:pt idx="503">
                  <c:v>40.799999999999997</c:v>
                </c:pt>
                <c:pt idx="504">
                  <c:v>43.5</c:v>
                </c:pt>
                <c:pt idx="505">
                  <c:v>43.5</c:v>
                </c:pt>
                <c:pt idx="506">
                  <c:v>43.1</c:v>
                </c:pt>
                <c:pt idx="507">
                  <c:v>43.6</c:v>
                </c:pt>
                <c:pt idx="508">
                  <c:v>42.5</c:v>
                </c:pt>
                <c:pt idx="509">
                  <c:v>41.8</c:v>
                </c:pt>
                <c:pt idx="510">
                  <c:v>43.4</c:v>
                </c:pt>
                <c:pt idx="511">
                  <c:v>44</c:v>
                </c:pt>
                <c:pt idx="512">
                  <c:v>43.9</c:v>
                </c:pt>
                <c:pt idx="513">
                  <c:v>43.7</c:v>
                </c:pt>
                <c:pt idx="514">
                  <c:v>43.4</c:v>
                </c:pt>
                <c:pt idx="515">
                  <c:v>44</c:v>
                </c:pt>
                <c:pt idx="516">
                  <c:v>44.9</c:v>
                </c:pt>
                <c:pt idx="517">
                  <c:v>45</c:v>
                </c:pt>
                <c:pt idx="518">
                  <c:v>45.5</c:v>
                </c:pt>
                <c:pt idx="519">
                  <c:v>47.5</c:v>
                </c:pt>
                <c:pt idx="520">
                  <c:v>49.3</c:v>
                </c:pt>
                <c:pt idx="521">
                  <c:v>51.2</c:v>
                </c:pt>
                <c:pt idx="522">
                  <c:v>51.5</c:v>
                </c:pt>
                <c:pt idx="523">
                  <c:v>53</c:v>
                </c:pt>
                <c:pt idx="524">
                  <c:v>51.8</c:v>
                </c:pt>
                <c:pt idx="525">
                  <c:v>49.9</c:v>
                </c:pt>
                <c:pt idx="526">
                  <c:v>53.5</c:v>
                </c:pt>
                <c:pt idx="527">
                  <c:v>54.5</c:v>
                </c:pt>
                <c:pt idx="528">
                  <c:v>54.1</c:v>
                </c:pt>
                <c:pt idx="529">
                  <c:v>53.3</c:v>
                </c:pt>
                <c:pt idx="530">
                  <c:v>54.6</c:v>
                </c:pt>
                <c:pt idx="531">
                  <c:v>55.8</c:v>
                </c:pt>
                <c:pt idx="532">
                  <c:v>57.5</c:v>
                </c:pt>
                <c:pt idx="533">
                  <c:v>57.4</c:v>
                </c:pt>
                <c:pt idx="534">
                  <c:v>57.5</c:v>
                </c:pt>
                <c:pt idx="535">
                  <c:v>56</c:v>
                </c:pt>
                <c:pt idx="536">
                  <c:v>54.7</c:v>
                </c:pt>
                <c:pt idx="537">
                  <c:v>55.5</c:v>
                </c:pt>
                <c:pt idx="538">
                  <c:v>52.7</c:v>
                </c:pt>
                <c:pt idx="539">
                  <c:v>50.6</c:v>
                </c:pt>
                <c:pt idx="540">
                  <c:v>53.6</c:v>
                </c:pt>
                <c:pt idx="541">
                  <c:v>52.5</c:v>
                </c:pt>
                <c:pt idx="542">
                  <c:v>51.5</c:v>
                </c:pt>
                <c:pt idx="543">
                  <c:v>51.2</c:v>
                </c:pt>
                <c:pt idx="544">
                  <c:v>50.1</c:v>
                </c:pt>
                <c:pt idx="545">
                  <c:v>52</c:v>
                </c:pt>
                <c:pt idx="546">
                  <c:v>52.2</c:v>
                </c:pt>
                <c:pt idx="547">
                  <c:v>54</c:v>
                </c:pt>
                <c:pt idx="548">
                  <c:v>57</c:v>
                </c:pt>
                <c:pt idx="549">
                  <c:v>57</c:v>
                </c:pt>
                <c:pt idx="550">
                  <c:v>57.7</c:v>
                </c:pt>
                <c:pt idx="551">
                  <c:v>57.7</c:v>
                </c:pt>
                <c:pt idx="552">
                  <c:v>58.3</c:v>
                </c:pt>
                <c:pt idx="553">
                  <c:v>58</c:v>
                </c:pt>
                <c:pt idx="554">
                  <c:v>57.5</c:v>
                </c:pt>
                <c:pt idx="555">
                  <c:v>57.5</c:v>
                </c:pt>
                <c:pt idx="556">
                  <c:v>57.6</c:v>
                </c:pt>
                <c:pt idx="557">
                  <c:v>56.4</c:v>
                </c:pt>
                <c:pt idx="558">
                  <c:v>57</c:v>
                </c:pt>
                <c:pt idx="559">
                  <c:v>57</c:v>
                </c:pt>
                <c:pt idx="560">
                  <c:v>54.7</c:v>
                </c:pt>
                <c:pt idx="561">
                  <c:v>52</c:v>
                </c:pt>
                <c:pt idx="562">
                  <c:v>50.2</c:v>
                </c:pt>
                <c:pt idx="563">
                  <c:v>50.9</c:v>
                </c:pt>
                <c:pt idx="564">
                  <c:v>51.2</c:v>
                </c:pt>
                <c:pt idx="565">
                  <c:v>50</c:v>
                </c:pt>
                <c:pt idx="566">
                  <c:v>49.7</c:v>
                </c:pt>
                <c:pt idx="567">
                  <c:v>49.9</c:v>
                </c:pt>
                <c:pt idx="568">
                  <c:v>50.5</c:v>
                </c:pt>
                <c:pt idx="569">
                  <c:v>52.4</c:v>
                </c:pt>
                <c:pt idx="570">
                  <c:v>53</c:v>
                </c:pt>
                <c:pt idx="571">
                  <c:v>54.2</c:v>
                </c:pt>
                <c:pt idx="572">
                  <c:v>53.2</c:v>
                </c:pt>
                <c:pt idx="573">
                  <c:v>53.5</c:v>
                </c:pt>
                <c:pt idx="574">
                  <c:v>53.7</c:v>
                </c:pt>
                <c:pt idx="575">
                  <c:v>53.6</c:v>
                </c:pt>
                <c:pt idx="576">
                  <c:v>51.6</c:v>
                </c:pt>
                <c:pt idx="577">
                  <c:v>48.9</c:v>
                </c:pt>
                <c:pt idx="578">
                  <c:v>46.8</c:v>
                </c:pt>
                <c:pt idx="579">
                  <c:v>48</c:v>
                </c:pt>
                <c:pt idx="580">
                  <c:v>50</c:v>
                </c:pt>
                <c:pt idx="581">
                  <c:v>51.3</c:v>
                </c:pt>
                <c:pt idx="582">
                  <c:v>49</c:v>
                </c:pt>
                <c:pt idx="583">
                  <c:v>47.6</c:v>
                </c:pt>
                <c:pt idx="584">
                  <c:v>49.9</c:v>
                </c:pt>
                <c:pt idx="585">
                  <c:v>48.1</c:v>
                </c:pt>
                <c:pt idx="586">
                  <c:v>49.1</c:v>
                </c:pt>
                <c:pt idx="587">
                  <c:v>46.9</c:v>
                </c:pt>
                <c:pt idx="588">
                  <c:v>46.7</c:v>
                </c:pt>
                <c:pt idx="589">
                  <c:v>46.5</c:v>
                </c:pt>
                <c:pt idx="590">
                  <c:v>44.2</c:v>
                </c:pt>
                <c:pt idx="591">
                  <c:v>42.7</c:v>
                </c:pt>
                <c:pt idx="592">
                  <c:v>42.1</c:v>
                </c:pt>
                <c:pt idx="593">
                  <c:v>41.5</c:v>
                </c:pt>
                <c:pt idx="594">
                  <c:v>42.4</c:v>
                </c:pt>
                <c:pt idx="595">
                  <c:v>43.5</c:v>
                </c:pt>
                <c:pt idx="596">
                  <c:v>44.6</c:v>
                </c:pt>
                <c:pt idx="597">
                  <c:v>44.3</c:v>
                </c:pt>
                <c:pt idx="598">
                  <c:v>44.3</c:v>
                </c:pt>
                <c:pt idx="599">
                  <c:v>45</c:v>
                </c:pt>
                <c:pt idx="600">
                  <c:v>44.5</c:v>
                </c:pt>
                <c:pt idx="601">
                  <c:v>44.9</c:v>
                </c:pt>
                <c:pt idx="602">
                  <c:v>45</c:v>
                </c:pt>
                <c:pt idx="603">
                  <c:v>44</c:v>
                </c:pt>
                <c:pt idx="604">
                  <c:v>42.3</c:v>
                </c:pt>
                <c:pt idx="605">
                  <c:v>41.5</c:v>
                </c:pt>
                <c:pt idx="606">
                  <c:v>41</c:v>
                </c:pt>
                <c:pt idx="607">
                  <c:v>42</c:v>
                </c:pt>
                <c:pt idx="608">
                  <c:v>40.200000000000003</c:v>
                </c:pt>
                <c:pt idx="609">
                  <c:v>39</c:v>
                </c:pt>
                <c:pt idx="610">
                  <c:v>38.700000000000003</c:v>
                </c:pt>
                <c:pt idx="611">
                  <c:v>38.1</c:v>
                </c:pt>
                <c:pt idx="612">
                  <c:v>38.700000000000003</c:v>
                </c:pt>
                <c:pt idx="613">
                  <c:v>37.200000000000003</c:v>
                </c:pt>
                <c:pt idx="614">
                  <c:v>37.200000000000003</c:v>
                </c:pt>
                <c:pt idx="615">
                  <c:v>37.200000000000003</c:v>
                </c:pt>
                <c:pt idx="616">
                  <c:v>37</c:v>
                </c:pt>
                <c:pt idx="617">
                  <c:v>37.5</c:v>
                </c:pt>
                <c:pt idx="618">
                  <c:v>37.6</c:v>
                </c:pt>
                <c:pt idx="619">
                  <c:v>37.9</c:v>
                </c:pt>
                <c:pt idx="620">
                  <c:v>37.299999999999997</c:v>
                </c:pt>
                <c:pt idx="621">
                  <c:v>37</c:v>
                </c:pt>
                <c:pt idx="622">
                  <c:v>37.6</c:v>
                </c:pt>
                <c:pt idx="623">
                  <c:v>38.6</c:v>
                </c:pt>
                <c:pt idx="624">
                  <c:v>38</c:v>
                </c:pt>
                <c:pt idx="625">
                  <c:v>38.5</c:v>
                </c:pt>
                <c:pt idx="626">
                  <c:v>37.299999999999997</c:v>
                </c:pt>
                <c:pt idx="627">
                  <c:v>36.799999999999997</c:v>
                </c:pt>
                <c:pt idx="628">
                  <c:v>37</c:v>
                </c:pt>
                <c:pt idx="629">
                  <c:v>34.799999999999997</c:v>
                </c:pt>
                <c:pt idx="630">
                  <c:v>33.1</c:v>
                </c:pt>
                <c:pt idx="631">
                  <c:v>33.5</c:v>
                </c:pt>
                <c:pt idx="632">
                  <c:v>34.299999999999997</c:v>
                </c:pt>
                <c:pt idx="633">
                  <c:v>33.9</c:v>
                </c:pt>
                <c:pt idx="634">
                  <c:v>32.9</c:v>
                </c:pt>
                <c:pt idx="635">
                  <c:v>32.700000000000003</c:v>
                </c:pt>
                <c:pt idx="636">
                  <c:v>33</c:v>
                </c:pt>
                <c:pt idx="637">
                  <c:v>33</c:v>
                </c:pt>
                <c:pt idx="638">
                  <c:v>35</c:v>
                </c:pt>
                <c:pt idx="639">
                  <c:v>33.700000000000003</c:v>
                </c:pt>
                <c:pt idx="640">
                  <c:v>33.200000000000003</c:v>
                </c:pt>
                <c:pt idx="641">
                  <c:v>33.6</c:v>
                </c:pt>
                <c:pt idx="642">
                  <c:v>33.1</c:v>
                </c:pt>
                <c:pt idx="643">
                  <c:v>33.5</c:v>
                </c:pt>
                <c:pt idx="644">
                  <c:v>33.5</c:v>
                </c:pt>
                <c:pt idx="645">
                  <c:v>33.6</c:v>
                </c:pt>
                <c:pt idx="646">
                  <c:v>35.6</c:v>
                </c:pt>
                <c:pt idx="647">
                  <c:v>37.6</c:v>
                </c:pt>
                <c:pt idx="648">
                  <c:v>38.5</c:v>
                </c:pt>
                <c:pt idx="649">
                  <c:v>38.299999999999997</c:v>
                </c:pt>
                <c:pt idx="650">
                  <c:v>38.1</c:v>
                </c:pt>
                <c:pt idx="651">
                  <c:v>41.4</c:v>
                </c:pt>
                <c:pt idx="652">
                  <c:v>41</c:v>
                </c:pt>
                <c:pt idx="653">
                  <c:v>39.9</c:v>
                </c:pt>
                <c:pt idx="654">
                  <c:v>39</c:v>
                </c:pt>
                <c:pt idx="655">
                  <c:v>39.9</c:v>
                </c:pt>
                <c:pt idx="656">
                  <c:v>40</c:v>
                </c:pt>
                <c:pt idx="657">
                  <c:v>41.6</c:v>
                </c:pt>
                <c:pt idx="658">
                  <c:v>43</c:v>
                </c:pt>
                <c:pt idx="659">
                  <c:v>46.8</c:v>
                </c:pt>
                <c:pt idx="660">
                  <c:v>47</c:v>
                </c:pt>
                <c:pt idx="661">
                  <c:v>45.2</c:v>
                </c:pt>
                <c:pt idx="662">
                  <c:v>46.1</c:v>
                </c:pt>
                <c:pt idx="663">
                  <c:v>46</c:v>
                </c:pt>
                <c:pt idx="664">
                  <c:v>46</c:v>
                </c:pt>
                <c:pt idx="665">
                  <c:v>46</c:v>
                </c:pt>
                <c:pt idx="666">
                  <c:v>46</c:v>
                </c:pt>
                <c:pt idx="667">
                  <c:v>46.6</c:v>
                </c:pt>
                <c:pt idx="668">
                  <c:v>46.8</c:v>
                </c:pt>
                <c:pt idx="669">
                  <c:v>45.3</c:v>
                </c:pt>
                <c:pt idx="670">
                  <c:v>47.5</c:v>
                </c:pt>
                <c:pt idx="671">
                  <c:v>51</c:v>
                </c:pt>
                <c:pt idx="672">
                  <c:v>51</c:v>
                </c:pt>
                <c:pt idx="673">
                  <c:v>49.5</c:v>
                </c:pt>
                <c:pt idx="674">
                  <c:v>48.2</c:v>
                </c:pt>
                <c:pt idx="675">
                  <c:v>47.5</c:v>
                </c:pt>
                <c:pt idx="676">
                  <c:v>46.3</c:v>
                </c:pt>
                <c:pt idx="677">
                  <c:v>45.8</c:v>
                </c:pt>
                <c:pt idx="678">
                  <c:v>44</c:v>
                </c:pt>
                <c:pt idx="679">
                  <c:v>43.3</c:v>
                </c:pt>
                <c:pt idx="680">
                  <c:v>44.5</c:v>
                </c:pt>
                <c:pt idx="681">
                  <c:v>44.4</c:v>
                </c:pt>
                <c:pt idx="682">
                  <c:v>44.1</c:v>
                </c:pt>
                <c:pt idx="683">
                  <c:v>44</c:v>
                </c:pt>
                <c:pt idx="684">
                  <c:v>43.7</c:v>
                </c:pt>
                <c:pt idx="685">
                  <c:v>45.8</c:v>
                </c:pt>
                <c:pt idx="686">
                  <c:v>46</c:v>
                </c:pt>
                <c:pt idx="687">
                  <c:v>46.4</c:v>
                </c:pt>
                <c:pt idx="688">
                  <c:v>45.1</c:v>
                </c:pt>
                <c:pt idx="689">
                  <c:v>45.3</c:v>
                </c:pt>
                <c:pt idx="690">
                  <c:v>45.3</c:v>
                </c:pt>
                <c:pt idx="691">
                  <c:v>45.5</c:v>
                </c:pt>
                <c:pt idx="692">
                  <c:v>43.5</c:v>
                </c:pt>
                <c:pt idx="693">
                  <c:v>43</c:v>
                </c:pt>
                <c:pt idx="694">
                  <c:v>42.8</c:v>
                </c:pt>
                <c:pt idx="695">
                  <c:v>44.9</c:v>
                </c:pt>
                <c:pt idx="696">
                  <c:v>45</c:v>
                </c:pt>
                <c:pt idx="697">
                  <c:v>44.5</c:v>
                </c:pt>
                <c:pt idx="698">
                  <c:v>42.8</c:v>
                </c:pt>
                <c:pt idx="699">
                  <c:v>43</c:v>
                </c:pt>
                <c:pt idx="700">
                  <c:v>42.8</c:v>
                </c:pt>
                <c:pt idx="701">
                  <c:v>42.1</c:v>
                </c:pt>
                <c:pt idx="702">
                  <c:v>42.7</c:v>
                </c:pt>
                <c:pt idx="703">
                  <c:v>46</c:v>
                </c:pt>
                <c:pt idx="704">
                  <c:v>49</c:v>
                </c:pt>
                <c:pt idx="705">
                  <c:v>50.1</c:v>
                </c:pt>
                <c:pt idx="706">
                  <c:v>49</c:v>
                </c:pt>
                <c:pt idx="707">
                  <c:v>52.7</c:v>
                </c:pt>
                <c:pt idx="708">
                  <c:v>51.4</c:v>
                </c:pt>
                <c:pt idx="709">
                  <c:v>52.3</c:v>
                </c:pt>
                <c:pt idx="710">
                  <c:v>51.2</c:v>
                </c:pt>
                <c:pt idx="711">
                  <c:v>52.4</c:v>
                </c:pt>
                <c:pt idx="712">
                  <c:v>52.5</c:v>
                </c:pt>
                <c:pt idx="713">
                  <c:v>53.8</c:v>
                </c:pt>
                <c:pt idx="714">
                  <c:v>51.9</c:v>
                </c:pt>
                <c:pt idx="715">
                  <c:v>50.2</c:v>
                </c:pt>
                <c:pt idx="716">
                  <c:v>53.1</c:v>
                </c:pt>
                <c:pt idx="717">
                  <c:v>53</c:v>
                </c:pt>
                <c:pt idx="718">
                  <c:v>53</c:v>
                </c:pt>
                <c:pt idx="719">
                  <c:v>52</c:v>
                </c:pt>
                <c:pt idx="720">
                  <c:v>49.4</c:v>
                </c:pt>
                <c:pt idx="721">
                  <c:v>48.2</c:v>
                </c:pt>
                <c:pt idx="722">
                  <c:v>47.1</c:v>
                </c:pt>
                <c:pt idx="723">
                  <c:v>47.5</c:v>
                </c:pt>
                <c:pt idx="724">
                  <c:v>47</c:v>
                </c:pt>
                <c:pt idx="725">
                  <c:v>46.8</c:v>
                </c:pt>
                <c:pt idx="726">
                  <c:v>46.1</c:v>
                </c:pt>
                <c:pt idx="727">
                  <c:v>47.2</c:v>
                </c:pt>
                <c:pt idx="728">
                  <c:v>47</c:v>
                </c:pt>
                <c:pt idx="729">
                  <c:v>47.9</c:v>
                </c:pt>
                <c:pt idx="730">
                  <c:v>48.1</c:v>
                </c:pt>
                <c:pt idx="731">
                  <c:v>48</c:v>
                </c:pt>
                <c:pt idx="732">
                  <c:v>48.5</c:v>
                </c:pt>
                <c:pt idx="733">
                  <c:v>48.1</c:v>
                </c:pt>
                <c:pt idx="734">
                  <c:v>47.2</c:v>
                </c:pt>
                <c:pt idx="735">
                  <c:v>46.2</c:v>
                </c:pt>
                <c:pt idx="736">
                  <c:v>45.2</c:v>
                </c:pt>
                <c:pt idx="737">
                  <c:v>45.4</c:v>
                </c:pt>
                <c:pt idx="738">
                  <c:v>44.5</c:v>
                </c:pt>
                <c:pt idx="739">
                  <c:v>44.2</c:v>
                </c:pt>
                <c:pt idx="740">
                  <c:v>44.2</c:v>
                </c:pt>
                <c:pt idx="741">
                  <c:v>42.5</c:v>
                </c:pt>
                <c:pt idx="742">
                  <c:v>42.5</c:v>
                </c:pt>
                <c:pt idx="743">
                  <c:v>43.2</c:v>
                </c:pt>
                <c:pt idx="744">
                  <c:v>42.5</c:v>
                </c:pt>
                <c:pt idx="745">
                  <c:v>44</c:v>
                </c:pt>
                <c:pt idx="746">
                  <c:v>44.4</c:v>
                </c:pt>
                <c:pt idx="747">
                  <c:v>44.3</c:v>
                </c:pt>
                <c:pt idx="748">
                  <c:v>45.2</c:v>
                </c:pt>
                <c:pt idx="749">
                  <c:v>45.5</c:v>
                </c:pt>
                <c:pt idx="750">
                  <c:v>44.5</c:v>
                </c:pt>
                <c:pt idx="751">
                  <c:v>43.4</c:v>
                </c:pt>
                <c:pt idx="752">
                  <c:v>43.2</c:v>
                </c:pt>
                <c:pt idx="753">
                  <c:v>43.1</c:v>
                </c:pt>
                <c:pt idx="754">
                  <c:v>43.1</c:v>
                </c:pt>
                <c:pt idx="755">
                  <c:v>43.1</c:v>
                </c:pt>
                <c:pt idx="756">
                  <c:v>42.8</c:v>
                </c:pt>
                <c:pt idx="757">
                  <c:v>42.8</c:v>
                </c:pt>
                <c:pt idx="758">
                  <c:v>42.5</c:v>
                </c:pt>
                <c:pt idx="759">
                  <c:v>43.2</c:v>
                </c:pt>
                <c:pt idx="760">
                  <c:v>43.2</c:v>
                </c:pt>
                <c:pt idx="761">
                  <c:v>43.2</c:v>
                </c:pt>
                <c:pt idx="762">
                  <c:v>43.4</c:v>
                </c:pt>
                <c:pt idx="763">
                  <c:v>43.1</c:v>
                </c:pt>
                <c:pt idx="764">
                  <c:v>42.4</c:v>
                </c:pt>
                <c:pt idx="765">
                  <c:v>41</c:v>
                </c:pt>
                <c:pt idx="766">
                  <c:v>40.200000000000003</c:v>
                </c:pt>
                <c:pt idx="767">
                  <c:v>40.6</c:v>
                </c:pt>
                <c:pt idx="768">
                  <c:v>40</c:v>
                </c:pt>
                <c:pt idx="769">
                  <c:v>41.5</c:v>
                </c:pt>
                <c:pt idx="770">
                  <c:v>41.7</c:v>
                </c:pt>
                <c:pt idx="771">
                  <c:v>41.2</c:v>
                </c:pt>
                <c:pt idx="772">
                  <c:v>41.5</c:v>
                </c:pt>
                <c:pt idx="773">
                  <c:v>41.7</c:v>
                </c:pt>
                <c:pt idx="774">
                  <c:v>42.1</c:v>
                </c:pt>
                <c:pt idx="775">
                  <c:v>42.4</c:v>
                </c:pt>
                <c:pt idx="776">
                  <c:v>42.9</c:v>
                </c:pt>
                <c:pt idx="777">
                  <c:v>43</c:v>
                </c:pt>
                <c:pt idx="778">
                  <c:v>42.8</c:v>
                </c:pt>
                <c:pt idx="779">
                  <c:v>42.9</c:v>
                </c:pt>
                <c:pt idx="780">
                  <c:v>41</c:v>
                </c:pt>
                <c:pt idx="781">
                  <c:v>41.4</c:v>
                </c:pt>
                <c:pt idx="782">
                  <c:v>42.4</c:v>
                </c:pt>
                <c:pt idx="783">
                  <c:v>41.7</c:v>
                </c:pt>
                <c:pt idx="784">
                  <c:v>41.6</c:v>
                </c:pt>
                <c:pt idx="785">
                  <c:v>41.7</c:v>
                </c:pt>
                <c:pt idx="786">
                  <c:v>41.8</c:v>
                </c:pt>
                <c:pt idx="787">
                  <c:v>37.799999999999997</c:v>
                </c:pt>
                <c:pt idx="788">
                  <c:v>35</c:v>
                </c:pt>
                <c:pt idx="789">
                  <c:v>33.299999999999997</c:v>
                </c:pt>
                <c:pt idx="790">
                  <c:v>33</c:v>
                </c:pt>
                <c:pt idx="791">
                  <c:v>33.1</c:v>
                </c:pt>
                <c:pt idx="792">
                  <c:v>32.9</c:v>
                </c:pt>
                <c:pt idx="793">
                  <c:v>33</c:v>
                </c:pt>
                <c:pt idx="794">
                  <c:v>35.5</c:v>
                </c:pt>
                <c:pt idx="795">
                  <c:v>34.700000000000003</c:v>
                </c:pt>
                <c:pt idx="796">
                  <c:v>34.6</c:v>
                </c:pt>
                <c:pt idx="797">
                  <c:v>34.4</c:v>
                </c:pt>
                <c:pt idx="798">
                  <c:v>33.1</c:v>
                </c:pt>
                <c:pt idx="799">
                  <c:v>33.6</c:v>
                </c:pt>
                <c:pt idx="800">
                  <c:v>33.5</c:v>
                </c:pt>
                <c:pt idx="801">
                  <c:v>34.4</c:v>
                </c:pt>
                <c:pt idx="802">
                  <c:v>35.299999999999997</c:v>
                </c:pt>
                <c:pt idx="803">
                  <c:v>35.799999999999997</c:v>
                </c:pt>
                <c:pt idx="804">
                  <c:v>35.700000000000003</c:v>
                </c:pt>
                <c:pt idx="805">
                  <c:v>36.299999999999997</c:v>
                </c:pt>
                <c:pt idx="806">
                  <c:v>35.6</c:v>
                </c:pt>
                <c:pt idx="807">
                  <c:v>35.4</c:v>
                </c:pt>
                <c:pt idx="808">
                  <c:v>34.9</c:v>
                </c:pt>
                <c:pt idx="809">
                  <c:v>33.700000000000003</c:v>
                </c:pt>
                <c:pt idx="810">
                  <c:v>34.1</c:v>
                </c:pt>
                <c:pt idx="811">
                  <c:v>34.4</c:v>
                </c:pt>
                <c:pt idx="812">
                  <c:v>33.9</c:v>
                </c:pt>
                <c:pt idx="813">
                  <c:v>34</c:v>
                </c:pt>
                <c:pt idx="814">
                  <c:v>33.6</c:v>
                </c:pt>
                <c:pt idx="815">
                  <c:v>34.299999999999997</c:v>
                </c:pt>
                <c:pt idx="816">
                  <c:v>34.5</c:v>
                </c:pt>
                <c:pt idx="817">
                  <c:v>33.700000000000003</c:v>
                </c:pt>
                <c:pt idx="818">
                  <c:v>34.200000000000003</c:v>
                </c:pt>
                <c:pt idx="819">
                  <c:v>34.4</c:v>
                </c:pt>
                <c:pt idx="820">
                  <c:v>34</c:v>
                </c:pt>
                <c:pt idx="821">
                  <c:v>33.700000000000003</c:v>
                </c:pt>
                <c:pt idx="822">
                  <c:v>31.7</c:v>
                </c:pt>
                <c:pt idx="823">
                  <c:v>32.700000000000003</c:v>
                </c:pt>
                <c:pt idx="824">
                  <c:v>31.3</c:v>
                </c:pt>
                <c:pt idx="825">
                  <c:v>31.6</c:v>
                </c:pt>
                <c:pt idx="826">
                  <c:v>31.2</c:v>
                </c:pt>
                <c:pt idx="827">
                  <c:v>30.2</c:v>
                </c:pt>
                <c:pt idx="828">
                  <c:v>30.3</c:v>
                </c:pt>
                <c:pt idx="829">
                  <c:v>31.3</c:v>
                </c:pt>
                <c:pt idx="830">
                  <c:v>31.4</c:v>
                </c:pt>
                <c:pt idx="831">
                  <c:v>32.1</c:v>
                </c:pt>
                <c:pt idx="832">
                  <c:v>32</c:v>
                </c:pt>
                <c:pt idx="833">
                  <c:v>31.3</c:v>
                </c:pt>
                <c:pt idx="834">
                  <c:v>30.8</c:v>
                </c:pt>
                <c:pt idx="835">
                  <c:v>30.3</c:v>
                </c:pt>
                <c:pt idx="836">
                  <c:v>30.7</c:v>
                </c:pt>
                <c:pt idx="837">
                  <c:v>32</c:v>
                </c:pt>
                <c:pt idx="838">
                  <c:v>31.2</c:v>
                </c:pt>
                <c:pt idx="839">
                  <c:v>30.7</c:v>
                </c:pt>
                <c:pt idx="840">
                  <c:v>30</c:v>
                </c:pt>
                <c:pt idx="841">
                  <c:v>30.2</c:v>
                </c:pt>
                <c:pt idx="842">
                  <c:v>29</c:v>
                </c:pt>
                <c:pt idx="843">
                  <c:v>28</c:v>
                </c:pt>
                <c:pt idx="844">
                  <c:v>29.2</c:v>
                </c:pt>
                <c:pt idx="845">
                  <c:v>28.7</c:v>
                </c:pt>
                <c:pt idx="846">
                  <c:v>30</c:v>
                </c:pt>
                <c:pt idx="847">
                  <c:v>30.4</c:v>
                </c:pt>
                <c:pt idx="848">
                  <c:v>30.1</c:v>
                </c:pt>
                <c:pt idx="849">
                  <c:v>29.5</c:v>
                </c:pt>
                <c:pt idx="850">
                  <c:v>29</c:v>
                </c:pt>
                <c:pt idx="851">
                  <c:v>29.2</c:v>
                </c:pt>
                <c:pt idx="852">
                  <c:v>29.1</c:v>
                </c:pt>
                <c:pt idx="853">
                  <c:v>29</c:v>
                </c:pt>
                <c:pt idx="854">
                  <c:v>29.4</c:v>
                </c:pt>
                <c:pt idx="855">
                  <c:v>29.5</c:v>
                </c:pt>
                <c:pt idx="856">
                  <c:v>30.6</c:v>
                </c:pt>
                <c:pt idx="857">
                  <c:v>29.5</c:v>
                </c:pt>
                <c:pt idx="858">
                  <c:v>29.4</c:v>
                </c:pt>
                <c:pt idx="859">
                  <c:v>29</c:v>
                </c:pt>
                <c:pt idx="860">
                  <c:v>28</c:v>
                </c:pt>
                <c:pt idx="861">
                  <c:v>28.7</c:v>
                </c:pt>
                <c:pt idx="862">
                  <c:v>28.6</c:v>
                </c:pt>
                <c:pt idx="863">
                  <c:v>29.3</c:v>
                </c:pt>
                <c:pt idx="864">
                  <c:v>29.3</c:v>
                </c:pt>
                <c:pt idx="865">
                  <c:v>29.6</c:v>
                </c:pt>
                <c:pt idx="866">
                  <c:v>29</c:v>
                </c:pt>
                <c:pt idx="867">
                  <c:v>28.7</c:v>
                </c:pt>
                <c:pt idx="868">
                  <c:v>28.7</c:v>
                </c:pt>
                <c:pt idx="869">
                  <c:v>28</c:v>
                </c:pt>
                <c:pt idx="870">
                  <c:v>24.9</c:v>
                </c:pt>
                <c:pt idx="871">
                  <c:v>23.8</c:v>
                </c:pt>
                <c:pt idx="872">
                  <c:v>23.5</c:v>
                </c:pt>
                <c:pt idx="873">
                  <c:v>24.2</c:v>
                </c:pt>
                <c:pt idx="874">
                  <c:v>23.7</c:v>
                </c:pt>
                <c:pt idx="875">
                  <c:v>24.5</c:v>
                </c:pt>
                <c:pt idx="876">
                  <c:v>25.6</c:v>
                </c:pt>
                <c:pt idx="877">
                  <c:v>24.7</c:v>
                </c:pt>
                <c:pt idx="878">
                  <c:v>24.8</c:v>
                </c:pt>
                <c:pt idx="879">
                  <c:v>25</c:v>
                </c:pt>
                <c:pt idx="880">
                  <c:v>24.8</c:v>
                </c:pt>
                <c:pt idx="881">
                  <c:v>24.8</c:v>
                </c:pt>
                <c:pt idx="882">
                  <c:v>24.7</c:v>
                </c:pt>
                <c:pt idx="883">
                  <c:v>24.6</c:v>
                </c:pt>
                <c:pt idx="884">
                  <c:v>24.7</c:v>
                </c:pt>
                <c:pt idx="885">
                  <c:v>24</c:v>
                </c:pt>
                <c:pt idx="886">
                  <c:v>25</c:v>
                </c:pt>
                <c:pt idx="887">
                  <c:v>24.4</c:v>
                </c:pt>
                <c:pt idx="888">
                  <c:v>24.2</c:v>
                </c:pt>
                <c:pt idx="889">
                  <c:v>23.2</c:v>
                </c:pt>
                <c:pt idx="890">
                  <c:v>23</c:v>
                </c:pt>
                <c:pt idx="891">
                  <c:v>23.4</c:v>
                </c:pt>
                <c:pt idx="892">
                  <c:v>23.3</c:v>
                </c:pt>
                <c:pt idx="893">
                  <c:v>23.3</c:v>
                </c:pt>
                <c:pt idx="894">
                  <c:v>23.2</c:v>
                </c:pt>
                <c:pt idx="895">
                  <c:v>23.3</c:v>
                </c:pt>
                <c:pt idx="896">
                  <c:v>22.8</c:v>
                </c:pt>
                <c:pt idx="897">
                  <c:v>23</c:v>
                </c:pt>
                <c:pt idx="898">
                  <c:v>23</c:v>
                </c:pt>
                <c:pt idx="899">
                  <c:v>23.2</c:v>
                </c:pt>
                <c:pt idx="900">
                  <c:v>23.8</c:v>
                </c:pt>
                <c:pt idx="901">
                  <c:v>23.8</c:v>
                </c:pt>
                <c:pt idx="902">
                  <c:v>24.1</c:v>
                </c:pt>
                <c:pt idx="903">
                  <c:v>24.4</c:v>
                </c:pt>
                <c:pt idx="904">
                  <c:v>24.8</c:v>
                </c:pt>
                <c:pt idx="905">
                  <c:v>25.1</c:v>
                </c:pt>
                <c:pt idx="906">
                  <c:v>24.9</c:v>
                </c:pt>
                <c:pt idx="907">
                  <c:v>24.5</c:v>
                </c:pt>
                <c:pt idx="908">
                  <c:v>24.5</c:v>
                </c:pt>
                <c:pt idx="909">
                  <c:v>24.8</c:v>
                </c:pt>
                <c:pt idx="910">
                  <c:v>25.1</c:v>
                </c:pt>
                <c:pt idx="911">
                  <c:v>25</c:v>
                </c:pt>
                <c:pt idx="912">
                  <c:v>25.8</c:v>
                </c:pt>
                <c:pt idx="913">
                  <c:v>28.5</c:v>
                </c:pt>
                <c:pt idx="914">
                  <c:v>28</c:v>
                </c:pt>
                <c:pt idx="915">
                  <c:v>26.6</c:v>
                </c:pt>
                <c:pt idx="916">
                  <c:v>26.7</c:v>
                </c:pt>
                <c:pt idx="917">
                  <c:v>27</c:v>
                </c:pt>
                <c:pt idx="918">
                  <c:v>26.8</c:v>
                </c:pt>
                <c:pt idx="919">
                  <c:v>26.3</c:v>
                </c:pt>
                <c:pt idx="920">
                  <c:v>26.6</c:v>
                </c:pt>
                <c:pt idx="921">
                  <c:v>26.8</c:v>
                </c:pt>
                <c:pt idx="922">
                  <c:v>26.8</c:v>
                </c:pt>
                <c:pt idx="923">
                  <c:v>27.2</c:v>
                </c:pt>
                <c:pt idx="924">
                  <c:v>27.6</c:v>
                </c:pt>
                <c:pt idx="925">
                  <c:v>28.7</c:v>
                </c:pt>
                <c:pt idx="926">
                  <c:v>28.9</c:v>
                </c:pt>
                <c:pt idx="927">
                  <c:v>29.5</c:v>
                </c:pt>
                <c:pt idx="928">
                  <c:v>29.3</c:v>
                </c:pt>
                <c:pt idx="929">
                  <c:v>29.7</c:v>
                </c:pt>
                <c:pt idx="930">
                  <c:v>30</c:v>
                </c:pt>
                <c:pt idx="931">
                  <c:v>29.5</c:v>
                </c:pt>
                <c:pt idx="932">
                  <c:v>31</c:v>
                </c:pt>
                <c:pt idx="933">
                  <c:v>31.9</c:v>
                </c:pt>
                <c:pt idx="934">
                  <c:v>31.8</c:v>
                </c:pt>
                <c:pt idx="935">
                  <c:v>31.8</c:v>
                </c:pt>
                <c:pt idx="936">
                  <c:v>31.1</c:v>
                </c:pt>
                <c:pt idx="937">
                  <c:v>30.7</c:v>
                </c:pt>
                <c:pt idx="938">
                  <c:v>30.3</c:v>
                </c:pt>
                <c:pt idx="939">
                  <c:v>30.4</c:v>
                </c:pt>
                <c:pt idx="940">
                  <c:v>31</c:v>
                </c:pt>
                <c:pt idx="941">
                  <c:v>30.7</c:v>
                </c:pt>
                <c:pt idx="942">
                  <c:v>30.5</c:v>
                </c:pt>
                <c:pt idx="943">
                  <c:v>29.5</c:v>
                </c:pt>
                <c:pt idx="944">
                  <c:v>28.3</c:v>
                </c:pt>
                <c:pt idx="945">
                  <c:v>27</c:v>
                </c:pt>
                <c:pt idx="946">
                  <c:v>26.4</c:v>
                </c:pt>
                <c:pt idx="947">
                  <c:v>26.9</c:v>
                </c:pt>
                <c:pt idx="948">
                  <c:v>27.8</c:v>
                </c:pt>
                <c:pt idx="949">
                  <c:v>26.3</c:v>
                </c:pt>
                <c:pt idx="950">
                  <c:v>26.2</c:v>
                </c:pt>
                <c:pt idx="951">
                  <c:v>26</c:v>
                </c:pt>
                <c:pt idx="952">
                  <c:v>27.1</c:v>
                </c:pt>
                <c:pt idx="953">
                  <c:v>27.9</c:v>
                </c:pt>
                <c:pt idx="954">
                  <c:v>28.3</c:v>
                </c:pt>
                <c:pt idx="955">
                  <c:v>27.9</c:v>
                </c:pt>
                <c:pt idx="956">
                  <c:v>27.8</c:v>
                </c:pt>
                <c:pt idx="957">
                  <c:v>27.8</c:v>
                </c:pt>
                <c:pt idx="958">
                  <c:v>28.9</c:v>
                </c:pt>
                <c:pt idx="959">
                  <c:v>29.7</c:v>
                </c:pt>
                <c:pt idx="960">
                  <c:v>29.4</c:v>
                </c:pt>
                <c:pt idx="961">
                  <c:v>28.5</c:v>
                </c:pt>
                <c:pt idx="962">
                  <c:v>27.4</c:v>
                </c:pt>
                <c:pt idx="963">
                  <c:v>27.4</c:v>
                </c:pt>
                <c:pt idx="964">
                  <c:v>27.5</c:v>
                </c:pt>
                <c:pt idx="965">
                  <c:v>27.3</c:v>
                </c:pt>
                <c:pt idx="966">
                  <c:v>28</c:v>
                </c:pt>
                <c:pt idx="967">
                  <c:v>27.1</c:v>
                </c:pt>
                <c:pt idx="968">
                  <c:v>26.3</c:v>
                </c:pt>
                <c:pt idx="969">
                  <c:v>26.8</c:v>
                </c:pt>
                <c:pt idx="970">
                  <c:v>26.6</c:v>
                </c:pt>
                <c:pt idx="971">
                  <c:v>26.7</c:v>
                </c:pt>
                <c:pt idx="972">
                  <c:v>27.3</c:v>
                </c:pt>
                <c:pt idx="973">
                  <c:v>28.2</c:v>
                </c:pt>
                <c:pt idx="974">
                  <c:v>27.7</c:v>
                </c:pt>
                <c:pt idx="975">
                  <c:v>27.9</c:v>
                </c:pt>
                <c:pt idx="976">
                  <c:v>27.9</c:v>
                </c:pt>
                <c:pt idx="977">
                  <c:v>27.9</c:v>
                </c:pt>
                <c:pt idx="978">
                  <c:v>28.2</c:v>
                </c:pt>
                <c:pt idx="979">
                  <c:v>28.5</c:v>
                </c:pt>
                <c:pt idx="980">
                  <c:v>28.1</c:v>
                </c:pt>
                <c:pt idx="981">
                  <c:v>28.8</c:v>
                </c:pt>
                <c:pt idx="982">
                  <c:v>28.9</c:v>
                </c:pt>
                <c:pt idx="983">
                  <c:v>29.6</c:v>
                </c:pt>
                <c:pt idx="984">
                  <c:v>29.4</c:v>
                </c:pt>
                <c:pt idx="985">
                  <c:v>28.5</c:v>
                </c:pt>
                <c:pt idx="986">
                  <c:v>28.8</c:v>
                </c:pt>
                <c:pt idx="987">
                  <c:v>28.7</c:v>
                </c:pt>
                <c:pt idx="988">
                  <c:v>28.7</c:v>
                </c:pt>
                <c:pt idx="989">
                  <c:v>27.5</c:v>
                </c:pt>
                <c:pt idx="990">
                  <c:v>27.2</c:v>
                </c:pt>
                <c:pt idx="991">
                  <c:v>27</c:v>
                </c:pt>
                <c:pt idx="992">
                  <c:v>27.2</c:v>
                </c:pt>
                <c:pt idx="993">
                  <c:v>27.4</c:v>
                </c:pt>
                <c:pt idx="994">
                  <c:v>26.6</c:v>
                </c:pt>
                <c:pt idx="995">
                  <c:v>26.9</c:v>
                </c:pt>
                <c:pt idx="996">
                  <c:v>27.1</c:v>
                </c:pt>
                <c:pt idx="997">
                  <c:v>27</c:v>
                </c:pt>
                <c:pt idx="998">
                  <c:v>27.9</c:v>
                </c:pt>
                <c:pt idx="999">
                  <c:v>27.7</c:v>
                </c:pt>
                <c:pt idx="1000">
                  <c:v>27.6</c:v>
                </c:pt>
                <c:pt idx="1001">
                  <c:v>28</c:v>
                </c:pt>
                <c:pt idx="1002">
                  <c:v>28</c:v>
                </c:pt>
                <c:pt idx="1003">
                  <c:v>27.1</c:v>
                </c:pt>
                <c:pt idx="1004">
                  <c:v>28</c:v>
                </c:pt>
                <c:pt idx="1005">
                  <c:v>28.5</c:v>
                </c:pt>
                <c:pt idx="1006">
                  <c:v>28.6</c:v>
                </c:pt>
                <c:pt idx="1007">
                  <c:v>29.9</c:v>
                </c:pt>
                <c:pt idx="1008">
                  <c:v>30</c:v>
                </c:pt>
                <c:pt idx="1009">
                  <c:v>29.5</c:v>
                </c:pt>
                <c:pt idx="1010">
                  <c:v>29</c:v>
                </c:pt>
                <c:pt idx="1011">
                  <c:v>29</c:v>
                </c:pt>
                <c:pt idx="1012">
                  <c:v>28.8</c:v>
                </c:pt>
                <c:pt idx="1013">
                  <c:v>29.2</c:v>
                </c:pt>
                <c:pt idx="1014">
                  <c:v>30.5</c:v>
                </c:pt>
                <c:pt idx="1015">
                  <c:v>30</c:v>
                </c:pt>
                <c:pt idx="1016">
                  <c:v>30</c:v>
                </c:pt>
                <c:pt idx="1017">
                  <c:v>31.3</c:v>
                </c:pt>
                <c:pt idx="1018">
                  <c:v>31.2</c:v>
                </c:pt>
                <c:pt idx="1019">
                  <c:v>31.1</c:v>
                </c:pt>
                <c:pt idx="1020">
                  <c:v>30.4</c:v>
                </c:pt>
                <c:pt idx="1021">
                  <c:v>30.4</c:v>
                </c:pt>
                <c:pt idx="1022">
                  <c:v>29.8</c:v>
                </c:pt>
                <c:pt idx="1023">
                  <c:v>29.2</c:v>
                </c:pt>
                <c:pt idx="1024">
                  <c:v>29.6</c:v>
                </c:pt>
                <c:pt idx="1025">
                  <c:v>29.5</c:v>
                </c:pt>
                <c:pt idx="1026">
                  <c:v>29.6</c:v>
                </c:pt>
                <c:pt idx="1027">
                  <c:v>29.5</c:v>
                </c:pt>
                <c:pt idx="1028">
                  <c:v>28.6</c:v>
                </c:pt>
                <c:pt idx="1029">
                  <c:v>28.6</c:v>
                </c:pt>
                <c:pt idx="1030">
                  <c:v>29.3</c:v>
                </c:pt>
                <c:pt idx="1031">
                  <c:v>29.5</c:v>
                </c:pt>
                <c:pt idx="1032">
                  <c:v>29.5</c:v>
                </c:pt>
                <c:pt idx="1033">
                  <c:v>29.8</c:v>
                </c:pt>
                <c:pt idx="1034">
                  <c:v>30.5</c:v>
                </c:pt>
                <c:pt idx="1035">
                  <c:v>30.6</c:v>
                </c:pt>
                <c:pt idx="1036">
                  <c:v>30.7</c:v>
                </c:pt>
                <c:pt idx="1037">
                  <c:v>30.3</c:v>
                </c:pt>
                <c:pt idx="1038">
                  <c:v>31</c:v>
                </c:pt>
                <c:pt idx="1039">
                  <c:v>30.6</c:v>
                </c:pt>
                <c:pt idx="1040">
                  <c:v>30.4</c:v>
                </c:pt>
                <c:pt idx="1041">
                  <c:v>30.8</c:v>
                </c:pt>
                <c:pt idx="1042">
                  <c:v>30.6</c:v>
                </c:pt>
                <c:pt idx="1043">
                  <c:v>30.7</c:v>
                </c:pt>
                <c:pt idx="1044">
                  <c:v>30.3</c:v>
                </c:pt>
                <c:pt idx="1045">
                  <c:v>30</c:v>
                </c:pt>
                <c:pt idx="1046">
                  <c:v>29.8</c:v>
                </c:pt>
                <c:pt idx="1047">
                  <c:v>30.1</c:v>
                </c:pt>
                <c:pt idx="1048">
                  <c:v>29.7</c:v>
                </c:pt>
                <c:pt idx="1049">
                  <c:v>29.7</c:v>
                </c:pt>
                <c:pt idx="1050">
                  <c:v>29.6</c:v>
                </c:pt>
                <c:pt idx="1051">
                  <c:v>29.6</c:v>
                </c:pt>
                <c:pt idx="1052">
                  <c:v>29.5</c:v>
                </c:pt>
                <c:pt idx="1053">
                  <c:v>29.5</c:v>
                </c:pt>
                <c:pt idx="1054">
                  <c:v>29.4</c:v>
                </c:pt>
                <c:pt idx="1055">
                  <c:v>29.1</c:v>
                </c:pt>
                <c:pt idx="1056">
                  <c:v>29.2</c:v>
                </c:pt>
                <c:pt idx="1057">
                  <c:v>29.3</c:v>
                </c:pt>
                <c:pt idx="1058">
                  <c:v>29.3</c:v>
                </c:pt>
                <c:pt idx="1059">
                  <c:v>28.9</c:v>
                </c:pt>
                <c:pt idx="1060">
                  <c:v>28.4</c:v>
                </c:pt>
                <c:pt idx="1061">
                  <c:v>28</c:v>
                </c:pt>
                <c:pt idx="1062">
                  <c:v>28.5</c:v>
                </c:pt>
                <c:pt idx="1063">
                  <c:v>28.6</c:v>
                </c:pt>
                <c:pt idx="1064">
                  <c:v>28.9</c:v>
                </c:pt>
                <c:pt idx="1065">
                  <c:v>29.1</c:v>
                </c:pt>
                <c:pt idx="1066">
                  <c:v>30.5</c:v>
                </c:pt>
                <c:pt idx="1067">
                  <c:v>31.1</c:v>
                </c:pt>
                <c:pt idx="1068">
                  <c:v>31.3</c:v>
                </c:pt>
                <c:pt idx="1069">
                  <c:v>30.9</c:v>
                </c:pt>
                <c:pt idx="1070">
                  <c:v>30.9</c:v>
                </c:pt>
                <c:pt idx="1071">
                  <c:v>31.5</c:v>
                </c:pt>
                <c:pt idx="1072">
                  <c:v>33</c:v>
                </c:pt>
                <c:pt idx="1073">
                  <c:v>34.6</c:v>
                </c:pt>
                <c:pt idx="1074">
                  <c:v>33.4</c:v>
                </c:pt>
                <c:pt idx="1075">
                  <c:v>33.6</c:v>
                </c:pt>
                <c:pt idx="1076">
                  <c:v>34</c:v>
                </c:pt>
                <c:pt idx="1077">
                  <c:v>34.9</c:v>
                </c:pt>
                <c:pt idx="1078">
                  <c:v>36</c:v>
                </c:pt>
                <c:pt idx="1079">
                  <c:v>36.5</c:v>
                </c:pt>
                <c:pt idx="1080">
                  <c:v>36.4</c:v>
                </c:pt>
                <c:pt idx="1081">
                  <c:v>36.200000000000003</c:v>
                </c:pt>
                <c:pt idx="1082">
                  <c:v>36</c:v>
                </c:pt>
                <c:pt idx="1083">
                  <c:v>36.299999999999997</c:v>
                </c:pt>
                <c:pt idx="1084">
                  <c:v>36.200000000000003</c:v>
                </c:pt>
                <c:pt idx="1085">
                  <c:v>36.200000000000003</c:v>
                </c:pt>
                <c:pt idx="1086">
                  <c:v>35.799999999999997</c:v>
                </c:pt>
                <c:pt idx="1087">
                  <c:v>37.5</c:v>
                </c:pt>
                <c:pt idx="1088">
                  <c:v>38.200000000000003</c:v>
                </c:pt>
                <c:pt idx="1089">
                  <c:v>38</c:v>
                </c:pt>
                <c:pt idx="1090">
                  <c:v>37.6</c:v>
                </c:pt>
                <c:pt idx="1091">
                  <c:v>39.5</c:v>
                </c:pt>
                <c:pt idx="1092">
                  <c:v>40</c:v>
                </c:pt>
                <c:pt idx="1093">
                  <c:v>43</c:v>
                </c:pt>
                <c:pt idx="1094">
                  <c:v>42.9</c:v>
                </c:pt>
                <c:pt idx="1095">
                  <c:v>41</c:v>
                </c:pt>
                <c:pt idx="1096">
                  <c:v>42.9</c:v>
                </c:pt>
                <c:pt idx="1097">
                  <c:v>43.6</c:v>
                </c:pt>
                <c:pt idx="1098">
                  <c:v>43.2</c:v>
                </c:pt>
                <c:pt idx="1099">
                  <c:v>42.3</c:v>
                </c:pt>
                <c:pt idx="1100">
                  <c:v>42</c:v>
                </c:pt>
                <c:pt idx="1101">
                  <c:v>43.2</c:v>
                </c:pt>
                <c:pt idx="1102">
                  <c:v>43.4</c:v>
                </c:pt>
                <c:pt idx="1103">
                  <c:v>43</c:v>
                </c:pt>
                <c:pt idx="1104">
                  <c:v>44.7</c:v>
                </c:pt>
                <c:pt idx="1105">
                  <c:v>44.5</c:v>
                </c:pt>
                <c:pt idx="1106">
                  <c:v>46.2</c:v>
                </c:pt>
                <c:pt idx="1107">
                  <c:v>46.1</c:v>
                </c:pt>
                <c:pt idx="1108">
                  <c:v>46</c:v>
                </c:pt>
                <c:pt idx="1109">
                  <c:v>46.3</c:v>
                </c:pt>
                <c:pt idx="1110">
                  <c:v>47.8</c:v>
                </c:pt>
                <c:pt idx="1111">
                  <c:v>49</c:v>
                </c:pt>
                <c:pt idx="1112">
                  <c:v>51.5</c:v>
                </c:pt>
                <c:pt idx="1113">
                  <c:v>55</c:v>
                </c:pt>
                <c:pt idx="1114">
                  <c:v>53.7</c:v>
                </c:pt>
                <c:pt idx="1115">
                  <c:v>52</c:v>
                </c:pt>
                <c:pt idx="1116">
                  <c:v>53.9</c:v>
                </c:pt>
                <c:pt idx="1117">
                  <c:v>57.4</c:v>
                </c:pt>
                <c:pt idx="1118">
                  <c:v>58</c:v>
                </c:pt>
                <c:pt idx="1119">
                  <c:v>57</c:v>
                </c:pt>
                <c:pt idx="1120">
                  <c:v>55.3</c:v>
                </c:pt>
                <c:pt idx="1121">
                  <c:v>55.7</c:v>
                </c:pt>
                <c:pt idx="1122">
                  <c:v>58</c:v>
                </c:pt>
                <c:pt idx="1123">
                  <c:v>56.8</c:v>
                </c:pt>
                <c:pt idx="1124">
                  <c:v>54.8</c:v>
                </c:pt>
                <c:pt idx="1125">
                  <c:v>55</c:v>
                </c:pt>
                <c:pt idx="1126">
                  <c:v>54.6</c:v>
                </c:pt>
                <c:pt idx="1127">
                  <c:v>54</c:v>
                </c:pt>
                <c:pt idx="1128">
                  <c:v>54.8</c:v>
                </c:pt>
                <c:pt idx="1129">
                  <c:v>54.5</c:v>
                </c:pt>
                <c:pt idx="1130">
                  <c:v>54.4</c:v>
                </c:pt>
                <c:pt idx="1131">
                  <c:v>54.5</c:v>
                </c:pt>
                <c:pt idx="1132">
                  <c:v>51.9</c:v>
                </c:pt>
                <c:pt idx="1133">
                  <c:v>51.7</c:v>
                </c:pt>
                <c:pt idx="1134">
                  <c:v>52.3</c:v>
                </c:pt>
                <c:pt idx="1135">
                  <c:v>51.7</c:v>
                </c:pt>
                <c:pt idx="1136">
                  <c:v>51</c:v>
                </c:pt>
                <c:pt idx="1137">
                  <c:v>50.6</c:v>
                </c:pt>
                <c:pt idx="1138">
                  <c:v>48.3</c:v>
                </c:pt>
                <c:pt idx="1139">
                  <c:v>47.7</c:v>
                </c:pt>
                <c:pt idx="1140">
                  <c:v>49.6</c:v>
                </c:pt>
                <c:pt idx="1141">
                  <c:v>50.9</c:v>
                </c:pt>
                <c:pt idx="1142">
                  <c:v>53.5</c:v>
                </c:pt>
                <c:pt idx="1143">
                  <c:v>53.2</c:v>
                </c:pt>
                <c:pt idx="1144">
                  <c:v>55</c:v>
                </c:pt>
                <c:pt idx="1145">
                  <c:v>55.2</c:v>
                </c:pt>
                <c:pt idx="1146">
                  <c:v>55</c:v>
                </c:pt>
                <c:pt idx="1147">
                  <c:v>54.1</c:v>
                </c:pt>
                <c:pt idx="1148">
                  <c:v>56.1</c:v>
                </c:pt>
                <c:pt idx="1149">
                  <c:v>58.4</c:v>
                </c:pt>
                <c:pt idx="1150">
                  <c:v>57</c:v>
                </c:pt>
                <c:pt idx="1151">
                  <c:v>55.1</c:v>
                </c:pt>
                <c:pt idx="1152">
                  <c:v>54.5</c:v>
                </c:pt>
                <c:pt idx="1153">
                  <c:v>52.9</c:v>
                </c:pt>
                <c:pt idx="1154">
                  <c:v>50.8</c:v>
                </c:pt>
                <c:pt idx="1155">
                  <c:v>50.8</c:v>
                </c:pt>
                <c:pt idx="1156">
                  <c:v>50.7</c:v>
                </c:pt>
                <c:pt idx="1157">
                  <c:v>49.8</c:v>
                </c:pt>
                <c:pt idx="1158">
                  <c:v>52</c:v>
                </c:pt>
                <c:pt idx="1159">
                  <c:v>52</c:v>
                </c:pt>
                <c:pt idx="1160">
                  <c:v>53.2</c:v>
                </c:pt>
                <c:pt idx="1161">
                  <c:v>53.3</c:v>
                </c:pt>
                <c:pt idx="1162">
                  <c:v>53.1</c:v>
                </c:pt>
                <c:pt idx="1163">
                  <c:v>52.5</c:v>
                </c:pt>
                <c:pt idx="1164">
                  <c:v>52.7</c:v>
                </c:pt>
                <c:pt idx="1165">
                  <c:v>53</c:v>
                </c:pt>
                <c:pt idx="1166">
                  <c:v>52.7</c:v>
                </c:pt>
                <c:pt idx="1167">
                  <c:v>53</c:v>
                </c:pt>
                <c:pt idx="1168">
                  <c:v>52.7</c:v>
                </c:pt>
                <c:pt idx="1169">
                  <c:v>52.7</c:v>
                </c:pt>
                <c:pt idx="1170">
                  <c:v>53</c:v>
                </c:pt>
                <c:pt idx="1171">
                  <c:v>50.7</c:v>
                </c:pt>
                <c:pt idx="1172">
                  <c:v>49</c:v>
                </c:pt>
                <c:pt idx="1173">
                  <c:v>49</c:v>
                </c:pt>
                <c:pt idx="1174">
                  <c:v>47</c:v>
                </c:pt>
                <c:pt idx="1175">
                  <c:v>48</c:v>
                </c:pt>
                <c:pt idx="1176">
                  <c:v>48.8</c:v>
                </c:pt>
                <c:pt idx="1177">
                  <c:v>47.5</c:v>
                </c:pt>
                <c:pt idx="1178">
                  <c:v>47</c:v>
                </c:pt>
                <c:pt idx="1179">
                  <c:v>48.5</c:v>
                </c:pt>
                <c:pt idx="1180">
                  <c:v>48.1</c:v>
                </c:pt>
                <c:pt idx="1181">
                  <c:v>49</c:v>
                </c:pt>
                <c:pt idx="1182">
                  <c:v>48.8</c:v>
                </c:pt>
                <c:pt idx="1183">
                  <c:v>49</c:v>
                </c:pt>
                <c:pt idx="1184">
                  <c:v>48</c:v>
                </c:pt>
                <c:pt idx="1185">
                  <c:v>48</c:v>
                </c:pt>
                <c:pt idx="1186">
                  <c:v>49</c:v>
                </c:pt>
                <c:pt idx="1187">
                  <c:v>50.4</c:v>
                </c:pt>
                <c:pt idx="1188">
                  <c:v>49.9</c:v>
                </c:pt>
                <c:pt idx="1189">
                  <c:v>50.5</c:v>
                </c:pt>
                <c:pt idx="1190">
                  <c:v>51</c:v>
                </c:pt>
                <c:pt idx="1191">
                  <c:v>50</c:v>
                </c:pt>
                <c:pt idx="1192">
                  <c:v>49.9</c:v>
                </c:pt>
                <c:pt idx="1193">
                  <c:v>50.3</c:v>
                </c:pt>
                <c:pt idx="1194">
                  <c:v>50.2</c:v>
                </c:pt>
                <c:pt idx="1195">
                  <c:v>50.2</c:v>
                </c:pt>
                <c:pt idx="1196">
                  <c:v>51</c:v>
                </c:pt>
                <c:pt idx="1197">
                  <c:v>51.1</c:v>
                </c:pt>
                <c:pt idx="1198">
                  <c:v>49.9</c:v>
                </c:pt>
                <c:pt idx="1199">
                  <c:v>51</c:v>
                </c:pt>
                <c:pt idx="1200">
                  <c:v>51.3</c:v>
                </c:pt>
                <c:pt idx="1201">
                  <c:v>51.8</c:v>
                </c:pt>
                <c:pt idx="1202">
                  <c:v>53.2</c:v>
                </c:pt>
                <c:pt idx="1203">
                  <c:v>52.5</c:v>
                </c:pt>
                <c:pt idx="1204">
                  <c:v>51.9</c:v>
                </c:pt>
                <c:pt idx="1205">
                  <c:v>51.5</c:v>
                </c:pt>
                <c:pt idx="1206">
                  <c:v>51.4</c:v>
                </c:pt>
                <c:pt idx="1207">
                  <c:v>52.1</c:v>
                </c:pt>
                <c:pt idx="1208">
                  <c:v>51.8</c:v>
                </c:pt>
                <c:pt idx="1209">
                  <c:v>50.2</c:v>
                </c:pt>
                <c:pt idx="1210">
                  <c:v>50.8</c:v>
                </c:pt>
                <c:pt idx="1211">
                  <c:v>49.9</c:v>
                </c:pt>
                <c:pt idx="1212">
                  <c:v>50.5</c:v>
                </c:pt>
                <c:pt idx="1213">
                  <c:v>50.8</c:v>
                </c:pt>
                <c:pt idx="1214">
                  <c:v>49.7</c:v>
                </c:pt>
                <c:pt idx="1215">
                  <c:v>49.7</c:v>
                </c:pt>
                <c:pt idx="1216">
                  <c:v>49.9</c:v>
                </c:pt>
                <c:pt idx="1217">
                  <c:v>50</c:v>
                </c:pt>
                <c:pt idx="1218">
                  <c:v>49.7</c:v>
                </c:pt>
                <c:pt idx="1219">
                  <c:v>47.9</c:v>
                </c:pt>
                <c:pt idx="1220">
                  <c:v>47.4</c:v>
                </c:pt>
                <c:pt idx="1221">
                  <c:v>47</c:v>
                </c:pt>
                <c:pt idx="1222">
                  <c:v>47.7</c:v>
                </c:pt>
                <c:pt idx="1223">
                  <c:v>47.5</c:v>
                </c:pt>
                <c:pt idx="1224">
                  <c:v>47.7</c:v>
                </c:pt>
                <c:pt idx="1225">
                  <c:v>48.4</c:v>
                </c:pt>
                <c:pt idx="1226">
                  <c:v>48.6</c:v>
                </c:pt>
                <c:pt idx="1227">
                  <c:v>48</c:v>
                </c:pt>
                <c:pt idx="1228">
                  <c:v>47</c:v>
                </c:pt>
                <c:pt idx="1229">
                  <c:v>46.8</c:v>
                </c:pt>
                <c:pt idx="1230">
                  <c:v>46.7</c:v>
                </c:pt>
                <c:pt idx="1231">
                  <c:v>46.5</c:v>
                </c:pt>
                <c:pt idx="1232">
                  <c:v>47.5</c:v>
                </c:pt>
                <c:pt idx="1233">
                  <c:v>48.2</c:v>
                </c:pt>
                <c:pt idx="1234">
                  <c:v>49.5</c:v>
                </c:pt>
                <c:pt idx="1235">
                  <c:v>48.6</c:v>
                </c:pt>
                <c:pt idx="1236">
                  <c:v>49.4</c:v>
                </c:pt>
                <c:pt idx="1237">
                  <c:v>49</c:v>
                </c:pt>
                <c:pt idx="1238">
                  <c:v>48.2</c:v>
                </c:pt>
                <c:pt idx="1239">
                  <c:v>48</c:v>
                </c:pt>
                <c:pt idx="1240">
                  <c:v>48.7</c:v>
                </c:pt>
                <c:pt idx="1241">
                  <c:v>49.6</c:v>
                </c:pt>
                <c:pt idx="1242">
                  <c:v>50.4</c:v>
                </c:pt>
                <c:pt idx="1243">
                  <c:v>53.2</c:v>
                </c:pt>
                <c:pt idx="1244">
                  <c:v>53.2</c:v>
                </c:pt>
                <c:pt idx="1245">
                  <c:v>52.7</c:v>
                </c:pt>
                <c:pt idx="1246">
                  <c:v>53</c:v>
                </c:pt>
                <c:pt idx="1247">
                  <c:v>53.9</c:v>
                </c:pt>
                <c:pt idx="1248">
                  <c:v>52.9</c:v>
                </c:pt>
                <c:pt idx="1249">
                  <c:v>52.9</c:v>
                </c:pt>
                <c:pt idx="1250">
                  <c:v>52</c:v>
                </c:pt>
                <c:pt idx="1251">
                  <c:v>52.3</c:v>
                </c:pt>
                <c:pt idx="1252">
                  <c:v>51.1</c:v>
                </c:pt>
                <c:pt idx="1253">
                  <c:v>51.5</c:v>
                </c:pt>
                <c:pt idx="1254">
                  <c:v>51.1</c:v>
                </c:pt>
                <c:pt idx="1255">
                  <c:v>50.9</c:v>
                </c:pt>
                <c:pt idx="1256">
                  <c:v>49.9</c:v>
                </c:pt>
                <c:pt idx="1257">
                  <c:v>50.2</c:v>
                </c:pt>
                <c:pt idx="1258">
                  <c:v>51</c:v>
                </c:pt>
                <c:pt idx="1259">
                  <c:v>51</c:v>
                </c:pt>
                <c:pt idx="1260">
                  <c:v>52.6</c:v>
                </c:pt>
                <c:pt idx="1261">
                  <c:v>53</c:v>
                </c:pt>
                <c:pt idx="1262">
                  <c:v>53.3</c:v>
                </c:pt>
                <c:pt idx="1263">
                  <c:v>53.4</c:v>
                </c:pt>
                <c:pt idx="1264">
                  <c:v>52.9</c:v>
                </c:pt>
                <c:pt idx="1265">
                  <c:v>52.9</c:v>
                </c:pt>
                <c:pt idx="1266">
                  <c:v>53</c:v>
                </c:pt>
                <c:pt idx="1267">
                  <c:v>53</c:v>
                </c:pt>
                <c:pt idx="1268">
                  <c:v>53.9</c:v>
                </c:pt>
                <c:pt idx="1269">
                  <c:v>53.3</c:v>
                </c:pt>
                <c:pt idx="1270">
                  <c:v>54</c:v>
                </c:pt>
                <c:pt idx="1271">
                  <c:v>54.8</c:v>
                </c:pt>
                <c:pt idx="1272">
                  <c:v>54.8</c:v>
                </c:pt>
                <c:pt idx="1273">
                  <c:v>54.8</c:v>
                </c:pt>
                <c:pt idx="1274">
                  <c:v>55</c:v>
                </c:pt>
                <c:pt idx="1275">
                  <c:v>55.3</c:v>
                </c:pt>
                <c:pt idx="1276">
                  <c:v>55.3</c:v>
                </c:pt>
                <c:pt idx="1277">
                  <c:v>55.3</c:v>
                </c:pt>
                <c:pt idx="1278">
                  <c:v>54</c:v>
                </c:pt>
                <c:pt idx="1279">
                  <c:v>54.5</c:v>
                </c:pt>
                <c:pt idx="1280">
                  <c:v>55.1</c:v>
                </c:pt>
                <c:pt idx="1281">
                  <c:v>55.2</c:v>
                </c:pt>
                <c:pt idx="1282">
                  <c:v>55.5</c:v>
                </c:pt>
                <c:pt idx="1283">
                  <c:v>55.8</c:v>
                </c:pt>
                <c:pt idx="1284">
                  <c:v>56.4</c:v>
                </c:pt>
                <c:pt idx="1285">
                  <c:v>57.1</c:v>
                </c:pt>
                <c:pt idx="1286">
                  <c:v>57</c:v>
                </c:pt>
                <c:pt idx="1287">
                  <c:v>56.5</c:v>
                </c:pt>
                <c:pt idx="1288">
                  <c:v>56</c:v>
                </c:pt>
                <c:pt idx="1289">
                  <c:v>54.5</c:v>
                </c:pt>
                <c:pt idx="1290">
                  <c:v>54.9</c:v>
                </c:pt>
                <c:pt idx="1291">
                  <c:v>56</c:v>
                </c:pt>
                <c:pt idx="1292">
                  <c:v>55</c:v>
                </c:pt>
                <c:pt idx="1293">
                  <c:v>55</c:v>
                </c:pt>
                <c:pt idx="1294">
                  <c:v>55</c:v>
                </c:pt>
                <c:pt idx="1295">
                  <c:v>55.7</c:v>
                </c:pt>
                <c:pt idx="1296">
                  <c:v>56.1</c:v>
                </c:pt>
                <c:pt idx="1297">
                  <c:v>55.8</c:v>
                </c:pt>
                <c:pt idx="1298">
                  <c:v>55.8</c:v>
                </c:pt>
                <c:pt idx="1299">
                  <c:v>55.6</c:v>
                </c:pt>
                <c:pt idx="1300">
                  <c:v>56</c:v>
                </c:pt>
                <c:pt idx="1301">
                  <c:v>57</c:v>
                </c:pt>
                <c:pt idx="1302">
                  <c:v>58.5</c:v>
                </c:pt>
                <c:pt idx="1303">
                  <c:v>58.5</c:v>
                </c:pt>
                <c:pt idx="1304">
                  <c:v>58.5</c:v>
                </c:pt>
                <c:pt idx="1305">
                  <c:v>58</c:v>
                </c:pt>
                <c:pt idx="1306">
                  <c:v>57.7</c:v>
                </c:pt>
                <c:pt idx="1307">
                  <c:v>57.6</c:v>
                </c:pt>
                <c:pt idx="1308">
                  <c:v>57.7</c:v>
                </c:pt>
                <c:pt idx="1309">
                  <c:v>57</c:v>
                </c:pt>
                <c:pt idx="1310">
                  <c:v>57.5</c:v>
                </c:pt>
                <c:pt idx="1311">
                  <c:v>55.1</c:v>
                </c:pt>
                <c:pt idx="1312">
                  <c:v>56</c:v>
                </c:pt>
                <c:pt idx="1313">
                  <c:v>54.6</c:v>
                </c:pt>
                <c:pt idx="1314">
                  <c:v>54.8</c:v>
                </c:pt>
                <c:pt idx="1315">
                  <c:v>54</c:v>
                </c:pt>
                <c:pt idx="1316">
                  <c:v>54.5</c:v>
                </c:pt>
                <c:pt idx="1317">
                  <c:v>53.9</c:v>
                </c:pt>
                <c:pt idx="1318">
                  <c:v>54.1</c:v>
                </c:pt>
                <c:pt idx="1319">
                  <c:v>54.2</c:v>
                </c:pt>
                <c:pt idx="1320">
                  <c:v>54.3</c:v>
                </c:pt>
                <c:pt idx="1321">
                  <c:v>54.8</c:v>
                </c:pt>
                <c:pt idx="1322">
                  <c:v>54.9</c:v>
                </c:pt>
                <c:pt idx="1323">
                  <c:v>55.3</c:v>
                </c:pt>
                <c:pt idx="1324">
                  <c:v>56.5</c:v>
                </c:pt>
                <c:pt idx="1325">
                  <c:v>56</c:v>
                </c:pt>
                <c:pt idx="1326">
                  <c:v>56</c:v>
                </c:pt>
                <c:pt idx="1327">
                  <c:v>56</c:v>
                </c:pt>
                <c:pt idx="1328">
                  <c:v>56.5</c:v>
                </c:pt>
                <c:pt idx="1329">
                  <c:v>56.2</c:v>
                </c:pt>
                <c:pt idx="1330">
                  <c:v>56.2</c:v>
                </c:pt>
                <c:pt idx="1331">
                  <c:v>56.3</c:v>
                </c:pt>
                <c:pt idx="1332">
                  <c:v>57</c:v>
                </c:pt>
                <c:pt idx="1333">
                  <c:v>57.2</c:v>
                </c:pt>
                <c:pt idx="1334">
                  <c:v>57</c:v>
                </c:pt>
                <c:pt idx="1335">
                  <c:v>56</c:v>
                </c:pt>
                <c:pt idx="1336">
                  <c:v>56</c:v>
                </c:pt>
                <c:pt idx="1337">
                  <c:v>56.3</c:v>
                </c:pt>
                <c:pt idx="1338">
                  <c:v>57</c:v>
                </c:pt>
                <c:pt idx="1339">
                  <c:v>57</c:v>
                </c:pt>
                <c:pt idx="1340">
                  <c:v>57.1</c:v>
                </c:pt>
                <c:pt idx="1341">
                  <c:v>57.1</c:v>
                </c:pt>
                <c:pt idx="1342">
                  <c:v>57</c:v>
                </c:pt>
                <c:pt idx="1343">
                  <c:v>57</c:v>
                </c:pt>
                <c:pt idx="1344">
                  <c:v>56.7</c:v>
                </c:pt>
                <c:pt idx="1345">
                  <c:v>56.5</c:v>
                </c:pt>
                <c:pt idx="1346">
                  <c:v>57</c:v>
                </c:pt>
                <c:pt idx="1347">
                  <c:v>56.5</c:v>
                </c:pt>
                <c:pt idx="1348">
                  <c:v>57.2</c:v>
                </c:pt>
                <c:pt idx="1349">
                  <c:v>58</c:v>
                </c:pt>
                <c:pt idx="1350">
                  <c:v>59.9</c:v>
                </c:pt>
                <c:pt idx="1351">
                  <c:v>62.6</c:v>
                </c:pt>
                <c:pt idx="1352">
                  <c:v>60.8</c:v>
                </c:pt>
                <c:pt idx="1353">
                  <c:v>59.4</c:v>
                </c:pt>
                <c:pt idx="1354">
                  <c:v>60.4</c:v>
                </c:pt>
                <c:pt idx="1355">
                  <c:v>60.2</c:v>
                </c:pt>
                <c:pt idx="1356">
                  <c:v>60.3</c:v>
                </c:pt>
                <c:pt idx="1357">
                  <c:v>60.6</c:v>
                </c:pt>
                <c:pt idx="1358">
                  <c:v>60</c:v>
                </c:pt>
                <c:pt idx="1359">
                  <c:v>61.6</c:v>
                </c:pt>
                <c:pt idx="1360">
                  <c:v>63.3</c:v>
                </c:pt>
                <c:pt idx="1361">
                  <c:v>65.7</c:v>
                </c:pt>
                <c:pt idx="1362">
                  <c:v>68</c:v>
                </c:pt>
                <c:pt idx="1363">
                  <c:v>65.2</c:v>
                </c:pt>
                <c:pt idx="1364">
                  <c:v>65.599999999999994</c:v>
                </c:pt>
                <c:pt idx="1365">
                  <c:v>64.599999999999994</c:v>
                </c:pt>
                <c:pt idx="1366">
                  <c:v>64.900000000000006</c:v>
                </c:pt>
                <c:pt idx="1367">
                  <c:v>65.5</c:v>
                </c:pt>
                <c:pt idx="1368">
                  <c:v>65.5</c:v>
                </c:pt>
                <c:pt idx="1369">
                  <c:v>65.400000000000006</c:v>
                </c:pt>
                <c:pt idx="1370">
                  <c:v>65.8</c:v>
                </c:pt>
                <c:pt idx="1371">
                  <c:v>64.900000000000006</c:v>
                </c:pt>
                <c:pt idx="1372">
                  <c:v>62.5</c:v>
                </c:pt>
                <c:pt idx="1373">
                  <c:v>62</c:v>
                </c:pt>
                <c:pt idx="1374">
                  <c:v>63</c:v>
                </c:pt>
                <c:pt idx="1375">
                  <c:v>61.9</c:v>
                </c:pt>
                <c:pt idx="1376">
                  <c:v>62.4</c:v>
                </c:pt>
                <c:pt idx="1377">
                  <c:v>62</c:v>
                </c:pt>
                <c:pt idx="1378">
                  <c:v>64.099999999999994</c:v>
                </c:pt>
                <c:pt idx="1379">
                  <c:v>64.3</c:v>
                </c:pt>
                <c:pt idx="1380">
                  <c:v>64.099999999999994</c:v>
                </c:pt>
                <c:pt idx="1381">
                  <c:v>64</c:v>
                </c:pt>
                <c:pt idx="1382">
                  <c:v>64</c:v>
                </c:pt>
                <c:pt idx="1383">
                  <c:v>63.6</c:v>
                </c:pt>
                <c:pt idx="1384">
                  <c:v>63.9</c:v>
                </c:pt>
                <c:pt idx="1385">
                  <c:v>63.8</c:v>
                </c:pt>
                <c:pt idx="1386">
                  <c:v>64.2</c:v>
                </c:pt>
                <c:pt idx="1387">
                  <c:v>63.7</c:v>
                </c:pt>
                <c:pt idx="1388">
                  <c:v>63.5</c:v>
                </c:pt>
                <c:pt idx="1389">
                  <c:v>63.5</c:v>
                </c:pt>
                <c:pt idx="1390">
                  <c:v>64</c:v>
                </c:pt>
                <c:pt idx="1391">
                  <c:v>64.099999999999994</c:v>
                </c:pt>
                <c:pt idx="1392">
                  <c:v>64.5</c:v>
                </c:pt>
                <c:pt idx="1393">
                  <c:v>65.2</c:v>
                </c:pt>
                <c:pt idx="1394">
                  <c:v>65.5</c:v>
                </c:pt>
                <c:pt idx="1395">
                  <c:v>65.5</c:v>
                </c:pt>
                <c:pt idx="1396">
                  <c:v>64.900000000000006</c:v>
                </c:pt>
                <c:pt idx="1397">
                  <c:v>64.7</c:v>
                </c:pt>
                <c:pt idx="1398">
                  <c:v>64.5</c:v>
                </c:pt>
                <c:pt idx="1399">
                  <c:v>64.2</c:v>
                </c:pt>
                <c:pt idx="1400">
                  <c:v>64.5</c:v>
                </c:pt>
                <c:pt idx="1401">
                  <c:v>64.599999999999994</c:v>
                </c:pt>
                <c:pt idx="1402">
                  <c:v>64.5</c:v>
                </c:pt>
                <c:pt idx="1403">
                  <c:v>64.400000000000006</c:v>
                </c:pt>
                <c:pt idx="1404">
                  <c:v>64.599999999999994</c:v>
                </c:pt>
                <c:pt idx="1405">
                  <c:v>64.5</c:v>
                </c:pt>
                <c:pt idx="1406">
                  <c:v>64.099999999999994</c:v>
                </c:pt>
                <c:pt idx="1407">
                  <c:v>64.400000000000006</c:v>
                </c:pt>
                <c:pt idx="1408">
                  <c:v>64.2</c:v>
                </c:pt>
                <c:pt idx="1409">
                  <c:v>64.2</c:v>
                </c:pt>
                <c:pt idx="1410">
                  <c:v>64.3</c:v>
                </c:pt>
                <c:pt idx="1411">
                  <c:v>64.3</c:v>
                </c:pt>
                <c:pt idx="1412">
                  <c:v>64.599999999999994</c:v>
                </c:pt>
                <c:pt idx="1413">
                  <c:v>65.900000000000006</c:v>
                </c:pt>
                <c:pt idx="1414">
                  <c:v>66</c:v>
                </c:pt>
                <c:pt idx="1415">
                  <c:v>67</c:v>
                </c:pt>
                <c:pt idx="1416">
                  <c:v>67.099999999999994</c:v>
                </c:pt>
                <c:pt idx="1417">
                  <c:v>67</c:v>
                </c:pt>
                <c:pt idx="1418">
                  <c:v>67.7</c:v>
                </c:pt>
                <c:pt idx="1419">
                  <c:v>67.7</c:v>
                </c:pt>
                <c:pt idx="1420">
                  <c:v>68.3</c:v>
                </c:pt>
                <c:pt idx="1421">
                  <c:v>68.900000000000006</c:v>
                </c:pt>
                <c:pt idx="1422">
                  <c:v>71</c:v>
                </c:pt>
                <c:pt idx="1423">
                  <c:v>70.5</c:v>
                </c:pt>
                <c:pt idx="1424">
                  <c:v>69.900000000000006</c:v>
                </c:pt>
                <c:pt idx="1425">
                  <c:v>70.2</c:v>
                </c:pt>
                <c:pt idx="1426">
                  <c:v>70.099999999999994</c:v>
                </c:pt>
                <c:pt idx="1427">
                  <c:v>68.5</c:v>
                </c:pt>
                <c:pt idx="1428">
                  <c:v>68.5</c:v>
                </c:pt>
                <c:pt idx="1429">
                  <c:v>69.5</c:v>
                </c:pt>
                <c:pt idx="1430">
                  <c:v>69</c:v>
                </c:pt>
                <c:pt idx="1431">
                  <c:v>69</c:v>
                </c:pt>
                <c:pt idx="1432">
                  <c:v>69.099999999999994</c:v>
                </c:pt>
                <c:pt idx="1433">
                  <c:v>69.5</c:v>
                </c:pt>
                <c:pt idx="1434">
                  <c:v>70.2</c:v>
                </c:pt>
                <c:pt idx="1435">
                  <c:v>70</c:v>
                </c:pt>
                <c:pt idx="1436">
                  <c:v>68.8</c:v>
                </c:pt>
                <c:pt idx="1437">
                  <c:v>68.7</c:v>
                </c:pt>
                <c:pt idx="1438">
                  <c:v>69</c:v>
                </c:pt>
                <c:pt idx="1439">
                  <c:v>68</c:v>
                </c:pt>
                <c:pt idx="1440">
                  <c:v>68</c:v>
                </c:pt>
                <c:pt idx="1441">
                  <c:v>67.400000000000006</c:v>
                </c:pt>
                <c:pt idx="1442">
                  <c:v>66.900000000000006</c:v>
                </c:pt>
                <c:pt idx="1443">
                  <c:v>68.900000000000006</c:v>
                </c:pt>
                <c:pt idx="1444">
                  <c:v>67.5</c:v>
                </c:pt>
                <c:pt idx="1445">
                  <c:v>69</c:v>
                </c:pt>
                <c:pt idx="1446">
                  <c:v>70.2</c:v>
                </c:pt>
                <c:pt idx="1447">
                  <c:v>70</c:v>
                </c:pt>
                <c:pt idx="1448">
                  <c:v>70</c:v>
                </c:pt>
                <c:pt idx="1449">
                  <c:v>70.5</c:v>
                </c:pt>
                <c:pt idx="1450">
                  <c:v>70.599999999999994</c:v>
                </c:pt>
                <c:pt idx="1451">
                  <c:v>70.599999999999994</c:v>
                </c:pt>
                <c:pt idx="1452">
                  <c:v>70.7</c:v>
                </c:pt>
                <c:pt idx="1453">
                  <c:v>71.7</c:v>
                </c:pt>
                <c:pt idx="1454">
                  <c:v>71.599999999999994</c:v>
                </c:pt>
                <c:pt idx="1455">
                  <c:v>71.5</c:v>
                </c:pt>
                <c:pt idx="1456">
                  <c:v>71</c:v>
                </c:pt>
                <c:pt idx="1457">
                  <c:v>70.7</c:v>
                </c:pt>
                <c:pt idx="1458">
                  <c:v>70.7</c:v>
                </c:pt>
                <c:pt idx="1459">
                  <c:v>69.900000000000006</c:v>
                </c:pt>
                <c:pt idx="1460">
                  <c:v>70</c:v>
                </c:pt>
                <c:pt idx="1461">
                  <c:v>69</c:v>
                </c:pt>
                <c:pt idx="1462">
                  <c:v>69.599999999999994</c:v>
                </c:pt>
                <c:pt idx="1463">
                  <c:v>69.2</c:v>
                </c:pt>
                <c:pt idx="1464">
                  <c:v>69.2</c:v>
                </c:pt>
                <c:pt idx="1465">
                  <c:v>69.3</c:v>
                </c:pt>
                <c:pt idx="1466">
                  <c:v>69</c:v>
                </c:pt>
                <c:pt idx="1467">
                  <c:v>68.900000000000006</c:v>
                </c:pt>
                <c:pt idx="1468">
                  <c:v>68.7</c:v>
                </c:pt>
                <c:pt idx="1469">
                  <c:v>69</c:v>
                </c:pt>
                <c:pt idx="1470">
                  <c:v>69.5</c:v>
                </c:pt>
                <c:pt idx="1471">
                  <c:v>69.7</c:v>
                </c:pt>
                <c:pt idx="1472">
                  <c:v>69.5</c:v>
                </c:pt>
                <c:pt idx="1473">
                  <c:v>69</c:v>
                </c:pt>
                <c:pt idx="1474">
                  <c:v>69</c:v>
                </c:pt>
                <c:pt idx="1475">
                  <c:v>69.400000000000006</c:v>
                </c:pt>
                <c:pt idx="1476">
                  <c:v>69.5</c:v>
                </c:pt>
                <c:pt idx="1477">
                  <c:v>69.2</c:v>
                </c:pt>
                <c:pt idx="1478">
                  <c:v>69.3</c:v>
                </c:pt>
                <c:pt idx="1479">
                  <c:v>69.400000000000006</c:v>
                </c:pt>
                <c:pt idx="1480">
                  <c:v>68.8</c:v>
                </c:pt>
                <c:pt idx="1481">
                  <c:v>68.7</c:v>
                </c:pt>
                <c:pt idx="1482">
                  <c:v>68.5</c:v>
                </c:pt>
                <c:pt idx="1483">
                  <c:v>68.5</c:v>
                </c:pt>
                <c:pt idx="1484">
                  <c:v>68</c:v>
                </c:pt>
                <c:pt idx="1485">
                  <c:v>68</c:v>
                </c:pt>
                <c:pt idx="1486">
                  <c:v>68</c:v>
                </c:pt>
                <c:pt idx="1487">
                  <c:v>66.8</c:v>
                </c:pt>
                <c:pt idx="1488">
                  <c:v>67</c:v>
                </c:pt>
                <c:pt idx="1489">
                  <c:v>68</c:v>
                </c:pt>
                <c:pt idx="1490">
                  <c:v>69.8</c:v>
                </c:pt>
                <c:pt idx="1491">
                  <c:v>69.900000000000006</c:v>
                </c:pt>
                <c:pt idx="1492">
                  <c:v>69.900000000000006</c:v>
                </c:pt>
                <c:pt idx="1493">
                  <c:v>69</c:v>
                </c:pt>
                <c:pt idx="1494">
                  <c:v>67.7</c:v>
                </c:pt>
                <c:pt idx="1495">
                  <c:v>67.599999999999994</c:v>
                </c:pt>
                <c:pt idx="1496">
                  <c:v>68</c:v>
                </c:pt>
                <c:pt idx="1497">
                  <c:v>67.900000000000006</c:v>
                </c:pt>
                <c:pt idx="1498">
                  <c:v>66</c:v>
                </c:pt>
                <c:pt idx="1499">
                  <c:v>66</c:v>
                </c:pt>
                <c:pt idx="1500">
                  <c:v>66</c:v>
                </c:pt>
                <c:pt idx="1501">
                  <c:v>65.400000000000006</c:v>
                </c:pt>
                <c:pt idx="1502">
                  <c:v>64.900000000000006</c:v>
                </c:pt>
                <c:pt idx="1503">
                  <c:v>66</c:v>
                </c:pt>
                <c:pt idx="1504">
                  <c:v>64.8</c:v>
                </c:pt>
                <c:pt idx="1505">
                  <c:v>65</c:v>
                </c:pt>
                <c:pt idx="1506">
                  <c:v>64.099999999999994</c:v>
                </c:pt>
                <c:pt idx="1507">
                  <c:v>64</c:v>
                </c:pt>
                <c:pt idx="1508">
                  <c:v>62.1</c:v>
                </c:pt>
                <c:pt idx="1509">
                  <c:v>57</c:v>
                </c:pt>
                <c:pt idx="1510">
                  <c:v>60</c:v>
                </c:pt>
                <c:pt idx="1511">
                  <c:v>57</c:v>
                </c:pt>
                <c:pt idx="1512">
                  <c:v>59.8</c:v>
                </c:pt>
                <c:pt idx="1513">
                  <c:v>59</c:v>
                </c:pt>
                <c:pt idx="1514">
                  <c:v>59.2</c:v>
                </c:pt>
                <c:pt idx="1515">
                  <c:v>59.2</c:v>
                </c:pt>
                <c:pt idx="1516">
                  <c:v>59.3</c:v>
                </c:pt>
                <c:pt idx="1517">
                  <c:v>59.5</c:v>
                </c:pt>
                <c:pt idx="1518">
                  <c:v>58.6</c:v>
                </c:pt>
                <c:pt idx="1519">
                  <c:v>57.5</c:v>
                </c:pt>
                <c:pt idx="1520">
                  <c:v>59.3</c:v>
                </c:pt>
                <c:pt idx="1521">
                  <c:v>59.1</c:v>
                </c:pt>
                <c:pt idx="1522">
                  <c:v>57.7</c:v>
                </c:pt>
                <c:pt idx="1523">
                  <c:v>59</c:v>
                </c:pt>
                <c:pt idx="1524">
                  <c:v>59</c:v>
                </c:pt>
                <c:pt idx="1525">
                  <c:v>59.4</c:v>
                </c:pt>
                <c:pt idx="1526">
                  <c:v>59</c:v>
                </c:pt>
                <c:pt idx="1527">
                  <c:v>58</c:v>
                </c:pt>
                <c:pt idx="1528">
                  <c:v>56.6</c:v>
                </c:pt>
                <c:pt idx="1529">
                  <c:v>57.9</c:v>
                </c:pt>
                <c:pt idx="1530">
                  <c:v>57.5</c:v>
                </c:pt>
                <c:pt idx="1531">
                  <c:v>57.4</c:v>
                </c:pt>
                <c:pt idx="1532">
                  <c:v>57.3</c:v>
                </c:pt>
                <c:pt idx="1533">
                  <c:v>56.2</c:v>
                </c:pt>
                <c:pt idx="1534">
                  <c:v>54.9</c:v>
                </c:pt>
                <c:pt idx="1535">
                  <c:v>53.6</c:v>
                </c:pt>
                <c:pt idx="1536">
                  <c:v>53.5</c:v>
                </c:pt>
                <c:pt idx="1537">
                  <c:v>55.5</c:v>
                </c:pt>
                <c:pt idx="1538">
                  <c:v>54.2</c:v>
                </c:pt>
                <c:pt idx="1539">
                  <c:v>54.4</c:v>
                </c:pt>
                <c:pt idx="1540">
                  <c:v>55.8</c:v>
                </c:pt>
                <c:pt idx="1541">
                  <c:v>55.1</c:v>
                </c:pt>
                <c:pt idx="1542">
                  <c:v>55.1</c:v>
                </c:pt>
                <c:pt idx="1543">
                  <c:v>55</c:v>
                </c:pt>
                <c:pt idx="1544">
                  <c:v>54.8</c:v>
                </c:pt>
                <c:pt idx="1545">
                  <c:v>54.8</c:v>
                </c:pt>
                <c:pt idx="1546">
                  <c:v>54.9</c:v>
                </c:pt>
                <c:pt idx="1547">
                  <c:v>54.5</c:v>
                </c:pt>
                <c:pt idx="1548">
                  <c:v>54.5</c:v>
                </c:pt>
                <c:pt idx="1549">
                  <c:v>53.6</c:v>
                </c:pt>
                <c:pt idx="1550">
                  <c:v>53.2</c:v>
                </c:pt>
                <c:pt idx="1551">
                  <c:v>54.2</c:v>
                </c:pt>
                <c:pt idx="1552">
                  <c:v>54.3</c:v>
                </c:pt>
                <c:pt idx="1553">
                  <c:v>55</c:v>
                </c:pt>
                <c:pt idx="1554">
                  <c:v>53.9</c:v>
                </c:pt>
                <c:pt idx="1555">
                  <c:v>53.9</c:v>
                </c:pt>
                <c:pt idx="1556">
                  <c:v>54.6</c:v>
                </c:pt>
                <c:pt idx="1557">
                  <c:v>55.6</c:v>
                </c:pt>
                <c:pt idx="1558">
                  <c:v>55.2</c:v>
                </c:pt>
                <c:pt idx="1559">
                  <c:v>55.2</c:v>
                </c:pt>
                <c:pt idx="1560">
                  <c:v>54.8</c:v>
                </c:pt>
                <c:pt idx="1561">
                  <c:v>55</c:v>
                </c:pt>
                <c:pt idx="1562">
                  <c:v>54.8</c:v>
                </c:pt>
                <c:pt idx="1563">
                  <c:v>55.2</c:v>
                </c:pt>
                <c:pt idx="1564">
                  <c:v>56</c:v>
                </c:pt>
                <c:pt idx="1565">
                  <c:v>56</c:v>
                </c:pt>
                <c:pt idx="1566">
                  <c:v>55.8</c:v>
                </c:pt>
                <c:pt idx="1567">
                  <c:v>55.8</c:v>
                </c:pt>
                <c:pt idx="1568">
                  <c:v>56</c:v>
                </c:pt>
                <c:pt idx="1569">
                  <c:v>55.4</c:v>
                </c:pt>
                <c:pt idx="1570">
                  <c:v>55.4</c:v>
                </c:pt>
                <c:pt idx="1571">
                  <c:v>55.6</c:v>
                </c:pt>
                <c:pt idx="1572">
                  <c:v>55.3</c:v>
                </c:pt>
                <c:pt idx="1573">
                  <c:v>54.8</c:v>
                </c:pt>
                <c:pt idx="1574">
                  <c:v>54.8</c:v>
                </c:pt>
                <c:pt idx="1575">
                  <c:v>54.8</c:v>
                </c:pt>
                <c:pt idx="1576">
                  <c:v>52.7</c:v>
                </c:pt>
                <c:pt idx="1577">
                  <c:v>52</c:v>
                </c:pt>
                <c:pt idx="1578">
                  <c:v>51.8</c:v>
                </c:pt>
                <c:pt idx="1579">
                  <c:v>53.5</c:v>
                </c:pt>
                <c:pt idx="1580">
                  <c:v>55</c:v>
                </c:pt>
                <c:pt idx="1581">
                  <c:v>55.3</c:v>
                </c:pt>
                <c:pt idx="1582">
                  <c:v>55</c:v>
                </c:pt>
                <c:pt idx="1583">
                  <c:v>55</c:v>
                </c:pt>
                <c:pt idx="1584">
                  <c:v>55</c:v>
                </c:pt>
                <c:pt idx="1585">
                  <c:v>56</c:v>
                </c:pt>
                <c:pt idx="1586">
                  <c:v>55.6</c:v>
                </c:pt>
                <c:pt idx="1587">
                  <c:v>55.7</c:v>
                </c:pt>
                <c:pt idx="1588">
                  <c:v>55.6</c:v>
                </c:pt>
                <c:pt idx="1589">
                  <c:v>58.2</c:v>
                </c:pt>
                <c:pt idx="1590">
                  <c:v>57.3</c:v>
                </c:pt>
                <c:pt idx="1591">
                  <c:v>57.5</c:v>
                </c:pt>
                <c:pt idx="1592">
                  <c:v>58</c:v>
                </c:pt>
                <c:pt idx="1593">
                  <c:v>58</c:v>
                </c:pt>
                <c:pt idx="1594">
                  <c:v>57.3</c:v>
                </c:pt>
                <c:pt idx="1595">
                  <c:v>56.5</c:v>
                </c:pt>
                <c:pt idx="1596">
                  <c:v>57</c:v>
                </c:pt>
                <c:pt idx="1597">
                  <c:v>58</c:v>
                </c:pt>
                <c:pt idx="1598">
                  <c:v>58</c:v>
                </c:pt>
                <c:pt idx="1599">
                  <c:v>58</c:v>
                </c:pt>
                <c:pt idx="1600">
                  <c:v>58.4</c:v>
                </c:pt>
                <c:pt idx="1601">
                  <c:v>58</c:v>
                </c:pt>
                <c:pt idx="1602">
                  <c:v>59</c:v>
                </c:pt>
                <c:pt idx="1603">
                  <c:v>58.2</c:v>
                </c:pt>
                <c:pt idx="1604">
                  <c:v>58.1</c:v>
                </c:pt>
                <c:pt idx="1605">
                  <c:v>56.8</c:v>
                </c:pt>
                <c:pt idx="1606">
                  <c:v>57.3</c:v>
                </c:pt>
                <c:pt idx="1607">
                  <c:v>57.2</c:v>
                </c:pt>
                <c:pt idx="1608">
                  <c:v>57</c:v>
                </c:pt>
                <c:pt idx="1609">
                  <c:v>57</c:v>
                </c:pt>
                <c:pt idx="1610">
                  <c:v>56.4</c:v>
                </c:pt>
                <c:pt idx="1611">
                  <c:v>57.3</c:v>
                </c:pt>
                <c:pt idx="1612">
                  <c:v>58</c:v>
                </c:pt>
                <c:pt idx="1613">
                  <c:v>58</c:v>
                </c:pt>
                <c:pt idx="1614">
                  <c:v>58.3</c:v>
                </c:pt>
                <c:pt idx="1615">
                  <c:v>59.2</c:v>
                </c:pt>
                <c:pt idx="1616">
                  <c:v>59</c:v>
                </c:pt>
                <c:pt idx="1617">
                  <c:v>59</c:v>
                </c:pt>
                <c:pt idx="1618">
                  <c:v>58.7</c:v>
                </c:pt>
                <c:pt idx="1619">
                  <c:v>59.2</c:v>
                </c:pt>
                <c:pt idx="1620">
                  <c:v>58.1</c:v>
                </c:pt>
                <c:pt idx="1621">
                  <c:v>59.1</c:v>
                </c:pt>
                <c:pt idx="1622">
                  <c:v>59</c:v>
                </c:pt>
                <c:pt idx="1623">
                  <c:v>59</c:v>
                </c:pt>
                <c:pt idx="1624">
                  <c:v>58.8</c:v>
                </c:pt>
                <c:pt idx="1625">
                  <c:v>58.9</c:v>
                </c:pt>
                <c:pt idx="1626">
                  <c:v>59.4</c:v>
                </c:pt>
                <c:pt idx="1627">
                  <c:v>59.4</c:v>
                </c:pt>
                <c:pt idx="1628">
                  <c:v>59</c:v>
                </c:pt>
                <c:pt idx="1629">
                  <c:v>58.2</c:v>
                </c:pt>
                <c:pt idx="1630">
                  <c:v>59</c:v>
                </c:pt>
                <c:pt idx="1631">
                  <c:v>58.9</c:v>
                </c:pt>
                <c:pt idx="1632">
                  <c:v>59.3</c:v>
                </c:pt>
                <c:pt idx="1633">
                  <c:v>59.1</c:v>
                </c:pt>
                <c:pt idx="1634">
                  <c:v>59.6</c:v>
                </c:pt>
                <c:pt idx="1635">
                  <c:v>61.5</c:v>
                </c:pt>
                <c:pt idx="1636">
                  <c:v>61.2</c:v>
                </c:pt>
                <c:pt idx="1637">
                  <c:v>61.2</c:v>
                </c:pt>
                <c:pt idx="1638">
                  <c:v>61.5</c:v>
                </c:pt>
                <c:pt idx="1639">
                  <c:v>62</c:v>
                </c:pt>
                <c:pt idx="1640">
                  <c:v>61.8</c:v>
                </c:pt>
                <c:pt idx="1641">
                  <c:v>62</c:v>
                </c:pt>
                <c:pt idx="1642">
                  <c:v>61.8</c:v>
                </c:pt>
                <c:pt idx="1643">
                  <c:v>61.6</c:v>
                </c:pt>
                <c:pt idx="1644">
                  <c:v>62</c:v>
                </c:pt>
                <c:pt idx="1645">
                  <c:v>62.1</c:v>
                </c:pt>
                <c:pt idx="1646">
                  <c:v>64.099999999999994</c:v>
                </c:pt>
                <c:pt idx="1647">
                  <c:v>61</c:v>
                </c:pt>
                <c:pt idx="1648">
                  <c:v>60.5</c:v>
                </c:pt>
                <c:pt idx="1649">
                  <c:v>60.4</c:v>
                </c:pt>
                <c:pt idx="1650">
                  <c:v>61.1</c:v>
                </c:pt>
                <c:pt idx="1651">
                  <c:v>61</c:v>
                </c:pt>
                <c:pt idx="1652">
                  <c:v>60.4</c:v>
                </c:pt>
                <c:pt idx="1653">
                  <c:v>59</c:v>
                </c:pt>
                <c:pt idx="1654">
                  <c:v>57.3</c:v>
                </c:pt>
                <c:pt idx="1655">
                  <c:v>60</c:v>
                </c:pt>
                <c:pt idx="1656">
                  <c:v>59.9</c:v>
                </c:pt>
                <c:pt idx="1657">
                  <c:v>58.5</c:v>
                </c:pt>
                <c:pt idx="1658">
                  <c:v>58.2</c:v>
                </c:pt>
                <c:pt idx="1659">
                  <c:v>58.5</c:v>
                </c:pt>
                <c:pt idx="1660">
                  <c:v>60</c:v>
                </c:pt>
                <c:pt idx="1661">
                  <c:v>60</c:v>
                </c:pt>
                <c:pt idx="1662">
                  <c:v>59.9</c:v>
                </c:pt>
                <c:pt idx="1663">
                  <c:v>60</c:v>
                </c:pt>
                <c:pt idx="1664">
                  <c:v>60</c:v>
                </c:pt>
                <c:pt idx="1665">
                  <c:v>60</c:v>
                </c:pt>
                <c:pt idx="1666">
                  <c:v>59.9</c:v>
                </c:pt>
                <c:pt idx="1667">
                  <c:v>59.5</c:v>
                </c:pt>
                <c:pt idx="1668">
                  <c:v>59.2</c:v>
                </c:pt>
                <c:pt idx="1669">
                  <c:v>59</c:v>
                </c:pt>
                <c:pt idx="1670">
                  <c:v>59</c:v>
                </c:pt>
                <c:pt idx="1671">
                  <c:v>59</c:v>
                </c:pt>
                <c:pt idx="1672">
                  <c:v>58.5</c:v>
                </c:pt>
                <c:pt idx="1673">
                  <c:v>60.3</c:v>
                </c:pt>
                <c:pt idx="1674">
                  <c:v>61.6</c:v>
                </c:pt>
                <c:pt idx="1675">
                  <c:v>61.8</c:v>
                </c:pt>
                <c:pt idx="1676">
                  <c:v>62</c:v>
                </c:pt>
                <c:pt idx="1677">
                  <c:v>62</c:v>
                </c:pt>
                <c:pt idx="1678">
                  <c:v>62</c:v>
                </c:pt>
                <c:pt idx="1679">
                  <c:v>61.8</c:v>
                </c:pt>
                <c:pt idx="1680">
                  <c:v>62</c:v>
                </c:pt>
                <c:pt idx="1681">
                  <c:v>61.6</c:v>
                </c:pt>
                <c:pt idx="1682">
                  <c:v>61.1</c:v>
                </c:pt>
                <c:pt idx="1683">
                  <c:v>62.1</c:v>
                </c:pt>
                <c:pt idx="1684">
                  <c:v>62</c:v>
                </c:pt>
                <c:pt idx="1685">
                  <c:v>62</c:v>
                </c:pt>
                <c:pt idx="1686">
                  <c:v>61.1</c:v>
                </c:pt>
                <c:pt idx="1687">
                  <c:v>61.5</c:v>
                </c:pt>
                <c:pt idx="1688">
                  <c:v>61</c:v>
                </c:pt>
                <c:pt idx="1689">
                  <c:v>61</c:v>
                </c:pt>
                <c:pt idx="1690">
                  <c:v>61.8</c:v>
                </c:pt>
                <c:pt idx="1691">
                  <c:v>62</c:v>
                </c:pt>
                <c:pt idx="1692">
                  <c:v>61.7</c:v>
                </c:pt>
                <c:pt idx="1693">
                  <c:v>62.3</c:v>
                </c:pt>
                <c:pt idx="1694">
                  <c:v>63.3</c:v>
                </c:pt>
                <c:pt idx="1695">
                  <c:v>63</c:v>
                </c:pt>
                <c:pt idx="1696">
                  <c:v>64.3</c:v>
                </c:pt>
                <c:pt idx="1697">
                  <c:v>64</c:v>
                </c:pt>
                <c:pt idx="1698">
                  <c:v>65.900000000000006</c:v>
                </c:pt>
                <c:pt idx="1699">
                  <c:v>65.099999999999994</c:v>
                </c:pt>
                <c:pt idx="1700">
                  <c:v>65.099999999999994</c:v>
                </c:pt>
                <c:pt idx="1701">
                  <c:v>64.8</c:v>
                </c:pt>
                <c:pt idx="1702">
                  <c:v>65.099999999999994</c:v>
                </c:pt>
                <c:pt idx="1703">
                  <c:v>65.400000000000006</c:v>
                </c:pt>
                <c:pt idx="1704">
                  <c:v>65.5</c:v>
                </c:pt>
                <c:pt idx="1705">
                  <c:v>65.7</c:v>
                </c:pt>
                <c:pt idx="1706">
                  <c:v>64.099999999999994</c:v>
                </c:pt>
                <c:pt idx="1707">
                  <c:v>64.599999999999994</c:v>
                </c:pt>
                <c:pt idx="1708">
                  <c:v>65.400000000000006</c:v>
                </c:pt>
                <c:pt idx="1709">
                  <c:v>66.2</c:v>
                </c:pt>
                <c:pt idx="1710">
                  <c:v>65.8</c:v>
                </c:pt>
                <c:pt idx="1711">
                  <c:v>65.5</c:v>
                </c:pt>
                <c:pt idx="1712">
                  <c:v>64.8</c:v>
                </c:pt>
                <c:pt idx="1713">
                  <c:v>64.900000000000006</c:v>
                </c:pt>
                <c:pt idx="1714">
                  <c:v>65.8</c:v>
                </c:pt>
                <c:pt idx="1715">
                  <c:v>67.5</c:v>
                </c:pt>
                <c:pt idx="1716">
                  <c:v>67</c:v>
                </c:pt>
                <c:pt idx="1717">
                  <c:v>67.2</c:v>
                </c:pt>
                <c:pt idx="1718">
                  <c:v>66</c:v>
                </c:pt>
                <c:pt idx="1719">
                  <c:v>66.8</c:v>
                </c:pt>
                <c:pt idx="1720">
                  <c:v>67</c:v>
                </c:pt>
                <c:pt idx="1721">
                  <c:v>67.2</c:v>
                </c:pt>
                <c:pt idx="1722">
                  <c:v>67</c:v>
                </c:pt>
                <c:pt idx="1723">
                  <c:v>68</c:v>
                </c:pt>
                <c:pt idx="1724">
                  <c:v>70.3</c:v>
                </c:pt>
                <c:pt idx="1725">
                  <c:v>71.2</c:v>
                </c:pt>
                <c:pt idx="1726">
                  <c:v>70.099999999999994</c:v>
                </c:pt>
                <c:pt idx="1727">
                  <c:v>71.8</c:v>
                </c:pt>
                <c:pt idx="1728">
                  <c:v>71.5</c:v>
                </c:pt>
                <c:pt idx="1729">
                  <c:v>70.8</c:v>
                </c:pt>
                <c:pt idx="1730">
                  <c:v>71</c:v>
                </c:pt>
                <c:pt idx="1731">
                  <c:v>70.8</c:v>
                </c:pt>
                <c:pt idx="1732">
                  <c:v>72</c:v>
                </c:pt>
                <c:pt idx="1733">
                  <c:v>73.400000000000006</c:v>
                </c:pt>
                <c:pt idx="1734">
                  <c:v>73.5</c:v>
                </c:pt>
                <c:pt idx="1735">
                  <c:v>75.5</c:v>
                </c:pt>
                <c:pt idx="1736">
                  <c:v>76.400000000000006</c:v>
                </c:pt>
                <c:pt idx="1737">
                  <c:v>78.8</c:v>
                </c:pt>
                <c:pt idx="1738">
                  <c:v>82.1</c:v>
                </c:pt>
                <c:pt idx="1739">
                  <c:v>82</c:v>
                </c:pt>
                <c:pt idx="1740">
                  <c:v>79.400000000000006</c:v>
                </c:pt>
                <c:pt idx="1741">
                  <c:v>79</c:v>
                </c:pt>
                <c:pt idx="1742">
                  <c:v>80</c:v>
                </c:pt>
                <c:pt idx="1743">
                  <c:v>80.599999999999994</c:v>
                </c:pt>
                <c:pt idx="1744">
                  <c:v>80.2</c:v>
                </c:pt>
                <c:pt idx="1745">
                  <c:v>82.8</c:v>
                </c:pt>
                <c:pt idx="1746">
                  <c:v>82.5</c:v>
                </c:pt>
                <c:pt idx="1747">
                  <c:v>82.8</c:v>
                </c:pt>
                <c:pt idx="1748">
                  <c:v>83</c:v>
                </c:pt>
                <c:pt idx="1749">
                  <c:v>83.3</c:v>
                </c:pt>
                <c:pt idx="1750">
                  <c:v>90.9</c:v>
                </c:pt>
                <c:pt idx="1751">
                  <c:v>98</c:v>
                </c:pt>
                <c:pt idx="1752">
                  <c:v>96.6</c:v>
                </c:pt>
                <c:pt idx="1753">
                  <c:v>94.3</c:v>
                </c:pt>
                <c:pt idx="1754">
                  <c:v>97</c:v>
                </c:pt>
                <c:pt idx="1755">
                  <c:v>98.3</c:v>
                </c:pt>
                <c:pt idx="1756">
                  <c:v>100</c:v>
                </c:pt>
                <c:pt idx="1757">
                  <c:v>102</c:v>
                </c:pt>
                <c:pt idx="1758">
                  <c:v>101</c:v>
                </c:pt>
                <c:pt idx="1759">
                  <c:v>111.5</c:v>
                </c:pt>
                <c:pt idx="1760">
                  <c:v>111.5</c:v>
                </c:pt>
                <c:pt idx="1761">
                  <c:v>118</c:v>
                </c:pt>
                <c:pt idx="1762">
                  <c:v>118</c:v>
                </c:pt>
                <c:pt idx="1763">
                  <c:v>119</c:v>
                </c:pt>
                <c:pt idx="1764">
                  <c:v>116</c:v>
                </c:pt>
                <c:pt idx="1765">
                  <c:v>117.5</c:v>
                </c:pt>
                <c:pt idx="1766">
                  <c:v>117.5</c:v>
                </c:pt>
                <c:pt idx="1767">
                  <c:v>117.5</c:v>
                </c:pt>
                <c:pt idx="1768">
                  <c:v>114</c:v>
                </c:pt>
                <c:pt idx="1769">
                  <c:v>114.5</c:v>
                </c:pt>
                <c:pt idx="1770">
                  <c:v>113.5</c:v>
                </c:pt>
                <c:pt idx="1771">
                  <c:v>111</c:v>
                </c:pt>
                <c:pt idx="1772">
                  <c:v>114</c:v>
                </c:pt>
                <c:pt idx="1773">
                  <c:v>116</c:v>
                </c:pt>
                <c:pt idx="1774">
                  <c:v>116</c:v>
                </c:pt>
                <c:pt idx="1775">
                  <c:v>119</c:v>
                </c:pt>
                <c:pt idx="1776">
                  <c:v>121</c:v>
                </c:pt>
                <c:pt idx="1777">
                  <c:v>119</c:v>
                </c:pt>
                <c:pt idx="1778">
                  <c:v>118.5</c:v>
                </c:pt>
                <c:pt idx="1779">
                  <c:v>119.5</c:v>
                </c:pt>
                <c:pt idx="1780">
                  <c:v>120</c:v>
                </c:pt>
                <c:pt idx="1781">
                  <c:v>120</c:v>
                </c:pt>
                <c:pt idx="1782">
                  <c:v>120</c:v>
                </c:pt>
                <c:pt idx="1783">
                  <c:v>120</c:v>
                </c:pt>
                <c:pt idx="1784">
                  <c:v>124</c:v>
                </c:pt>
                <c:pt idx="1785">
                  <c:v>121</c:v>
                </c:pt>
                <c:pt idx="1786">
                  <c:v>120</c:v>
                </c:pt>
                <c:pt idx="1787">
                  <c:v>117.5</c:v>
                </c:pt>
                <c:pt idx="1788">
                  <c:v>117.5</c:v>
                </c:pt>
                <c:pt idx="1789">
                  <c:v>118</c:v>
                </c:pt>
                <c:pt idx="1790">
                  <c:v>118.5</c:v>
                </c:pt>
                <c:pt idx="1791">
                  <c:v>120.5</c:v>
                </c:pt>
                <c:pt idx="1792">
                  <c:v>120.5</c:v>
                </c:pt>
                <c:pt idx="1793">
                  <c:v>123.5</c:v>
                </c:pt>
                <c:pt idx="1794">
                  <c:v>128</c:v>
                </c:pt>
                <c:pt idx="1795">
                  <c:v>125</c:v>
                </c:pt>
                <c:pt idx="1796">
                  <c:v>126.5</c:v>
                </c:pt>
                <c:pt idx="1797">
                  <c:v>126</c:v>
                </c:pt>
                <c:pt idx="1798">
                  <c:v>124.5</c:v>
                </c:pt>
                <c:pt idx="1799">
                  <c:v>137</c:v>
                </c:pt>
                <c:pt idx="1800">
                  <c:v>147</c:v>
                </c:pt>
                <c:pt idx="1801">
                  <c:v>145.5</c:v>
                </c:pt>
                <c:pt idx="1802">
                  <c:v>148</c:v>
                </c:pt>
                <c:pt idx="1803">
                  <c:v>141</c:v>
                </c:pt>
                <c:pt idx="1804">
                  <c:v>135</c:v>
                </c:pt>
                <c:pt idx="1805">
                  <c:v>130</c:v>
                </c:pt>
                <c:pt idx="1806">
                  <c:v>130</c:v>
                </c:pt>
                <c:pt idx="1807">
                  <c:v>134</c:v>
                </c:pt>
                <c:pt idx="1808">
                  <c:v>135</c:v>
                </c:pt>
                <c:pt idx="1809">
                  <c:v>132.5</c:v>
                </c:pt>
                <c:pt idx="1810">
                  <c:v>133</c:v>
                </c:pt>
                <c:pt idx="1811">
                  <c:v>133</c:v>
                </c:pt>
                <c:pt idx="1812">
                  <c:v>136</c:v>
                </c:pt>
                <c:pt idx="1813">
                  <c:v>135</c:v>
                </c:pt>
                <c:pt idx="1814">
                  <c:v>133</c:v>
                </c:pt>
                <c:pt idx="1815">
                  <c:v>134.5</c:v>
                </c:pt>
                <c:pt idx="1816">
                  <c:v>132.5</c:v>
                </c:pt>
                <c:pt idx="1817">
                  <c:v>132.5</c:v>
                </c:pt>
                <c:pt idx="1818">
                  <c:v>126</c:v>
                </c:pt>
                <c:pt idx="1819">
                  <c:v>122</c:v>
                </c:pt>
                <c:pt idx="1820">
                  <c:v>118.5</c:v>
                </c:pt>
                <c:pt idx="1821">
                  <c:v>118</c:v>
                </c:pt>
                <c:pt idx="1822">
                  <c:v>118</c:v>
                </c:pt>
                <c:pt idx="1823">
                  <c:v>116</c:v>
                </c:pt>
                <c:pt idx="1824">
                  <c:v>118</c:v>
                </c:pt>
                <c:pt idx="1825">
                  <c:v>117.5</c:v>
                </c:pt>
                <c:pt idx="1826">
                  <c:v>116.5</c:v>
                </c:pt>
                <c:pt idx="1827">
                  <c:v>116</c:v>
                </c:pt>
                <c:pt idx="1828">
                  <c:v>118</c:v>
                </c:pt>
                <c:pt idx="1829">
                  <c:v>123</c:v>
                </c:pt>
                <c:pt idx="1830">
                  <c:v>127</c:v>
                </c:pt>
                <c:pt idx="1831">
                  <c:v>130</c:v>
                </c:pt>
                <c:pt idx="1832">
                  <c:v>134</c:v>
                </c:pt>
                <c:pt idx="1833">
                  <c:v>140</c:v>
                </c:pt>
                <c:pt idx="1834">
                  <c:v>140</c:v>
                </c:pt>
                <c:pt idx="1835">
                  <c:v>138</c:v>
                </c:pt>
                <c:pt idx="1836">
                  <c:v>138</c:v>
                </c:pt>
                <c:pt idx="1837">
                  <c:v>138.5</c:v>
                </c:pt>
                <c:pt idx="1838">
                  <c:v>138</c:v>
                </c:pt>
                <c:pt idx="1839">
                  <c:v>141.5</c:v>
                </c:pt>
                <c:pt idx="1840">
                  <c:v>140</c:v>
                </c:pt>
                <c:pt idx="1841">
                  <c:v>147</c:v>
                </c:pt>
                <c:pt idx="1842">
                  <c:v>144</c:v>
                </c:pt>
                <c:pt idx="1843">
                  <c:v>144</c:v>
                </c:pt>
                <c:pt idx="1844">
                  <c:v>143</c:v>
                </c:pt>
                <c:pt idx="1845">
                  <c:v>143</c:v>
                </c:pt>
                <c:pt idx="1846">
                  <c:v>142</c:v>
                </c:pt>
                <c:pt idx="1847">
                  <c:v>140</c:v>
                </c:pt>
                <c:pt idx="1848">
                  <c:v>137.5</c:v>
                </c:pt>
                <c:pt idx="1849">
                  <c:v>140</c:v>
                </c:pt>
                <c:pt idx="1850">
                  <c:v>150</c:v>
                </c:pt>
                <c:pt idx="1851">
                  <c:v>149</c:v>
                </c:pt>
                <c:pt idx="1852">
                  <c:v>149.5</c:v>
                </c:pt>
                <c:pt idx="1853">
                  <c:v>149</c:v>
                </c:pt>
                <c:pt idx="1854">
                  <c:v>148</c:v>
                </c:pt>
                <c:pt idx="1855">
                  <c:v>147</c:v>
                </c:pt>
                <c:pt idx="1856">
                  <c:v>146.5</c:v>
                </c:pt>
                <c:pt idx="1857">
                  <c:v>146.5</c:v>
                </c:pt>
                <c:pt idx="1858">
                  <c:v>145.5</c:v>
                </c:pt>
                <c:pt idx="1859">
                  <c:v>145</c:v>
                </c:pt>
                <c:pt idx="1860">
                  <c:v>143</c:v>
                </c:pt>
                <c:pt idx="1861">
                  <c:v>140.5</c:v>
                </c:pt>
                <c:pt idx="1862">
                  <c:v>144.5</c:v>
                </c:pt>
                <c:pt idx="1863">
                  <c:v>143.5</c:v>
                </c:pt>
                <c:pt idx="1864">
                  <c:v>144.5</c:v>
                </c:pt>
                <c:pt idx="1865">
                  <c:v>144.5</c:v>
                </c:pt>
                <c:pt idx="1866">
                  <c:v>146.5</c:v>
                </c:pt>
                <c:pt idx="1867">
                  <c:v>150</c:v>
                </c:pt>
                <c:pt idx="1868">
                  <c:v>150</c:v>
                </c:pt>
                <c:pt idx="1869">
                  <c:v>149.5</c:v>
                </c:pt>
                <c:pt idx="1870">
                  <c:v>149</c:v>
                </c:pt>
                <c:pt idx="1871">
                  <c:v>147</c:v>
                </c:pt>
                <c:pt idx="1872">
                  <c:v>146</c:v>
                </c:pt>
                <c:pt idx="1873">
                  <c:v>146</c:v>
                </c:pt>
                <c:pt idx="1874">
                  <c:v>143.5</c:v>
                </c:pt>
                <c:pt idx="1875">
                  <c:v>148</c:v>
                </c:pt>
                <c:pt idx="1876">
                  <c:v>149</c:v>
                </c:pt>
                <c:pt idx="1877">
                  <c:v>150</c:v>
                </c:pt>
                <c:pt idx="1878">
                  <c:v>149.5</c:v>
                </c:pt>
                <c:pt idx="1879">
                  <c:v>148.19999999999999</c:v>
                </c:pt>
                <c:pt idx="1880">
                  <c:v>149.6</c:v>
                </c:pt>
                <c:pt idx="1881">
                  <c:v>151</c:v>
                </c:pt>
                <c:pt idx="1882">
                  <c:v>150.5</c:v>
                </c:pt>
                <c:pt idx="1883">
                  <c:v>151.5</c:v>
                </c:pt>
                <c:pt idx="1884">
                  <c:v>152</c:v>
                </c:pt>
                <c:pt idx="1885">
                  <c:v>152</c:v>
                </c:pt>
                <c:pt idx="1886">
                  <c:v>153.1</c:v>
                </c:pt>
                <c:pt idx="1887">
                  <c:v>153.5</c:v>
                </c:pt>
                <c:pt idx="1888">
                  <c:v>155</c:v>
                </c:pt>
                <c:pt idx="1889">
                  <c:v>163</c:v>
                </c:pt>
                <c:pt idx="1890">
                  <c:v>160.69999999999999</c:v>
                </c:pt>
                <c:pt idx="1891">
                  <c:v>160.5</c:v>
                </c:pt>
                <c:pt idx="1892">
                  <c:v>160.1</c:v>
                </c:pt>
                <c:pt idx="1893">
                  <c:v>155</c:v>
                </c:pt>
                <c:pt idx="1894">
                  <c:v>156.80000000000001</c:v>
                </c:pt>
                <c:pt idx="1895">
                  <c:v>155</c:v>
                </c:pt>
                <c:pt idx="1896">
                  <c:v>155.1</c:v>
                </c:pt>
                <c:pt idx="1897">
                  <c:v>158.9</c:v>
                </c:pt>
                <c:pt idx="1898">
                  <c:v>162.4</c:v>
                </c:pt>
                <c:pt idx="1899">
                  <c:v>164</c:v>
                </c:pt>
                <c:pt idx="1900">
                  <c:v>164.5</c:v>
                </c:pt>
                <c:pt idx="1901">
                  <c:v>165</c:v>
                </c:pt>
                <c:pt idx="1902">
                  <c:v>165</c:v>
                </c:pt>
                <c:pt idx="1903">
                  <c:v>165</c:v>
                </c:pt>
                <c:pt idx="1904">
                  <c:v>165.1</c:v>
                </c:pt>
                <c:pt idx="1905">
                  <c:v>167</c:v>
                </c:pt>
                <c:pt idx="1906">
                  <c:v>169</c:v>
                </c:pt>
                <c:pt idx="1907">
                  <c:v>171</c:v>
                </c:pt>
                <c:pt idx="1908">
                  <c:v>173</c:v>
                </c:pt>
                <c:pt idx="1909">
                  <c:v>172</c:v>
                </c:pt>
                <c:pt idx="1910">
                  <c:v>171</c:v>
                </c:pt>
                <c:pt idx="1911">
                  <c:v>176</c:v>
                </c:pt>
                <c:pt idx="1912">
                  <c:v>180.4</c:v>
                </c:pt>
                <c:pt idx="1913">
                  <c:v>192</c:v>
                </c:pt>
                <c:pt idx="1914">
                  <c:v>197</c:v>
                </c:pt>
                <c:pt idx="1915">
                  <c:v>198</c:v>
                </c:pt>
                <c:pt idx="1916">
                  <c:v>195</c:v>
                </c:pt>
                <c:pt idx="1917">
                  <c:v>192.6</c:v>
                </c:pt>
                <c:pt idx="1918">
                  <c:v>193</c:v>
                </c:pt>
                <c:pt idx="1919">
                  <c:v>192.8</c:v>
                </c:pt>
                <c:pt idx="1920">
                  <c:v>196</c:v>
                </c:pt>
                <c:pt idx="1921">
                  <c:v>196.3</c:v>
                </c:pt>
                <c:pt idx="1922">
                  <c:v>192.3</c:v>
                </c:pt>
                <c:pt idx="1923">
                  <c:v>191</c:v>
                </c:pt>
                <c:pt idx="1924">
                  <c:v>191.7</c:v>
                </c:pt>
                <c:pt idx="1925">
                  <c:v>191.5</c:v>
                </c:pt>
                <c:pt idx="1926">
                  <c:v>192.5</c:v>
                </c:pt>
                <c:pt idx="1927">
                  <c:v>194.9</c:v>
                </c:pt>
                <c:pt idx="1928">
                  <c:v>195</c:v>
                </c:pt>
                <c:pt idx="1929">
                  <c:v>195.5</c:v>
                </c:pt>
                <c:pt idx="1930">
                  <c:v>196.5</c:v>
                </c:pt>
                <c:pt idx="1931">
                  <c:v>197.5</c:v>
                </c:pt>
                <c:pt idx="1932">
                  <c:v>199</c:v>
                </c:pt>
                <c:pt idx="1933">
                  <c:v>201</c:v>
                </c:pt>
                <c:pt idx="1934">
                  <c:v>202</c:v>
                </c:pt>
                <c:pt idx="1935">
                  <c:v>202.3</c:v>
                </c:pt>
                <c:pt idx="1936">
                  <c:v>203</c:v>
                </c:pt>
                <c:pt idx="1937">
                  <c:v>205.9</c:v>
                </c:pt>
                <c:pt idx="1938">
                  <c:v>206</c:v>
                </c:pt>
                <c:pt idx="1939">
                  <c:v>206.1</c:v>
                </c:pt>
                <c:pt idx="1940">
                  <c:v>210</c:v>
                </c:pt>
                <c:pt idx="1941">
                  <c:v>213.9</c:v>
                </c:pt>
                <c:pt idx="1942">
                  <c:v>217</c:v>
                </c:pt>
                <c:pt idx="1943">
                  <c:v>219</c:v>
                </c:pt>
                <c:pt idx="1944">
                  <c:v>213.5</c:v>
                </c:pt>
                <c:pt idx="1945">
                  <c:v>207.3</c:v>
                </c:pt>
                <c:pt idx="1946">
                  <c:v>205</c:v>
                </c:pt>
                <c:pt idx="1947">
                  <c:v>208</c:v>
                </c:pt>
                <c:pt idx="1948">
                  <c:v>203</c:v>
                </c:pt>
                <c:pt idx="1949">
                  <c:v>202</c:v>
                </c:pt>
                <c:pt idx="1950">
                  <c:v>207.9</c:v>
                </c:pt>
                <c:pt idx="1951">
                  <c:v>204</c:v>
                </c:pt>
                <c:pt idx="1952">
                  <c:v>204.5</c:v>
                </c:pt>
                <c:pt idx="1953">
                  <c:v>195.3</c:v>
                </c:pt>
                <c:pt idx="1954">
                  <c:v>195</c:v>
                </c:pt>
                <c:pt idx="1955">
                  <c:v>197.4</c:v>
                </c:pt>
                <c:pt idx="1956">
                  <c:v>191</c:v>
                </c:pt>
                <c:pt idx="1957">
                  <c:v>191</c:v>
                </c:pt>
                <c:pt idx="1958">
                  <c:v>195.1</c:v>
                </c:pt>
                <c:pt idx="1959">
                  <c:v>195.9</c:v>
                </c:pt>
                <c:pt idx="1960">
                  <c:v>194</c:v>
                </c:pt>
                <c:pt idx="1961">
                  <c:v>191</c:v>
                </c:pt>
                <c:pt idx="1962">
                  <c:v>191.2</c:v>
                </c:pt>
                <c:pt idx="1963">
                  <c:v>195.1</c:v>
                </c:pt>
                <c:pt idx="1964">
                  <c:v>198</c:v>
                </c:pt>
                <c:pt idx="1965">
                  <c:v>205</c:v>
                </c:pt>
                <c:pt idx="1966">
                  <c:v>213.4</c:v>
                </c:pt>
                <c:pt idx="1967">
                  <c:v>217</c:v>
                </c:pt>
                <c:pt idx="1968">
                  <c:v>220</c:v>
                </c:pt>
                <c:pt idx="1969">
                  <c:v>222.1</c:v>
                </c:pt>
                <c:pt idx="1970">
                  <c:v>230</c:v>
                </c:pt>
                <c:pt idx="1971">
                  <c:v>233</c:v>
                </c:pt>
                <c:pt idx="1972">
                  <c:v>240</c:v>
                </c:pt>
                <c:pt idx="1973">
                  <c:v>235.9</c:v>
                </c:pt>
                <c:pt idx="1974">
                  <c:v>235.9</c:v>
                </c:pt>
                <c:pt idx="1975">
                  <c:v>234</c:v>
                </c:pt>
                <c:pt idx="1976">
                  <c:v>225</c:v>
                </c:pt>
                <c:pt idx="1977">
                  <c:v>226</c:v>
                </c:pt>
                <c:pt idx="1978">
                  <c:v>221.4</c:v>
                </c:pt>
                <c:pt idx="1979">
                  <c:v>226</c:v>
                </c:pt>
                <c:pt idx="1980">
                  <c:v>230.9</c:v>
                </c:pt>
                <c:pt idx="1981">
                  <c:v>231.8</c:v>
                </c:pt>
                <c:pt idx="1982">
                  <c:v>231</c:v>
                </c:pt>
                <c:pt idx="1983">
                  <c:v>229.5</c:v>
                </c:pt>
                <c:pt idx="1984">
                  <c:v>226.9</c:v>
                </c:pt>
                <c:pt idx="1985">
                  <c:v>213.4</c:v>
                </c:pt>
                <c:pt idx="1986">
                  <c:v>216.3</c:v>
                </c:pt>
                <c:pt idx="1987">
                  <c:v>217</c:v>
                </c:pt>
                <c:pt idx="1988">
                  <c:v>224</c:v>
                </c:pt>
                <c:pt idx="1989">
                  <c:v>228</c:v>
                </c:pt>
                <c:pt idx="1990">
                  <c:v>221.9</c:v>
                </c:pt>
                <c:pt idx="1991">
                  <c:v>218</c:v>
                </c:pt>
                <c:pt idx="1992">
                  <c:v>218</c:v>
                </c:pt>
                <c:pt idx="1993">
                  <c:v>221</c:v>
                </c:pt>
                <c:pt idx="1994">
                  <c:v>221.5</c:v>
                </c:pt>
                <c:pt idx="1995">
                  <c:v>224</c:v>
                </c:pt>
                <c:pt idx="1996">
                  <c:v>221.3</c:v>
                </c:pt>
                <c:pt idx="1997">
                  <c:v>224</c:v>
                </c:pt>
                <c:pt idx="1998">
                  <c:v>212.1</c:v>
                </c:pt>
                <c:pt idx="1999">
                  <c:v>215</c:v>
                </c:pt>
                <c:pt idx="2000">
                  <c:v>215</c:v>
                </c:pt>
                <c:pt idx="2001">
                  <c:v>216</c:v>
                </c:pt>
                <c:pt idx="2002">
                  <c:v>210</c:v>
                </c:pt>
                <c:pt idx="2003">
                  <c:v>215</c:v>
                </c:pt>
                <c:pt idx="2004">
                  <c:v>215</c:v>
                </c:pt>
                <c:pt idx="2005">
                  <c:v>220</c:v>
                </c:pt>
                <c:pt idx="2006">
                  <c:v>224</c:v>
                </c:pt>
                <c:pt idx="2007">
                  <c:v>229</c:v>
                </c:pt>
                <c:pt idx="2008">
                  <c:v>225</c:v>
                </c:pt>
                <c:pt idx="2009">
                  <c:v>215.7</c:v>
                </c:pt>
                <c:pt idx="2010">
                  <c:v>216.1</c:v>
                </c:pt>
                <c:pt idx="2011">
                  <c:v>215</c:v>
                </c:pt>
                <c:pt idx="2012">
                  <c:v>225</c:v>
                </c:pt>
                <c:pt idx="2013">
                  <c:v>225.1</c:v>
                </c:pt>
                <c:pt idx="2014">
                  <c:v>228</c:v>
                </c:pt>
                <c:pt idx="2015">
                  <c:v>226</c:v>
                </c:pt>
                <c:pt idx="2016">
                  <c:v>227.5</c:v>
                </c:pt>
                <c:pt idx="2017">
                  <c:v>227.5</c:v>
                </c:pt>
                <c:pt idx="2018">
                  <c:v>228</c:v>
                </c:pt>
                <c:pt idx="2019">
                  <c:v>229.7</c:v>
                </c:pt>
                <c:pt idx="2020">
                  <c:v>230</c:v>
                </c:pt>
                <c:pt idx="2021">
                  <c:v>230.7</c:v>
                </c:pt>
                <c:pt idx="2022">
                  <c:v>228.3</c:v>
                </c:pt>
                <c:pt idx="2023">
                  <c:v>230.4</c:v>
                </c:pt>
                <c:pt idx="2024">
                  <c:v>234</c:v>
                </c:pt>
                <c:pt idx="2025">
                  <c:v>239.9</c:v>
                </c:pt>
                <c:pt idx="2026">
                  <c:v>245</c:v>
                </c:pt>
                <c:pt idx="2027">
                  <c:v>245</c:v>
                </c:pt>
                <c:pt idx="2028">
                  <c:v>241.1</c:v>
                </c:pt>
                <c:pt idx="2029">
                  <c:v>245</c:v>
                </c:pt>
                <c:pt idx="2030">
                  <c:v>245</c:v>
                </c:pt>
                <c:pt idx="2031">
                  <c:v>244</c:v>
                </c:pt>
                <c:pt idx="2032">
                  <c:v>241.6</c:v>
                </c:pt>
                <c:pt idx="2033">
                  <c:v>242.1</c:v>
                </c:pt>
                <c:pt idx="2034">
                  <c:v>248.1</c:v>
                </c:pt>
                <c:pt idx="2035">
                  <c:v>250.1</c:v>
                </c:pt>
                <c:pt idx="2036">
                  <c:v>248</c:v>
                </c:pt>
                <c:pt idx="2037">
                  <c:v>248</c:v>
                </c:pt>
                <c:pt idx="2038">
                  <c:v>247</c:v>
                </c:pt>
                <c:pt idx="2039">
                  <c:v>243.1</c:v>
                </c:pt>
                <c:pt idx="2040">
                  <c:v>247.8</c:v>
                </c:pt>
                <c:pt idx="2041">
                  <c:v>245.5</c:v>
                </c:pt>
                <c:pt idx="2042">
                  <c:v>247</c:v>
                </c:pt>
                <c:pt idx="2043">
                  <c:v>247.5</c:v>
                </c:pt>
                <c:pt idx="2044">
                  <c:v>246</c:v>
                </c:pt>
                <c:pt idx="2045">
                  <c:v>247</c:v>
                </c:pt>
                <c:pt idx="2046">
                  <c:v>245</c:v>
                </c:pt>
                <c:pt idx="2047">
                  <c:v>239.1</c:v>
                </c:pt>
                <c:pt idx="2048">
                  <c:v>245</c:v>
                </c:pt>
                <c:pt idx="2049">
                  <c:v>240</c:v>
                </c:pt>
                <c:pt idx="2050">
                  <c:v>234.7</c:v>
                </c:pt>
                <c:pt idx="2051">
                  <c:v>235</c:v>
                </c:pt>
                <c:pt idx="2052">
                  <c:v>239</c:v>
                </c:pt>
                <c:pt idx="2053">
                  <c:v>243.6</c:v>
                </c:pt>
                <c:pt idx="2054">
                  <c:v>243.9</c:v>
                </c:pt>
                <c:pt idx="2055">
                  <c:v>239.9</c:v>
                </c:pt>
                <c:pt idx="2056">
                  <c:v>233.6</c:v>
                </c:pt>
                <c:pt idx="2057">
                  <c:v>231</c:v>
                </c:pt>
                <c:pt idx="2058">
                  <c:v>222.5</c:v>
                </c:pt>
                <c:pt idx="2059">
                  <c:v>224</c:v>
                </c:pt>
                <c:pt idx="2060">
                  <c:v>219.5</c:v>
                </c:pt>
                <c:pt idx="2061">
                  <c:v>222</c:v>
                </c:pt>
                <c:pt idx="2062">
                  <c:v>223</c:v>
                </c:pt>
                <c:pt idx="2063">
                  <c:v>215</c:v>
                </c:pt>
                <c:pt idx="2064">
                  <c:v>216</c:v>
                </c:pt>
                <c:pt idx="2065">
                  <c:v>216.6</c:v>
                </c:pt>
                <c:pt idx="2066">
                  <c:v>219.5</c:v>
                </c:pt>
                <c:pt idx="2067">
                  <c:v>224</c:v>
                </c:pt>
                <c:pt idx="2068">
                  <c:v>224</c:v>
                </c:pt>
                <c:pt idx="2069">
                  <c:v>223.2</c:v>
                </c:pt>
                <c:pt idx="2070">
                  <c:v>221</c:v>
                </c:pt>
                <c:pt idx="2071">
                  <c:v>219.4</c:v>
                </c:pt>
                <c:pt idx="2072">
                  <c:v>219.5</c:v>
                </c:pt>
                <c:pt idx="2073">
                  <c:v>219</c:v>
                </c:pt>
                <c:pt idx="2074">
                  <c:v>218</c:v>
                </c:pt>
                <c:pt idx="2075">
                  <c:v>215</c:v>
                </c:pt>
                <c:pt idx="2076">
                  <c:v>213.6</c:v>
                </c:pt>
                <c:pt idx="2077">
                  <c:v>210</c:v>
                </c:pt>
                <c:pt idx="2078">
                  <c:v>209</c:v>
                </c:pt>
                <c:pt idx="2079">
                  <c:v>207</c:v>
                </c:pt>
                <c:pt idx="2080">
                  <c:v>207.9</c:v>
                </c:pt>
                <c:pt idx="2081">
                  <c:v>205.5</c:v>
                </c:pt>
                <c:pt idx="2082">
                  <c:v>199</c:v>
                </c:pt>
                <c:pt idx="2083">
                  <c:v>197.1</c:v>
                </c:pt>
                <c:pt idx="2084">
                  <c:v>200</c:v>
                </c:pt>
                <c:pt idx="2085">
                  <c:v>214.4</c:v>
                </c:pt>
                <c:pt idx="2086">
                  <c:v>222.6</c:v>
                </c:pt>
                <c:pt idx="2087">
                  <c:v>224.6</c:v>
                </c:pt>
                <c:pt idx="2088">
                  <c:v>223.5</c:v>
                </c:pt>
                <c:pt idx="2089">
                  <c:v>218</c:v>
                </c:pt>
                <c:pt idx="2090">
                  <c:v>210</c:v>
                </c:pt>
                <c:pt idx="2091">
                  <c:v>214.1</c:v>
                </c:pt>
                <c:pt idx="2092">
                  <c:v>210</c:v>
                </c:pt>
                <c:pt idx="2093">
                  <c:v>200</c:v>
                </c:pt>
                <c:pt idx="2094">
                  <c:v>203</c:v>
                </c:pt>
                <c:pt idx="2095">
                  <c:v>204.1</c:v>
                </c:pt>
                <c:pt idx="2096">
                  <c:v>202</c:v>
                </c:pt>
                <c:pt idx="2097">
                  <c:v>201</c:v>
                </c:pt>
                <c:pt idx="2098">
                  <c:v>201</c:v>
                </c:pt>
                <c:pt idx="2099">
                  <c:v>201</c:v>
                </c:pt>
                <c:pt idx="2100">
                  <c:v>201</c:v>
                </c:pt>
                <c:pt idx="2101">
                  <c:v>195</c:v>
                </c:pt>
                <c:pt idx="2102">
                  <c:v>198.9</c:v>
                </c:pt>
                <c:pt idx="2103">
                  <c:v>200</c:v>
                </c:pt>
                <c:pt idx="2104">
                  <c:v>202.6</c:v>
                </c:pt>
                <c:pt idx="2105">
                  <c:v>202</c:v>
                </c:pt>
                <c:pt idx="2106">
                  <c:v>200</c:v>
                </c:pt>
                <c:pt idx="2107">
                  <c:v>195.3</c:v>
                </c:pt>
                <c:pt idx="2108">
                  <c:v>206.3</c:v>
                </c:pt>
                <c:pt idx="2109">
                  <c:v>201</c:v>
                </c:pt>
                <c:pt idx="2110">
                  <c:v>200.2</c:v>
                </c:pt>
                <c:pt idx="2111">
                  <c:v>195.5</c:v>
                </c:pt>
                <c:pt idx="2112">
                  <c:v>199.4</c:v>
                </c:pt>
                <c:pt idx="2113">
                  <c:v>197</c:v>
                </c:pt>
                <c:pt idx="2114">
                  <c:v>175</c:v>
                </c:pt>
                <c:pt idx="2115">
                  <c:v>181</c:v>
                </c:pt>
                <c:pt idx="2116">
                  <c:v>174.1</c:v>
                </c:pt>
                <c:pt idx="2117">
                  <c:v>178</c:v>
                </c:pt>
                <c:pt idx="2118">
                  <c:v>187</c:v>
                </c:pt>
                <c:pt idx="2119">
                  <c:v>196</c:v>
                </c:pt>
                <c:pt idx="2120">
                  <c:v>199</c:v>
                </c:pt>
                <c:pt idx="2121">
                  <c:v>197.5</c:v>
                </c:pt>
                <c:pt idx="2122">
                  <c:v>195</c:v>
                </c:pt>
                <c:pt idx="2123">
                  <c:v>199.2</c:v>
                </c:pt>
                <c:pt idx="2124">
                  <c:v>198.2</c:v>
                </c:pt>
                <c:pt idx="2125">
                  <c:v>199.5</c:v>
                </c:pt>
                <c:pt idx="2126">
                  <c:v>201.9</c:v>
                </c:pt>
                <c:pt idx="2127">
                  <c:v>202.6</c:v>
                </c:pt>
                <c:pt idx="2128">
                  <c:v>202.2</c:v>
                </c:pt>
                <c:pt idx="2129">
                  <c:v>201.9</c:v>
                </c:pt>
                <c:pt idx="2130">
                  <c:v>201</c:v>
                </c:pt>
                <c:pt idx="2131">
                  <c:v>192</c:v>
                </c:pt>
                <c:pt idx="2132">
                  <c:v>199.9</c:v>
                </c:pt>
                <c:pt idx="2133">
                  <c:v>199.8</c:v>
                </c:pt>
                <c:pt idx="2134">
                  <c:v>199.9</c:v>
                </c:pt>
                <c:pt idx="2135">
                  <c:v>199.8</c:v>
                </c:pt>
                <c:pt idx="2136">
                  <c:v>197.4</c:v>
                </c:pt>
                <c:pt idx="2137">
                  <c:v>196.8</c:v>
                </c:pt>
                <c:pt idx="2138">
                  <c:v>198</c:v>
                </c:pt>
                <c:pt idx="2139">
                  <c:v>195.5</c:v>
                </c:pt>
                <c:pt idx="2140">
                  <c:v>194.5</c:v>
                </c:pt>
                <c:pt idx="2141">
                  <c:v>194.5</c:v>
                </c:pt>
                <c:pt idx="2142">
                  <c:v>197.9</c:v>
                </c:pt>
                <c:pt idx="2143">
                  <c:v>199.5</c:v>
                </c:pt>
                <c:pt idx="2144">
                  <c:v>201</c:v>
                </c:pt>
                <c:pt idx="2145">
                  <c:v>200.8</c:v>
                </c:pt>
                <c:pt idx="2146">
                  <c:v>187.2</c:v>
                </c:pt>
                <c:pt idx="2147">
                  <c:v>192</c:v>
                </c:pt>
                <c:pt idx="2148">
                  <c:v>188</c:v>
                </c:pt>
                <c:pt idx="2149">
                  <c:v>187</c:v>
                </c:pt>
                <c:pt idx="2150">
                  <c:v>187</c:v>
                </c:pt>
                <c:pt idx="2151">
                  <c:v>184.1</c:v>
                </c:pt>
                <c:pt idx="2152">
                  <c:v>187.8</c:v>
                </c:pt>
                <c:pt idx="2153">
                  <c:v>188</c:v>
                </c:pt>
                <c:pt idx="2154">
                  <c:v>195</c:v>
                </c:pt>
                <c:pt idx="2155">
                  <c:v>194</c:v>
                </c:pt>
                <c:pt idx="2156">
                  <c:v>194</c:v>
                </c:pt>
                <c:pt idx="2157">
                  <c:v>195.4</c:v>
                </c:pt>
                <c:pt idx="2158">
                  <c:v>197</c:v>
                </c:pt>
                <c:pt idx="2159">
                  <c:v>195</c:v>
                </c:pt>
                <c:pt idx="2160">
                  <c:v>196.8</c:v>
                </c:pt>
                <c:pt idx="2161">
                  <c:v>185</c:v>
                </c:pt>
                <c:pt idx="2162">
                  <c:v>182.5</c:v>
                </c:pt>
                <c:pt idx="2163">
                  <c:v>181</c:v>
                </c:pt>
                <c:pt idx="2164">
                  <c:v>180.3</c:v>
                </c:pt>
                <c:pt idx="2165">
                  <c:v>177.2</c:v>
                </c:pt>
                <c:pt idx="2166">
                  <c:v>174</c:v>
                </c:pt>
                <c:pt idx="2167">
                  <c:v>172.5</c:v>
                </c:pt>
                <c:pt idx="2168">
                  <c:v>169.9</c:v>
                </c:pt>
                <c:pt idx="2169">
                  <c:v>169.8</c:v>
                </c:pt>
                <c:pt idx="2170">
                  <c:v>164.5</c:v>
                </c:pt>
                <c:pt idx="2171">
                  <c:v>159.80000000000001</c:v>
                </c:pt>
                <c:pt idx="2172">
                  <c:v>153</c:v>
                </c:pt>
                <c:pt idx="2173">
                  <c:v>152.80000000000001</c:v>
                </c:pt>
                <c:pt idx="2174">
                  <c:v>151.5</c:v>
                </c:pt>
                <c:pt idx="2175">
                  <c:v>150.9</c:v>
                </c:pt>
                <c:pt idx="2176">
                  <c:v>151.4</c:v>
                </c:pt>
                <c:pt idx="2177">
                  <c:v>150.6</c:v>
                </c:pt>
                <c:pt idx="2178">
                  <c:v>142</c:v>
                </c:pt>
                <c:pt idx="2179">
                  <c:v>140</c:v>
                </c:pt>
                <c:pt idx="2180">
                  <c:v>145</c:v>
                </c:pt>
                <c:pt idx="2181">
                  <c:v>140.1</c:v>
                </c:pt>
                <c:pt idx="2182">
                  <c:v>130</c:v>
                </c:pt>
                <c:pt idx="2183">
                  <c:v>137.9</c:v>
                </c:pt>
                <c:pt idx="2184">
                  <c:v>137.5</c:v>
                </c:pt>
                <c:pt idx="2185">
                  <c:v>137.69999999999999</c:v>
                </c:pt>
                <c:pt idx="2186">
                  <c:v>137.30000000000001</c:v>
                </c:pt>
                <c:pt idx="2187">
                  <c:v>137.80000000000001</c:v>
                </c:pt>
                <c:pt idx="2188">
                  <c:v>138.5</c:v>
                </c:pt>
                <c:pt idx="2189">
                  <c:v>145</c:v>
                </c:pt>
                <c:pt idx="2190">
                  <c:v>146.5</c:v>
                </c:pt>
                <c:pt idx="2191">
                  <c:v>152</c:v>
                </c:pt>
                <c:pt idx="2192">
                  <c:v>166</c:v>
                </c:pt>
                <c:pt idx="2193">
                  <c:v>169.9</c:v>
                </c:pt>
                <c:pt idx="2194">
                  <c:v>180</c:v>
                </c:pt>
                <c:pt idx="2195">
                  <c:v>186.9</c:v>
                </c:pt>
                <c:pt idx="2196">
                  <c:v>190</c:v>
                </c:pt>
                <c:pt idx="2197">
                  <c:v>185</c:v>
                </c:pt>
                <c:pt idx="2198">
                  <c:v>184</c:v>
                </c:pt>
                <c:pt idx="2199">
                  <c:v>182</c:v>
                </c:pt>
                <c:pt idx="2200">
                  <c:v>179</c:v>
                </c:pt>
                <c:pt idx="2201">
                  <c:v>176.9</c:v>
                </c:pt>
                <c:pt idx="2202">
                  <c:v>180</c:v>
                </c:pt>
                <c:pt idx="2203">
                  <c:v>182.7</c:v>
                </c:pt>
                <c:pt idx="2204">
                  <c:v>184</c:v>
                </c:pt>
                <c:pt idx="2205">
                  <c:v>185</c:v>
                </c:pt>
                <c:pt idx="2206">
                  <c:v>182</c:v>
                </c:pt>
                <c:pt idx="2207">
                  <c:v>177.1</c:v>
                </c:pt>
                <c:pt idx="2208">
                  <c:v>172</c:v>
                </c:pt>
                <c:pt idx="2209">
                  <c:v>163</c:v>
                </c:pt>
                <c:pt idx="2210">
                  <c:v>161.5</c:v>
                </c:pt>
                <c:pt idx="2211">
                  <c:v>152</c:v>
                </c:pt>
                <c:pt idx="2212">
                  <c:v>143</c:v>
                </c:pt>
                <c:pt idx="2213">
                  <c:v>133.1</c:v>
                </c:pt>
                <c:pt idx="2214">
                  <c:v>132</c:v>
                </c:pt>
                <c:pt idx="2215">
                  <c:v>124</c:v>
                </c:pt>
                <c:pt idx="2216">
                  <c:v>120</c:v>
                </c:pt>
                <c:pt idx="2217">
                  <c:v>114.5</c:v>
                </c:pt>
                <c:pt idx="2218">
                  <c:v>114.6</c:v>
                </c:pt>
                <c:pt idx="2219">
                  <c:v>117.4</c:v>
                </c:pt>
                <c:pt idx="2220">
                  <c:v>115.6</c:v>
                </c:pt>
                <c:pt idx="2221">
                  <c:v>119.9</c:v>
                </c:pt>
                <c:pt idx="2222">
                  <c:v>125</c:v>
                </c:pt>
                <c:pt idx="2223">
                  <c:v>127</c:v>
                </c:pt>
                <c:pt idx="2224">
                  <c:v>125</c:v>
                </c:pt>
                <c:pt idx="2225">
                  <c:v>125.9</c:v>
                </c:pt>
                <c:pt idx="2226">
                  <c:v>127.1</c:v>
                </c:pt>
                <c:pt idx="2227">
                  <c:v>126.5</c:v>
                </c:pt>
                <c:pt idx="2228">
                  <c:v>124.5</c:v>
                </c:pt>
                <c:pt idx="2229">
                  <c:v>126.5</c:v>
                </c:pt>
                <c:pt idx="2230">
                  <c:v>127.4</c:v>
                </c:pt>
                <c:pt idx="2231">
                  <c:v>123.4</c:v>
                </c:pt>
                <c:pt idx="2232">
                  <c:v>119.5</c:v>
                </c:pt>
                <c:pt idx="2233">
                  <c:v>120</c:v>
                </c:pt>
                <c:pt idx="2234">
                  <c:v>120.6</c:v>
                </c:pt>
                <c:pt idx="2235">
                  <c:v>121</c:v>
                </c:pt>
                <c:pt idx="2236">
                  <c:v>123</c:v>
                </c:pt>
                <c:pt idx="2237">
                  <c:v>124</c:v>
                </c:pt>
                <c:pt idx="2238">
                  <c:v>125</c:v>
                </c:pt>
                <c:pt idx="2239">
                  <c:v>124.6</c:v>
                </c:pt>
                <c:pt idx="2240">
                  <c:v>124.6</c:v>
                </c:pt>
                <c:pt idx="2241">
                  <c:v>125</c:v>
                </c:pt>
                <c:pt idx="2242">
                  <c:v>125</c:v>
                </c:pt>
                <c:pt idx="2243">
                  <c:v>125</c:v>
                </c:pt>
                <c:pt idx="2244">
                  <c:v>125</c:v>
                </c:pt>
                <c:pt idx="2245">
                  <c:v>125.3</c:v>
                </c:pt>
                <c:pt idx="2246">
                  <c:v>125</c:v>
                </c:pt>
                <c:pt idx="2247">
                  <c:v>125</c:v>
                </c:pt>
                <c:pt idx="2248">
                  <c:v>125</c:v>
                </c:pt>
                <c:pt idx="2249">
                  <c:v>123.4</c:v>
                </c:pt>
                <c:pt idx="2250">
                  <c:v>118</c:v>
                </c:pt>
                <c:pt idx="2251">
                  <c:v>115.3</c:v>
                </c:pt>
                <c:pt idx="2252">
                  <c:v>116.7</c:v>
                </c:pt>
                <c:pt idx="2253">
                  <c:v>116.6</c:v>
                </c:pt>
                <c:pt idx="2254">
                  <c:v>115.7</c:v>
                </c:pt>
                <c:pt idx="2255">
                  <c:v>116.1</c:v>
                </c:pt>
                <c:pt idx="2256">
                  <c:v>114</c:v>
                </c:pt>
                <c:pt idx="2257">
                  <c:v>115.5</c:v>
                </c:pt>
                <c:pt idx="2258">
                  <c:v>114</c:v>
                </c:pt>
                <c:pt idx="2259">
                  <c:v>112.3</c:v>
                </c:pt>
                <c:pt idx="2260">
                  <c:v>110</c:v>
                </c:pt>
                <c:pt idx="2261">
                  <c:v>108</c:v>
                </c:pt>
                <c:pt idx="2262">
                  <c:v>108</c:v>
                </c:pt>
                <c:pt idx="2263">
                  <c:v>108</c:v>
                </c:pt>
                <c:pt idx="2264">
                  <c:v>114.4</c:v>
                </c:pt>
                <c:pt idx="2265">
                  <c:v>114.4</c:v>
                </c:pt>
                <c:pt idx="2266">
                  <c:v>116.8</c:v>
                </c:pt>
                <c:pt idx="2267">
                  <c:v>118.8</c:v>
                </c:pt>
                <c:pt idx="2268">
                  <c:v>117.5</c:v>
                </c:pt>
                <c:pt idx="2269">
                  <c:v>117.5</c:v>
                </c:pt>
                <c:pt idx="2270">
                  <c:v>116.5</c:v>
                </c:pt>
                <c:pt idx="2271">
                  <c:v>114.9</c:v>
                </c:pt>
                <c:pt idx="2272">
                  <c:v>114.9</c:v>
                </c:pt>
                <c:pt idx="2273">
                  <c:v>116</c:v>
                </c:pt>
                <c:pt idx="2274">
                  <c:v>116</c:v>
                </c:pt>
                <c:pt idx="2275">
                  <c:v>115.9</c:v>
                </c:pt>
                <c:pt idx="2276">
                  <c:v>113.7</c:v>
                </c:pt>
                <c:pt idx="2277">
                  <c:v>110</c:v>
                </c:pt>
                <c:pt idx="2278">
                  <c:v>105.4</c:v>
                </c:pt>
                <c:pt idx="2279">
                  <c:v>106.2</c:v>
                </c:pt>
                <c:pt idx="2280">
                  <c:v>106.6</c:v>
                </c:pt>
                <c:pt idx="2281">
                  <c:v>106</c:v>
                </c:pt>
                <c:pt idx="2282">
                  <c:v>105.5</c:v>
                </c:pt>
                <c:pt idx="2283">
                  <c:v>108.3</c:v>
                </c:pt>
                <c:pt idx="2284">
                  <c:v>105.6</c:v>
                </c:pt>
                <c:pt idx="2285">
                  <c:v>105.5</c:v>
                </c:pt>
                <c:pt idx="2286">
                  <c:v>105.3</c:v>
                </c:pt>
                <c:pt idx="2287">
                  <c:v>105.7</c:v>
                </c:pt>
                <c:pt idx="2288">
                  <c:v>102.8</c:v>
                </c:pt>
                <c:pt idx="2289">
                  <c:v>103.4</c:v>
                </c:pt>
                <c:pt idx="2290">
                  <c:v>106.6</c:v>
                </c:pt>
                <c:pt idx="2291">
                  <c:v>107.5</c:v>
                </c:pt>
                <c:pt idx="2292">
                  <c:v>105.5</c:v>
                </c:pt>
                <c:pt idx="2293">
                  <c:v>105.5</c:v>
                </c:pt>
                <c:pt idx="2294">
                  <c:v>106</c:v>
                </c:pt>
                <c:pt idx="2295">
                  <c:v>105</c:v>
                </c:pt>
                <c:pt idx="2296">
                  <c:v>104.6</c:v>
                </c:pt>
                <c:pt idx="2297">
                  <c:v>104.6</c:v>
                </c:pt>
                <c:pt idx="2298">
                  <c:v>105.1</c:v>
                </c:pt>
                <c:pt idx="2299">
                  <c:v>105</c:v>
                </c:pt>
                <c:pt idx="2300">
                  <c:v>103.2</c:v>
                </c:pt>
                <c:pt idx="2301">
                  <c:v>101.7</c:v>
                </c:pt>
                <c:pt idx="2302">
                  <c:v>99</c:v>
                </c:pt>
                <c:pt idx="2303">
                  <c:v>90.05</c:v>
                </c:pt>
                <c:pt idx="2304">
                  <c:v>90.9</c:v>
                </c:pt>
                <c:pt idx="2305">
                  <c:v>90</c:v>
                </c:pt>
                <c:pt idx="2306">
                  <c:v>88.7</c:v>
                </c:pt>
                <c:pt idx="2307">
                  <c:v>86.5</c:v>
                </c:pt>
                <c:pt idx="2308">
                  <c:v>87</c:v>
                </c:pt>
                <c:pt idx="2309">
                  <c:v>93.8</c:v>
                </c:pt>
                <c:pt idx="2310">
                  <c:v>94.3</c:v>
                </c:pt>
                <c:pt idx="2311">
                  <c:v>94.85</c:v>
                </c:pt>
                <c:pt idx="2312">
                  <c:v>93.5</c:v>
                </c:pt>
                <c:pt idx="2313">
                  <c:v>94</c:v>
                </c:pt>
                <c:pt idx="2314">
                  <c:v>95.2</c:v>
                </c:pt>
                <c:pt idx="2315">
                  <c:v>92.9</c:v>
                </c:pt>
                <c:pt idx="2316">
                  <c:v>89.5</c:v>
                </c:pt>
                <c:pt idx="2317">
                  <c:v>87</c:v>
                </c:pt>
                <c:pt idx="2318">
                  <c:v>85.8</c:v>
                </c:pt>
                <c:pt idx="2319">
                  <c:v>85.8</c:v>
                </c:pt>
                <c:pt idx="2320">
                  <c:v>86.7</c:v>
                </c:pt>
                <c:pt idx="2321">
                  <c:v>85</c:v>
                </c:pt>
                <c:pt idx="2322">
                  <c:v>83</c:v>
                </c:pt>
                <c:pt idx="2323">
                  <c:v>86</c:v>
                </c:pt>
                <c:pt idx="2324">
                  <c:v>83.1</c:v>
                </c:pt>
                <c:pt idx="2325">
                  <c:v>80.2</c:v>
                </c:pt>
                <c:pt idx="2326">
                  <c:v>79.2</c:v>
                </c:pt>
                <c:pt idx="2327">
                  <c:v>79.2</c:v>
                </c:pt>
                <c:pt idx="2328">
                  <c:v>79.099999999999994</c:v>
                </c:pt>
                <c:pt idx="2329">
                  <c:v>79.05</c:v>
                </c:pt>
                <c:pt idx="2330">
                  <c:v>76.5</c:v>
                </c:pt>
                <c:pt idx="2331">
                  <c:v>73.5</c:v>
                </c:pt>
                <c:pt idx="2332">
                  <c:v>72.5</c:v>
                </c:pt>
                <c:pt idx="2333">
                  <c:v>72</c:v>
                </c:pt>
                <c:pt idx="2334">
                  <c:v>70.7</c:v>
                </c:pt>
                <c:pt idx="2335">
                  <c:v>69.400000000000006</c:v>
                </c:pt>
                <c:pt idx="2336">
                  <c:v>67.05</c:v>
                </c:pt>
                <c:pt idx="2337">
                  <c:v>67.5</c:v>
                </c:pt>
                <c:pt idx="2338">
                  <c:v>68.25</c:v>
                </c:pt>
                <c:pt idx="2339">
                  <c:v>67.849999999999994</c:v>
                </c:pt>
                <c:pt idx="2340">
                  <c:v>68</c:v>
                </c:pt>
                <c:pt idx="2341">
                  <c:v>66.7</c:v>
                </c:pt>
                <c:pt idx="2342">
                  <c:v>64</c:v>
                </c:pt>
                <c:pt idx="2343">
                  <c:v>65.95</c:v>
                </c:pt>
                <c:pt idx="2344">
                  <c:v>65.400000000000006</c:v>
                </c:pt>
                <c:pt idx="2345">
                  <c:v>65</c:v>
                </c:pt>
                <c:pt idx="2346">
                  <c:v>66.5</c:v>
                </c:pt>
                <c:pt idx="2347">
                  <c:v>69.5</c:v>
                </c:pt>
                <c:pt idx="2348">
                  <c:v>70</c:v>
                </c:pt>
                <c:pt idx="2349">
                  <c:v>69.900000000000006</c:v>
                </c:pt>
                <c:pt idx="2350">
                  <c:v>70</c:v>
                </c:pt>
                <c:pt idx="2351">
                  <c:v>70.900000000000006</c:v>
                </c:pt>
                <c:pt idx="2352">
                  <c:v>75.900000000000006</c:v>
                </c:pt>
                <c:pt idx="2353">
                  <c:v>76.599999999999994</c:v>
                </c:pt>
                <c:pt idx="2354">
                  <c:v>76</c:v>
                </c:pt>
                <c:pt idx="2355">
                  <c:v>76.400000000000006</c:v>
                </c:pt>
                <c:pt idx="2356">
                  <c:v>76.8</c:v>
                </c:pt>
                <c:pt idx="2357">
                  <c:v>76.8</c:v>
                </c:pt>
                <c:pt idx="2358">
                  <c:v>76.5</c:v>
                </c:pt>
                <c:pt idx="2359">
                  <c:v>77.5</c:v>
                </c:pt>
                <c:pt idx="2360">
                  <c:v>79.400000000000006</c:v>
                </c:pt>
                <c:pt idx="2361">
                  <c:v>80</c:v>
                </c:pt>
                <c:pt idx="2362">
                  <c:v>81</c:v>
                </c:pt>
                <c:pt idx="2363">
                  <c:v>80</c:v>
                </c:pt>
                <c:pt idx="2364">
                  <c:v>79.650000000000006</c:v>
                </c:pt>
                <c:pt idx="2365">
                  <c:v>73</c:v>
                </c:pt>
                <c:pt idx="2366">
                  <c:v>72.099999999999994</c:v>
                </c:pt>
                <c:pt idx="2367">
                  <c:v>74.099999999999994</c:v>
                </c:pt>
                <c:pt idx="2368">
                  <c:v>77.5</c:v>
                </c:pt>
                <c:pt idx="2369">
                  <c:v>77</c:v>
                </c:pt>
                <c:pt idx="2370">
                  <c:v>72.599999999999994</c:v>
                </c:pt>
                <c:pt idx="2371">
                  <c:v>72.400000000000006</c:v>
                </c:pt>
                <c:pt idx="2372">
                  <c:v>73</c:v>
                </c:pt>
                <c:pt idx="2373">
                  <c:v>74</c:v>
                </c:pt>
                <c:pt idx="2374">
                  <c:v>75</c:v>
                </c:pt>
                <c:pt idx="2375">
                  <c:v>79</c:v>
                </c:pt>
                <c:pt idx="2376">
                  <c:v>80</c:v>
                </c:pt>
                <c:pt idx="2377">
                  <c:v>80.7</c:v>
                </c:pt>
                <c:pt idx="2378">
                  <c:v>80</c:v>
                </c:pt>
                <c:pt idx="2379">
                  <c:v>80.3</c:v>
                </c:pt>
                <c:pt idx="2380">
                  <c:v>80.900000000000006</c:v>
                </c:pt>
                <c:pt idx="2381">
                  <c:v>80.099999999999994</c:v>
                </c:pt>
                <c:pt idx="2382">
                  <c:v>80.05</c:v>
                </c:pt>
                <c:pt idx="2383">
                  <c:v>79.5</c:v>
                </c:pt>
                <c:pt idx="2384">
                  <c:v>72.05</c:v>
                </c:pt>
                <c:pt idx="2385">
                  <c:v>71.5</c:v>
                </c:pt>
                <c:pt idx="2386">
                  <c:v>71.5</c:v>
                </c:pt>
                <c:pt idx="2387">
                  <c:v>70.2</c:v>
                </c:pt>
                <c:pt idx="2388">
                  <c:v>76.099999999999994</c:v>
                </c:pt>
                <c:pt idx="2389">
                  <c:v>76</c:v>
                </c:pt>
                <c:pt idx="2390">
                  <c:v>75.849999999999994</c:v>
                </c:pt>
                <c:pt idx="2391">
                  <c:v>75</c:v>
                </c:pt>
                <c:pt idx="2392">
                  <c:v>74.349999999999994</c:v>
                </c:pt>
                <c:pt idx="2393">
                  <c:v>74.5</c:v>
                </c:pt>
                <c:pt idx="2394">
                  <c:v>71.45</c:v>
                </c:pt>
                <c:pt idx="2395">
                  <c:v>72.5</c:v>
                </c:pt>
                <c:pt idx="2396">
                  <c:v>74.099999999999994</c:v>
                </c:pt>
                <c:pt idx="2397">
                  <c:v>74</c:v>
                </c:pt>
                <c:pt idx="2398">
                  <c:v>73.05</c:v>
                </c:pt>
                <c:pt idx="2399">
                  <c:v>71</c:v>
                </c:pt>
                <c:pt idx="2400">
                  <c:v>65</c:v>
                </c:pt>
                <c:pt idx="2401">
                  <c:v>70</c:v>
                </c:pt>
                <c:pt idx="2402">
                  <c:v>69.45</c:v>
                </c:pt>
                <c:pt idx="2403">
                  <c:v>64</c:v>
                </c:pt>
                <c:pt idx="2404">
                  <c:v>64</c:v>
                </c:pt>
                <c:pt idx="2405">
                  <c:v>67.45</c:v>
                </c:pt>
                <c:pt idx="2406">
                  <c:v>63.5</c:v>
                </c:pt>
                <c:pt idx="2407">
                  <c:v>62.5</c:v>
                </c:pt>
                <c:pt idx="2408">
                  <c:v>63</c:v>
                </c:pt>
                <c:pt idx="2409">
                  <c:v>61.5</c:v>
                </c:pt>
                <c:pt idx="2410">
                  <c:v>61.55</c:v>
                </c:pt>
                <c:pt idx="2411">
                  <c:v>61.5</c:v>
                </c:pt>
                <c:pt idx="2412">
                  <c:v>61.55</c:v>
                </c:pt>
                <c:pt idx="2413">
                  <c:v>59</c:v>
                </c:pt>
                <c:pt idx="2414">
                  <c:v>59</c:v>
                </c:pt>
                <c:pt idx="2415">
                  <c:v>57.9</c:v>
                </c:pt>
                <c:pt idx="2416">
                  <c:v>56.5</c:v>
                </c:pt>
                <c:pt idx="2417">
                  <c:v>57</c:v>
                </c:pt>
                <c:pt idx="2418">
                  <c:v>60</c:v>
                </c:pt>
                <c:pt idx="2419">
                  <c:v>62</c:v>
                </c:pt>
                <c:pt idx="2420">
                  <c:v>61.5</c:v>
                </c:pt>
                <c:pt idx="2421">
                  <c:v>63.4</c:v>
                </c:pt>
                <c:pt idx="2422">
                  <c:v>64.75</c:v>
                </c:pt>
                <c:pt idx="2423">
                  <c:v>66.95</c:v>
                </c:pt>
                <c:pt idx="2424">
                  <c:v>64.25</c:v>
                </c:pt>
                <c:pt idx="2425">
                  <c:v>66.400000000000006</c:v>
                </c:pt>
                <c:pt idx="2426">
                  <c:v>67.599999999999994</c:v>
                </c:pt>
                <c:pt idx="2427">
                  <c:v>65.5</c:v>
                </c:pt>
                <c:pt idx="2428">
                  <c:v>64.5</c:v>
                </c:pt>
                <c:pt idx="2429">
                  <c:v>64</c:v>
                </c:pt>
                <c:pt idx="2430">
                  <c:v>56</c:v>
                </c:pt>
                <c:pt idx="2431">
                  <c:v>52</c:v>
                </c:pt>
                <c:pt idx="2432">
                  <c:v>50</c:v>
                </c:pt>
                <c:pt idx="2433">
                  <c:v>47</c:v>
                </c:pt>
                <c:pt idx="2434">
                  <c:v>49.5</c:v>
                </c:pt>
                <c:pt idx="2435">
                  <c:v>50</c:v>
                </c:pt>
                <c:pt idx="2436">
                  <c:v>51.85</c:v>
                </c:pt>
                <c:pt idx="2437">
                  <c:v>51</c:v>
                </c:pt>
                <c:pt idx="2438">
                  <c:v>52.35</c:v>
                </c:pt>
                <c:pt idx="2439">
                  <c:v>52.5</c:v>
                </c:pt>
                <c:pt idx="2440">
                  <c:v>51.5</c:v>
                </c:pt>
                <c:pt idx="2441">
                  <c:v>51.5</c:v>
                </c:pt>
                <c:pt idx="2442">
                  <c:v>53</c:v>
                </c:pt>
                <c:pt idx="2443">
                  <c:v>52.95</c:v>
                </c:pt>
                <c:pt idx="2444">
                  <c:v>53</c:v>
                </c:pt>
                <c:pt idx="2445">
                  <c:v>55</c:v>
                </c:pt>
                <c:pt idx="2446">
                  <c:v>57</c:v>
                </c:pt>
                <c:pt idx="2447">
                  <c:v>55.45</c:v>
                </c:pt>
                <c:pt idx="2448">
                  <c:v>56.5</c:v>
                </c:pt>
                <c:pt idx="2449">
                  <c:v>57</c:v>
                </c:pt>
                <c:pt idx="2450">
                  <c:v>59</c:v>
                </c:pt>
                <c:pt idx="2451">
                  <c:v>59.75</c:v>
                </c:pt>
                <c:pt idx="2452">
                  <c:v>62.7</c:v>
                </c:pt>
                <c:pt idx="2453">
                  <c:v>63.4</c:v>
                </c:pt>
                <c:pt idx="2454">
                  <c:v>62</c:v>
                </c:pt>
                <c:pt idx="2455">
                  <c:v>62.45</c:v>
                </c:pt>
                <c:pt idx="2456">
                  <c:v>61.7</c:v>
                </c:pt>
                <c:pt idx="2457">
                  <c:v>60</c:v>
                </c:pt>
                <c:pt idx="2458">
                  <c:v>59.2</c:v>
                </c:pt>
                <c:pt idx="2459">
                  <c:v>61</c:v>
                </c:pt>
                <c:pt idx="2460">
                  <c:v>60.95</c:v>
                </c:pt>
                <c:pt idx="2461">
                  <c:v>60.6</c:v>
                </c:pt>
                <c:pt idx="2462">
                  <c:v>62.5</c:v>
                </c:pt>
                <c:pt idx="2463">
                  <c:v>62</c:v>
                </c:pt>
                <c:pt idx="2464">
                  <c:v>60.5</c:v>
                </c:pt>
                <c:pt idx="2465">
                  <c:v>58.9</c:v>
                </c:pt>
                <c:pt idx="2466">
                  <c:v>56</c:v>
                </c:pt>
                <c:pt idx="2467">
                  <c:v>55.6</c:v>
                </c:pt>
                <c:pt idx="2468">
                  <c:v>53.55</c:v>
                </c:pt>
                <c:pt idx="2469">
                  <c:v>56</c:v>
                </c:pt>
                <c:pt idx="2470">
                  <c:v>51.6</c:v>
                </c:pt>
                <c:pt idx="2471">
                  <c:v>51.8</c:v>
                </c:pt>
                <c:pt idx="2472">
                  <c:v>56.9</c:v>
                </c:pt>
                <c:pt idx="2473">
                  <c:v>54.5</c:v>
                </c:pt>
                <c:pt idx="2474">
                  <c:v>53.3</c:v>
                </c:pt>
                <c:pt idx="2475">
                  <c:v>52.6</c:v>
                </c:pt>
                <c:pt idx="2476">
                  <c:v>54</c:v>
                </c:pt>
                <c:pt idx="2477">
                  <c:v>53</c:v>
                </c:pt>
                <c:pt idx="2478">
                  <c:v>52.9</c:v>
                </c:pt>
                <c:pt idx="2479">
                  <c:v>51</c:v>
                </c:pt>
                <c:pt idx="2480">
                  <c:v>50.15</c:v>
                </c:pt>
                <c:pt idx="2481">
                  <c:v>49</c:v>
                </c:pt>
                <c:pt idx="2482">
                  <c:v>48.5</c:v>
                </c:pt>
                <c:pt idx="2483">
                  <c:v>48</c:v>
                </c:pt>
                <c:pt idx="2484">
                  <c:v>48.35</c:v>
                </c:pt>
                <c:pt idx="2485">
                  <c:v>48.9</c:v>
                </c:pt>
                <c:pt idx="2486">
                  <c:v>48.6</c:v>
                </c:pt>
                <c:pt idx="2487">
                  <c:v>47.5</c:v>
                </c:pt>
                <c:pt idx="2488">
                  <c:v>47.5</c:v>
                </c:pt>
                <c:pt idx="2489">
                  <c:v>47.55</c:v>
                </c:pt>
                <c:pt idx="2490">
                  <c:v>47</c:v>
                </c:pt>
                <c:pt idx="2491">
                  <c:v>44</c:v>
                </c:pt>
                <c:pt idx="2492">
                  <c:v>42</c:v>
                </c:pt>
                <c:pt idx="2493">
                  <c:v>42.1</c:v>
                </c:pt>
                <c:pt idx="2494">
                  <c:v>41.95</c:v>
                </c:pt>
                <c:pt idx="2495">
                  <c:v>42.99</c:v>
                </c:pt>
                <c:pt idx="2496">
                  <c:v>42.52</c:v>
                </c:pt>
                <c:pt idx="2497">
                  <c:v>42.02</c:v>
                </c:pt>
                <c:pt idx="2498">
                  <c:v>41.5</c:v>
                </c:pt>
                <c:pt idx="2499">
                  <c:v>41.15</c:v>
                </c:pt>
                <c:pt idx="2500">
                  <c:v>44.73</c:v>
                </c:pt>
                <c:pt idx="2501">
                  <c:v>44.7</c:v>
                </c:pt>
                <c:pt idx="2502">
                  <c:v>47</c:v>
                </c:pt>
                <c:pt idx="2503">
                  <c:v>48.1</c:v>
                </c:pt>
                <c:pt idx="2504">
                  <c:v>50</c:v>
                </c:pt>
                <c:pt idx="2505">
                  <c:v>53.05</c:v>
                </c:pt>
                <c:pt idx="2506">
                  <c:v>54</c:v>
                </c:pt>
                <c:pt idx="2507">
                  <c:v>54</c:v>
                </c:pt>
                <c:pt idx="2508">
                  <c:v>53.4</c:v>
                </c:pt>
                <c:pt idx="2509">
                  <c:v>54.05</c:v>
                </c:pt>
                <c:pt idx="2510">
                  <c:v>53.8</c:v>
                </c:pt>
                <c:pt idx="2511">
                  <c:v>53.5</c:v>
                </c:pt>
                <c:pt idx="2512">
                  <c:v>54.2</c:v>
                </c:pt>
                <c:pt idx="2513">
                  <c:v>54.5</c:v>
                </c:pt>
                <c:pt idx="2514">
                  <c:v>56.2</c:v>
                </c:pt>
                <c:pt idx="2515">
                  <c:v>59</c:v>
                </c:pt>
                <c:pt idx="2516">
                  <c:v>58.5</c:v>
                </c:pt>
                <c:pt idx="2517">
                  <c:v>58.5</c:v>
                </c:pt>
                <c:pt idx="2518">
                  <c:v>56.5</c:v>
                </c:pt>
                <c:pt idx="2519">
                  <c:v>57.35</c:v>
                </c:pt>
                <c:pt idx="2520">
                  <c:v>56.5</c:v>
                </c:pt>
                <c:pt idx="2521">
                  <c:v>58</c:v>
                </c:pt>
                <c:pt idx="2522">
                  <c:v>58</c:v>
                </c:pt>
                <c:pt idx="2523">
                  <c:v>60</c:v>
                </c:pt>
                <c:pt idx="2524">
                  <c:v>61.85</c:v>
                </c:pt>
                <c:pt idx="2525">
                  <c:v>62.15</c:v>
                </c:pt>
                <c:pt idx="2526">
                  <c:v>63</c:v>
                </c:pt>
                <c:pt idx="2527">
                  <c:v>62.2</c:v>
                </c:pt>
                <c:pt idx="2528">
                  <c:v>65.900000000000006</c:v>
                </c:pt>
                <c:pt idx="2529">
                  <c:v>71.400000000000006</c:v>
                </c:pt>
                <c:pt idx="2530">
                  <c:v>71.599999999999994</c:v>
                </c:pt>
                <c:pt idx="2531">
                  <c:v>71.8</c:v>
                </c:pt>
                <c:pt idx="2532">
                  <c:v>69</c:v>
                </c:pt>
                <c:pt idx="2533">
                  <c:v>63</c:v>
                </c:pt>
                <c:pt idx="2534">
                  <c:v>63.3</c:v>
                </c:pt>
                <c:pt idx="2535">
                  <c:v>65.5</c:v>
                </c:pt>
                <c:pt idx="2536">
                  <c:v>65</c:v>
                </c:pt>
                <c:pt idx="2537">
                  <c:v>66.599999999999994</c:v>
                </c:pt>
                <c:pt idx="2538">
                  <c:v>65.5</c:v>
                </c:pt>
                <c:pt idx="2539">
                  <c:v>63.35</c:v>
                </c:pt>
                <c:pt idx="2540">
                  <c:v>65.2</c:v>
                </c:pt>
                <c:pt idx="2541">
                  <c:v>66.2</c:v>
                </c:pt>
                <c:pt idx="2542">
                  <c:v>70.400000000000006</c:v>
                </c:pt>
                <c:pt idx="2543">
                  <c:v>72</c:v>
                </c:pt>
                <c:pt idx="2544">
                  <c:v>71</c:v>
                </c:pt>
                <c:pt idx="2545">
                  <c:v>71.2</c:v>
                </c:pt>
                <c:pt idx="2546">
                  <c:v>69</c:v>
                </c:pt>
                <c:pt idx="2547">
                  <c:v>69</c:v>
                </c:pt>
                <c:pt idx="2548">
                  <c:v>70.900000000000006</c:v>
                </c:pt>
                <c:pt idx="2549">
                  <c:v>71.8</c:v>
                </c:pt>
                <c:pt idx="2550">
                  <c:v>71.900000000000006</c:v>
                </c:pt>
                <c:pt idx="2551">
                  <c:v>70.05</c:v>
                </c:pt>
                <c:pt idx="2552">
                  <c:v>68.45</c:v>
                </c:pt>
                <c:pt idx="2553">
                  <c:v>69.900000000000006</c:v>
                </c:pt>
                <c:pt idx="2554">
                  <c:v>70</c:v>
                </c:pt>
                <c:pt idx="2555">
                  <c:v>69.849999999999994</c:v>
                </c:pt>
                <c:pt idx="2556">
                  <c:v>67</c:v>
                </c:pt>
                <c:pt idx="2557">
                  <c:v>66.2</c:v>
                </c:pt>
                <c:pt idx="2558">
                  <c:v>65.650000000000006</c:v>
                </c:pt>
                <c:pt idx="2559">
                  <c:v>65.599999999999994</c:v>
                </c:pt>
                <c:pt idx="2560">
                  <c:v>65.599999999999994</c:v>
                </c:pt>
                <c:pt idx="2561">
                  <c:v>65</c:v>
                </c:pt>
                <c:pt idx="2562">
                  <c:v>64.900000000000006</c:v>
                </c:pt>
                <c:pt idx="2563">
                  <c:v>65.8</c:v>
                </c:pt>
                <c:pt idx="2564">
                  <c:v>66</c:v>
                </c:pt>
                <c:pt idx="2565">
                  <c:v>66</c:v>
                </c:pt>
                <c:pt idx="2566">
                  <c:v>66.95</c:v>
                </c:pt>
                <c:pt idx="2567">
                  <c:v>66</c:v>
                </c:pt>
                <c:pt idx="2568">
                  <c:v>65.900000000000006</c:v>
                </c:pt>
                <c:pt idx="2569">
                  <c:v>65.099999999999994</c:v>
                </c:pt>
                <c:pt idx="2570">
                  <c:v>65.599999999999994</c:v>
                </c:pt>
                <c:pt idx="2571">
                  <c:v>64.599999999999994</c:v>
                </c:pt>
                <c:pt idx="2572">
                  <c:v>63.9</c:v>
                </c:pt>
                <c:pt idx="2573">
                  <c:v>61.2</c:v>
                </c:pt>
                <c:pt idx="2574">
                  <c:v>61.85</c:v>
                </c:pt>
                <c:pt idx="2575">
                  <c:v>63</c:v>
                </c:pt>
                <c:pt idx="2576">
                  <c:v>60</c:v>
                </c:pt>
                <c:pt idx="2577">
                  <c:v>59</c:v>
                </c:pt>
                <c:pt idx="2578">
                  <c:v>59.9</c:v>
                </c:pt>
                <c:pt idx="2579">
                  <c:v>59.8</c:v>
                </c:pt>
                <c:pt idx="2580">
                  <c:v>59.8</c:v>
                </c:pt>
                <c:pt idx="2581">
                  <c:v>60</c:v>
                </c:pt>
                <c:pt idx="2582">
                  <c:v>60</c:v>
                </c:pt>
                <c:pt idx="2583">
                  <c:v>60</c:v>
                </c:pt>
                <c:pt idx="2584">
                  <c:v>59.5</c:v>
                </c:pt>
                <c:pt idx="2585">
                  <c:v>59.5</c:v>
                </c:pt>
                <c:pt idx="2586">
                  <c:v>58</c:v>
                </c:pt>
                <c:pt idx="2587">
                  <c:v>56.45</c:v>
                </c:pt>
                <c:pt idx="2588">
                  <c:v>56.1</c:v>
                </c:pt>
                <c:pt idx="2589">
                  <c:v>55.4</c:v>
                </c:pt>
                <c:pt idx="2590">
                  <c:v>56</c:v>
                </c:pt>
                <c:pt idx="2591">
                  <c:v>54.1</c:v>
                </c:pt>
                <c:pt idx="2592">
                  <c:v>55.5</c:v>
                </c:pt>
                <c:pt idx="2593">
                  <c:v>58.15</c:v>
                </c:pt>
                <c:pt idx="2594">
                  <c:v>61</c:v>
                </c:pt>
                <c:pt idx="2595">
                  <c:v>60.7</c:v>
                </c:pt>
                <c:pt idx="2596">
                  <c:v>60.8</c:v>
                </c:pt>
                <c:pt idx="2597">
                  <c:v>62</c:v>
                </c:pt>
                <c:pt idx="2598">
                  <c:v>61.7</c:v>
                </c:pt>
                <c:pt idx="2599">
                  <c:v>64</c:v>
                </c:pt>
                <c:pt idx="2600">
                  <c:v>65</c:v>
                </c:pt>
                <c:pt idx="2601">
                  <c:v>64.5</c:v>
                </c:pt>
                <c:pt idx="2602">
                  <c:v>62.6</c:v>
                </c:pt>
                <c:pt idx="2603">
                  <c:v>62</c:v>
                </c:pt>
                <c:pt idx="2604">
                  <c:v>62.85</c:v>
                </c:pt>
                <c:pt idx="2605">
                  <c:v>62.85</c:v>
                </c:pt>
                <c:pt idx="2606">
                  <c:v>63</c:v>
                </c:pt>
                <c:pt idx="2607">
                  <c:v>63.5</c:v>
                </c:pt>
                <c:pt idx="2608">
                  <c:v>62.45</c:v>
                </c:pt>
                <c:pt idx="2609">
                  <c:v>62.25</c:v>
                </c:pt>
                <c:pt idx="2610">
                  <c:v>62.5</c:v>
                </c:pt>
                <c:pt idx="2611">
                  <c:v>62.1</c:v>
                </c:pt>
                <c:pt idx="2612">
                  <c:v>63.5</c:v>
                </c:pt>
                <c:pt idx="2613">
                  <c:v>63.25</c:v>
                </c:pt>
                <c:pt idx="2614">
                  <c:v>62.6</c:v>
                </c:pt>
                <c:pt idx="2615">
                  <c:v>63.55</c:v>
                </c:pt>
                <c:pt idx="2616">
                  <c:v>62.5</c:v>
                </c:pt>
                <c:pt idx="2617">
                  <c:v>64</c:v>
                </c:pt>
                <c:pt idx="2618">
                  <c:v>63.9</c:v>
                </c:pt>
                <c:pt idx="2619">
                  <c:v>67.05</c:v>
                </c:pt>
                <c:pt idx="2620">
                  <c:v>69</c:v>
                </c:pt>
                <c:pt idx="2621">
                  <c:v>69.05</c:v>
                </c:pt>
                <c:pt idx="2622">
                  <c:v>69.599999999999994</c:v>
                </c:pt>
                <c:pt idx="2623">
                  <c:v>70.95</c:v>
                </c:pt>
                <c:pt idx="2624">
                  <c:v>74.849999999999994</c:v>
                </c:pt>
                <c:pt idx="2625">
                  <c:v>79.349999999999994</c:v>
                </c:pt>
                <c:pt idx="2626">
                  <c:v>78</c:v>
                </c:pt>
                <c:pt idx="2627">
                  <c:v>72</c:v>
                </c:pt>
                <c:pt idx="2628">
                  <c:v>69</c:v>
                </c:pt>
                <c:pt idx="2629">
                  <c:v>69.8</c:v>
                </c:pt>
                <c:pt idx="2630">
                  <c:v>71.5</c:v>
                </c:pt>
                <c:pt idx="2631">
                  <c:v>71.75</c:v>
                </c:pt>
                <c:pt idx="2632">
                  <c:v>71</c:v>
                </c:pt>
                <c:pt idx="2633">
                  <c:v>70.2</c:v>
                </c:pt>
                <c:pt idx="2634">
                  <c:v>70.75</c:v>
                </c:pt>
                <c:pt idx="2635">
                  <c:v>69.95</c:v>
                </c:pt>
                <c:pt idx="2636">
                  <c:v>67.5</c:v>
                </c:pt>
                <c:pt idx="2637">
                  <c:v>68.2</c:v>
                </c:pt>
                <c:pt idx="2638">
                  <c:v>70</c:v>
                </c:pt>
                <c:pt idx="2639">
                  <c:v>71.900000000000006</c:v>
                </c:pt>
                <c:pt idx="2640">
                  <c:v>71.900000000000006</c:v>
                </c:pt>
                <c:pt idx="2641">
                  <c:v>69.599999999999994</c:v>
                </c:pt>
                <c:pt idx="2642">
                  <c:v>70</c:v>
                </c:pt>
                <c:pt idx="2643">
                  <c:v>70</c:v>
                </c:pt>
                <c:pt idx="2644">
                  <c:v>70</c:v>
                </c:pt>
                <c:pt idx="2645">
                  <c:v>71</c:v>
                </c:pt>
                <c:pt idx="2646">
                  <c:v>69.5</c:v>
                </c:pt>
                <c:pt idx="2647">
                  <c:v>70.900000000000006</c:v>
                </c:pt>
                <c:pt idx="2648">
                  <c:v>69</c:v>
                </c:pt>
                <c:pt idx="2649">
                  <c:v>69</c:v>
                </c:pt>
                <c:pt idx="2650">
                  <c:v>69.2</c:v>
                </c:pt>
                <c:pt idx="2651">
                  <c:v>69.2</c:v>
                </c:pt>
                <c:pt idx="2652">
                  <c:v>71</c:v>
                </c:pt>
                <c:pt idx="2653">
                  <c:v>71.2</c:v>
                </c:pt>
                <c:pt idx="2654">
                  <c:v>69</c:v>
                </c:pt>
                <c:pt idx="2655">
                  <c:v>69.2</c:v>
                </c:pt>
                <c:pt idx="2656">
                  <c:v>70</c:v>
                </c:pt>
                <c:pt idx="2657">
                  <c:v>70.5</c:v>
                </c:pt>
                <c:pt idx="2658">
                  <c:v>68.599999999999994</c:v>
                </c:pt>
                <c:pt idx="2659">
                  <c:v>69.400000000000006</c:v>
                </c:pt>
                <c:pt idx="2660">
                  <c:v>68.599999999999994</c:v>
                </c:pt>
                <c:pt idx="2661">
                  <c:v>69</c:v>
                </c:pt>
                <c:pt idx="2662">
                  <c:v>69</c:v>
                </c:pt>
                <c:pt idx="2663">
                  <c:v>70</c:v>
                </c:pt>
                <c:pt idx="2664">
                  <c:v>70.45</c:v>
                </c:pt>
                <c:pt idx="2665">
                  <c:v>71</c:v>
                </c:pt>
                <c:pt idx="2666">
                  <c:v>72.5</c:v>
                </c:pt>
                <c:pt idx="2667">
                  <c:v>72</c:v>
                </c:pt>
                <c:pt idx="2668">
                  <c:v>72.5</c:v>
                </c:pt>
                <c:pt idx="2669">
                  <c:v>72.099999999999994</c:v>
                </c:pt>
                <c:pt idx="2670">
                  <c:v>71.2</c:v>
                </c:pt>
                <c:pt idx="2671">
                  <c:v>71.599999999999994</c:v>
                </c:pt>
                <c:pt idx="2672">
                  <c:v>72.05</c:v>
                </c:pt>
                <c:pt idx="2673">
                  <c:v>74.5</c:v>
                </c:pt>
                <c:pt idx="2674">
                  <c:v>75.900000000000006</c:v>
                </c:pt>
                <c:pt idx="2675">
                  <c:v>77.5</c:v>
                </c:pt>
                <c:pt idx="2676">
                  <c:v>78.2</c:v>
                </c:pt>
                <c:pt idx="2677">
                  <c:v>76</c:v>
                </c:pt>
                <c:pt idx="2678">
                  <c:v>77.3</c:v>
                </c:pt>
                <c:pt idx="2679">
                  <c:v>76</c:v>
                </c:pt>
                <c:pt idx="2680">
                  <c:v>83.35</c:v>
                </c:pt>
                <c:pt idx="2681">
                  <c:v>92.3</c:v>
                </c:pt>
                <c:pt idx="2682">
                  <c:v>94.1</c:v>
                </c:pt>
                <c:pt idx="2683">
                  <c:v>88.45</c:v>
                </c:pt>
                <c:pt idx="2684">
                  <c:v>88.5</c:v>
                </c:pt>
                <c:pt idx="2685">
                  <c:v>89.85</c:v>
                </c:pt>
                <c:pt idx="2686">
                  <c:v>88.8</c:v>
                </c:pt>
                <c:pt idx="2687">
                  <c:v>88.45</c:v>
                </c:pt>
                <c:pt idx="2688">
                  <c:v>84.8</c:v>
                </c:pt>
                <c:pt idx="2689">
                  <c:v>87.9</c:v>
                </c:pt>
                <c:pt idx="2690">
                  <c:v>88.3</c:v>
                </c:pt>
                <c:pt idx="2691">
                  <c:v>90</c:v>
                </c:pt>
                <c:pt idx="2692">
                  <c:v>92.6</c:v>
                </c:pt>
                <c:pt idx="2693">
                  <c:v>94</c:v>
                </c:pt>
                <c:pt idx="2694">
                  <c:v>94</c:v>
                </c:pt>
                <c:pt idx="2695">
                  <c:v>94.8</c:v>
                </c:pt>
                <c:pt idx="2696">
                  <c:v>93.6</c:v>
                </c:pt>
                <c:pt idx="2697">
                  <c:v>92</c:v>
                </c:pt>
                <c:pt idx="2698">
                  <c:v>92.15</c:v>
                </c:pt>
                <c:pt idx="2699">
                  <c:v>92.15</c:v>
                </c:pt>
                <c:pt idx="2700">
                  <c:v>91.95</c:v>
                </c:pt>
                <c:pt idx="2701">
                  <c:v>91.5</c:v>
                </c:pt>
                <c:pt idx="2702">
                  <c:v>92</c:v>
                </c:pt>
                <c:pt idx="2703">
                  <c:v>92.4</c:v>
                </c:pt>
                <c:pt idx="2704">
                  <c:v>92.5</c:v>
                </c:pt>
                <c:pt idx="2705">
                  <c:v>91.3</c:v>
                </c:pt>
                <c:pt idx="2706">
                  <c:v>91.3</c:v>
                </c:pt>
                <c:pt idx="2707">
                  <c:v>91.8</c:v>
                </c:pt>
                <c:pt idx="2708">
                  <c:v>93.6</c:v>
                </c:pt>
                <c:pt idx="2709">
                  <c:v>93.55</c:v>
                </c:pt>
                <c:pt idx="2710">
                  <c:v>93.45</c:v>
                </c:pt>
                <c:pt idx="2711">
                  <c:v>95</c:v>
                </c:pt>
                <c:pt idx="2712">
                  <c:v>95</c:v>
                </c:pt>
                <c:pt idx="2713">
                  <c:v>95.15</c:v>
                </c:pt>
                <c:pt idx="2714">
                  <c:v>97.5</c:v>
                </c:pt>
                <c:pt idx="2715">
                  <c:v>98.8</c:v>
                </c:pt>
                <c:pt idx="2716">
                  <c:v>98.8</c:v>
                </c:pt>
                <c:pt idx="2717">
                  <c:v>99.6</c:v>
                </c:pt>
                <c:pt idx="2718">
                  <c:v>99</c:v>
                </c:pt>
                <c:pt idx="2719">
                  <c:v>98.7</c:v>
                </c:pt>
                <c:pt idx="2720">
                  <c:v>97.5</c:v>
                </c:pt>
                <c:pt idx="2721">
                  <c:v>97</c:v>
                </c:pt>
                <c:pt idx="2722">
                  <c:v>101.1</c:v>
                </c:pt>
                <c:pt idx="2723">
                  <c:v>104.5</c:v>
                </c:pt>
                <c:pt idx="2724">
                  <c:v>105</c:v>
                </c:pt>
                <c:pt idx="2725">
                  <c:v>105</c:v>
                </c:pt>
                <c:pt idx="2726">
                  <c:v>105</c:v>
                </c:pt>
                <c:pt idx="2727">
                  <c:v>107</c:v>
                </c:pt>
                <c:pt idx="2728">
                  <c:v>105.1</c:v>
                </c:pt>
                <c:pt idx="2729">
                  <c:v>105.6</c:v>
                </c:pt>
                <c:pt idx="2730">
                  <c:v>107.5</c:v>
                </c:pt>
                <c:pt idx="2731">
                  <c:v>107</c:v>
                </c:pt>
                <c:pt idx="2732">
                  <c:v>106.3</c:v>
                </c:pt>
                <c:pt idx="2733">
                  <c:v>105</c:v>
                </c:pt>
                <c:pt idx="2734">
                  <c:v>105</c:v>
                </c:pt>
                <c:pt idx="2735">
                  <c:v>100.9</c:v>
                </c:pt>
                <c:pt idx="2736">
                  <c:v>98</c:v>
                </c:pt>
                <c:pt idx="2737">
                  <c:v>99.1</c:v>
                </c:pt>
                <c:pt idx="2738">
                  <c:v>99.5</c:v>
                </c:pt>
                <c:pt idx="2739">
                  <c:v>100</c:v>
                </c:pt>
                <c:pt idx="2740">
                  <c:v>99</c:v>
                </c:pt>
                <c:pt idx="2741">
                  <c:v>102.9</c:v>
                </c:pt>
                <c:pt idx="2742">
                  <c:v>104.6</c:v>
                </c:pt>
                <c:pt idx="2743">
                  <c:v>104.6</c:v>
                </c:pt>
                <c:pt idx="2744">
                  <c:v>105</c:v>
                </c:pt>
                <c:pt idx="2745">
                  <c:v>104.9</c:v>
                </c:pt>
                <c:pt idx="2746">
                  <c:v>104</c:v>
                </c:pt>
                <c:pt idx="2747">
                  <c:v>103.5</c:v>
                </c:pt>
                <c:pt idx="2748">
                  <c:v>100.1</c:v>
                </c:pt>
                <c:pt idx="2749">
                  <c:v>98.65</c:v>
                </c:pt>
                <c:pt idx="2750">
                  <c:v>100</c:v>
                </c:pt>
                <c:pt idx="2751">
                  <c:v>98.3</c:v>
                </c:pt>
                <c:pt idx="2752">
                  <c:v>101.5</c:v>
                </c:pt>
                <c:pt idx="2753">
                  <c:v>102.5</c:v>
                </c:pt>
                <c:pt idx="2754">
                  <c:v>101.9</c:v>
                </c:pt>
                <c:pt idx="2755">
                  <c:v>102.2</c:v>
                </c:pt>
                <c:pt idx="2756">
                  <c:v>102</c:v>
                </c:pt>
                <c:pt idx="2757">
                  <c:v>101.3</c:v>
                </c:pt>
                <c:pt idx="2758">
                  <c:v>100.8</c:v>
                </c:pt>
                <c:pt idx="2759">
                  <c:v>102</c:v>
                </c:pt>
                <c:pt idx="2760">
                  <c:v>102</c:v>
                </c:pt>
                <c:pt idx="2761">
                  <c:v>103.5</c:v>
                </c:pt>
                <c:pt idx="2762">
                  <c:v>104.5</c:v>
                </c:pt>
                <c:pt idx="2763">
                  <c:v>107.9</c:v>
                </c:pt>
                <c:pt idx="2764">
                  <c:v>107.2</c:v>
                </c:pt>
                <c:pt idx="2765">
                  <c:v>105.2</c:v>
                </c:pt>
                <c:pt idx="2766">
                  <c:v>106.2</c:v>
                </c:pt>
                <c:pt idx="2767">
                  <c:v>103</c:v>
                </c:pt>
                <c:pt idx="2768">
                  <c:v>103</c:v>
                </c:pt>
                <c:pt idx="2769">
                  <c:v>103.7</c:v>
                </c:pt>
                <c:pt idx="2770">
                  <c:v>103</c:v>
                </c:pt>
                <c:pt idx="2771">
                  <c:v>101</c:v>
                </c:pt>
                <c:pt idx="2772">
                  <c:v>104</c:v>
                </c:pt>
                <c:pt idx="2773">
                  <c:v>103.7</c:v>
                </c:pt>
                <c:pt idx="2774">
                  <c:v>106.9</c:v>
                </c:pt>
                <c:pt idx="2775">
                  <c:v>105.8</c:v>
                </c:pt>
                <c:pt idx="2776">
                  <c:v>107</c:v>
                </c:pt>
                <c:pt idx="2777">
                  <c:v>104.4</c:v>
                </c:pt>
                <c:pt idx="2778">
                  <c:v>105</c:v>
                </c:pt>
                <c:pt idx="2779">
                  <c:v>104.6</c:v>
                </c:pt>
                <c:pt idx="2780">
                  <c:v>105.6</c:v>
                </c:pt>
                <c:pt idx="2781">
                  <c:v>105.3</c:v>
                </c:pt>
                <c:pt idx="2782">
                  <c:v>104.9</c:v>
                </c:pt>
                <c:pt idx="2783">
                  <c:v>102</c:v>
                </c:pt>
                <c:pt idx="2784">
                  <c:v>103.5</c:v>
                </c:pt>
                <c:pt idx="2785">
                  <c:v>100</c:v>
                </c:pt>
                <c:pt idx="2786">
                  <c:v>100</c:v>
                </c:pt>
                <c:pt idx="2787">
                  <c:v>101</c:v>
                </c:pt>
                <c:pt idx="2788">
                  <c:v>100.6</c:v>
                </c:pt>
                <c:pt idx="2789">
                  <c:v>101</c:v>
                </c:pt>
                <c:pt idx="2790">
                  <c:v>102.3</c:v>
                </c:pt>
                <c:pt idx="2791">
                  <c:v>100.3</c:v>
                </c:pt>
                <c:pt idx="2792">
                  <c:v>101.6</c:v>
                </c:pt>
                <c:pt idx="2793">
                  <c:v>101</c:v>
                </c:pt>
                <c:pt idx="2794">
                  <c:v>100</c:v>
                </c:pt>
                <c:pt idx="2795">
                  <c:v>100</c:v>
                </c:pt>
                <c:pt idx="2796">
                  <c:v>96.1</c:v>
                </c:pt>
                <c:pt idx="2797">
                  <c:v>95.5</c:v>
                </c:pt>
                <c:pt idx="2798">
                  <c:v>92</c:v>
                </c:pt>
                <c:pt idx="2799">
                  <c:v>94.95</c:v>
                </c:pt>
                <c:pt idx="2800">
                  <c:v>93</c:v>
                </c:pt>
                <c:pt idx="2801">
                  <c:v>93.3</c:v>
                </c:pt>
                <c:pt idx="2802">
                  <c:v>96</c:v>
                </c:pt>
                <c:pt idx="2803">
                  <c:v>93.8</c:v>
                </c:pt>
                <c:pt idx="2804">
                  <c:v>91.5</c:v>
                </c:pt>
                <c:pt idx="2805">
                  <c:v>94.95</c:v>
                </c:pt>
                <c:pt idx="2806">
                  <c:v>91.95</c:v>
                </c:pt>
                <c:pt idx="2807">
                  <c:v>89.9</c:v>
                </c:pt>
                <c:pt idx="2808">
                  <c:v>88</c:v>
                </c:pt>
                <c:pt idx="2809">
                  <c:v>86.85</c:v>
                </c:pt>
                <c:pt idx="2810">
                  <c:v>87.9</c:v>
                </c:pt>
                <c:pt idx="2811">
                  <c:v>89.45</c:v>
                </c:pt>
                <c:pt idx="2812">
                  <c:v>89</c:v>
                </c:pt>
                <c:pt idx="2813">
                  <c:v>90.6</c:v>
                </c:pt>
                <c:pt idx="2814">
                  <c:v>91</c:v>
                </c:pt>
                <c:pt idx="2815">
                  <c:v>90</c:v>
                </c:pt>
                <c:pt idx="2816">
                  <c:v>91.35</c:v>
                </c:pt>
                <c:pt idx="2817">
                  <c:v>88</c:v>
                </c:pt>
                <c:pt idx="2818">
                  <c:v>87.05</c:v>
                </c:pt>
                <c:pt idx="2819">
                  <c:v>84.1</c:v>
                </c:pt>
                <c:pt idx="2820">
                  <c:v>84</c:v>
                </c:pt>
                <c:pt idx="2821">
                  <c:v>85.35</c:v>
                </c:pt>
                <c:pt idx="2822">
                  <c:v>86.3</c:v>
                </c:pt>
                <c:pt idx="2823">
                  <c:v>88</c:v>
                </c:pt>
                <c:pt idx="2824">
                  <c:v>89</c:v>
                </c:pt>
                <c:pt idx="2825">
                  <c:v>91</c:v>
                </c:pt>
                <c:pt idx="2826">
                  <c:v>90.4</c:v>
                </c:pt>
                <c:pt idx="2827">
                  <c:v>90.9</c:v>
                </c:pt>
                <c:pt idx="2828">
                  <c:v>90</c:v>
                </c:pt>
                <c:pt idx="2829">
                  <c:v>89.4</c:v>
                </c:pt>
                <c:pt idx="2830">
                  <c:v>89.6</c:v>
                </c:pt>
                <c:pt idx="2831">
                  <c:v>87.9</c:v>
                </c:pt>
                <c:pt idx="2832">
                  <c:v>87</c:v>
                </c:pt>
                <c:pt idx="2833">
                  <c:v>83</c:v>
                </c:pt>
                <c:pt idx="2834">
                  <c:v>81</c:v>
                </c:pt>
                <c:pt idx="2835">
                  <c:v>79.099999999999994</c:v>
                </c:pt>
                <c:pt idx="2836">
                  <c:v>80.95</c:v>
                </c:pt>
                <c:pt idx="2837">
                  <c:v>81</c:v>
                </c:pt>
                <c:pt idx="2838">
                  <c:v>79</c:v>
                </c:pt>
                <c:pt idx="2839">
                  <c:v>79.25</c:v>
                </c:pt>
                <c:pt idx="2840">
                  <c:v>79.95</c:v>
                </c:pt>
                <c:pt idx="2841">
                  <c:v>80</c:v>
                </c:pt>
                <c:pt idx="2842">
                  <c:v>78.95</c:v>
                </c:pt>
                <c:pt idx="2843">
                  <c:v>80.2</c:v>
                </c:pt>
                <c:pt idx="2844">
                  <c:v>80.150000000000006</c:v>
                </c:pt>
                <c:pt idx="2845">
                  <c:v>81.5</c:v>
                </c:pt>
                <c:pt idx="2846">
                  <c:v>84.2</c:v>
                </c:pt>
                <c:pt idx="2847">
                  <c:v>83.9</c:v>
                </c:pt>
                <c:pt idx="2848">
                  <c:v>83</c:v>
                </c:pt>
                <c:pt idx="2849">
                  <c:v>81.7</c:v>
                </c:pt>
                <c:pt idx="2850">
                  <c:v>84.8</c:v>
                </c:pt>
                <c:pt idx="2851">
                  <c:v>84.5</c:v>
                </c:pt>
                <c:pt idx="2852">
                  <c:v>83.8</c:v>
                </c:pt>
                <c:pt idx="2853">
                  <c:v>84.45</c:v>
                </c:pt>
                <c:pt idx="2854">
                  <c:v>84.5</c:v>
                </c:pt>
                <c:pt idx="2855">
                  <c:v>83.6</c:v>
                </c:pt>
                <c:pt idx="2856">
                  <c:v>85</c:v>
                </c:pt>
                <c:pt idx="2857">
                  <c:v>84.1</c:v>
                </c:pt>
                <c:pt idx="2858">
                  <c:v>86.35</c:v>
                </c:pt>
                <c:pt idx="2859">
                  <c:v>84.3</c:v>
                </c:pt>
                <c:pt idx="2860">
                  <c:v>86</c:v>
                </c:pt>
                <c:pt idx="2861">
                  <c:v>85.6</c:v>
                </c:pt>
                <c:pt idx="2862">
                  <c:v>84.8</c:v>
                </c:pt>
                <c:pt idx="2863">
                  <c:v>85.45</c:v>
                </c:pt>
                <c:pt idx="2864">
                  <c:v>81.2</c:v>
                </c:pt>
                <c:pt idx="2865">
                  <c:v>81.099999999999994</c:v>
                </c:pt>
                <c:pt idx="2866">
                  <c:v>80.95</c:v>
                </c:pt>
                <c:pt idx="2867">
                  <c:v>80.95</c:v>
                </c:pt>
                <c:pt idx="2868">
                  <c:v>81</c:v>
                </c:pt>
                <c:pt idx="2869">
                  <c:v>81.349999999999994</c:v>
                </c:pt>
                <c:pt idx="2870">
                  <c:v>80.650000000000006</c:v>
                </c:pt>
                <c:pt idx="2871">
                  <c:v>78.2</c:v>
                </c:pt>
                <c:pt idx="2872">
                  <c:v>77.5</c:v>
                </c:pt>
                <c:pt idx="2873">
                  <c:v>79.5</c:v>
                </c:pt>
                <c:pt idx="2874">
                  <c:v>79.900000000000006</c:v>
                </c:pt>
                <c:pt idx="2875">
                  <c:v>79.400000000000006</c:v>
                </c:pt>
                <c:pt idx="2876">
                  <c:v>78</c:v>
                </c:pt>
                <c:pt idx="2877">
                  <c:v>77.8</c:v>
                </c:pt>
                <c:pt idx="2878">
                  <c:v>76</c:v>
                </c:pt>
                <c:pt idx="2879">
                  <c:v>75</c:v>
                </c:pt>
                <c:pt idx="2880">
                  <c:v>78.400000000000006</c:v>
                </c:pt>
                <c:pt idx="2881">
                  <c:v>79.349999999999994</c:v>
                </c:pt>
                <c:pt idx="2882">
                  <c:v>80</c:v>
                </c:pt>
                <c:pt idx="2883">
                  <c:v>77.7</c:v>
                </c:pt>
                <c:pt idx="2884">
                  <c:v>76.8</c:v>
                </c:pt>
                <c:pt idx="2885">
                  <c:v>77.5</c:v>
                </c:pt>
                <c:pt idx="2886">
                  <c:v>77.95</c:v>
                </c:pt>
                <c:pt idx="2887">
                  <c:v>77.95</c:v>
                </c:pt>
                <c:pt idx="2888">
                  <c:v>76.599999999999994</c:v>
                </c:pt>
                <c:pt idx="2889">
                  <c:v>76.900000000000006</c:v>
                </c:pt>
                <c:pt idx="2890">
                  <c:v>77</c:v>
                </c:pt>
                <c:pt idx="2891">
                  <c:v>77.900000000000006</c:v>
                </c:pt>
                <c:pt idx="2892">
                  <c:v>78</c:v>
                </c:pt>
                <c:pt idx="2893">
                  <c:v>77.599999999999994</c:v>
                </c:pt>
                <c:pt idx="2894">
                  <c:v>77</c:v>
                </c:pt>
                <c:pt idx="2895">
                  <c:v>75.55</c:v>
                </c:pt>
                <c:pt idx="2896">
                  <c:v>75</c:v>
                </c:pt>
                <c:pt idx="2897">
                  <c:v>77.7</c:v>
                </c:pt>
                <c:pt idx="2898">
                  <c:v>76</c:v>
                </c:pt>
                <c:pt idx="2899">
                  <c:v>75.95</c:v>
                </c:pt>
                <c:pt idx="2900">
                  <c:v>73.599999999999994</c:v>
                </c:pt>
                <c:pt idx="2901">
                  <c:v>75</c:v>
                </c:pt>
                <c:pt idx="2902">
                  <c:v>75.3</c:v>
                </c:pt>
                <c:pt idx="2903">
                  <c:v>75.95</c:v>
                </c:pt>
                <c:pt idx="2904">
                  <c:v>74.7</c:v>
                </c:pt>
                <c:pt idx="2905">
                  <c:v>73.849999999999994</c:v>
                </c:pt>
                <c:pt idx="2906">
                  <c:v>73.599999999999994</c:v>
                </c:pt>
                <c:pt idx="2907">
                  <c:v>74.75</c:v>
                </c:pt>
                <c:pt idx="2908">
                  <c:v>74</c:v>
                </c:pt>
                <c:pt idx="2909">
                  <c:v>74.8</c:v>
                </c:pt>
                <c:pt idx="2910">
                  <c:v>74</c:v>
                </c:pt>
                <c:pt idx="2911">
                  <c:v>74.05</c:v>
                </c:pt>
                <c:pt idx="2912">
                  <c:v>74.45</c:v>
                </c:pt>
                <c:pt idx="2913">
                  <c:v>77</c:v>
                </c:pt>
                <c:pt idx="2914">
                  <c:v>79.900000000000006</c:v>
                </c:pt>
                <c:pt idx="2915">
                  <c:v>80</c:v>
                </c:pt>
                <c:pt idx="2916">
                  <c:v>79.900000000000006</c:v>
                </c:pt>
                <c:pt idx="2917">
                  <c:v>79.8</c:v>
                </c:pt>
                <c:pt idx="2918">
                  <c:v>80.150000000000006</c:v>
                </c:pt>
                <c:pt idx="2919">
                  <c:v>80</c:v>
                </c:pt>
                <c:pt idx="2920">
                  <c:v>80.099999999999994</c:v>
                </c:pt>
                <c:pt idx="2921">
                  <c:v>80</c:v>
                </c:pt>
                <c:pt idx="2922">
                  <c:v>80.150000000000006</c:v>
                </c:pt>
                <c:pt idx="2923">
                  <c:v>79</c:v>
                </c:pt>
                <c:pt idx="2924">
                  <c:v>79</c:v>
                </c:pt>
                <c:pt idx="2925">
                  <c:v>78.75</c:v>
                </c:pt>
                <c:pt idx="2926">
                  <c:v>79</c:v>
                </c:pt>
                <c:pt idx="2927">
                  <c:v>80.099999999999994</c:v>
                </c:pt>
                <c:pt idx="2928">
                  <c:v>80</c:v>
                </c:pt>
                <c:pt idx="2929">
                  <c:v>80</c:v>
                </c:pt>
                <c:pt idx="2930">
                  <c:v>80.8</c:v>
                </c:pt>
                <c:pt idx="2931">
                  <c:v>84.6</c:v>
                </c:pt>
                <c:pt idx="2932">
                  <c:v>83.9</c:v>
                </c:pt>
                <c:pt idx="2933">
                  <c:v>82.8</c:v>
                </c:pt>
                <c:pt idx="2934">
                  <c:v>82.8</c:v>
                </c:pt>
                <c:pt idx="2935">
                  <c:v>82.7</c:v>
                </c:pt>
                <c:pt idx="2936">
                  <c:v>83.4</c:v>
                </c:pt>
                <c:pt idx="2937">
                  <c:v>83.3</c:v>
                </c:pt>
                <c:pt idx="2938">
                  <c:v>82</c:v>
                </c:pt>
                <c:pt idx="2939">
                  <c:v>81.900000000000006</c:v>
                </c:pt>
                <c:pt idx="2940">
                  <c:v>81</c:v>
                </c:pt>
                <c:pt idx="2941">
                  <c:v>80.75</c:v>
                </c:pt>
                <c:pt idx="2942">
                  <c:v>82</c:v>
                </c:pt>
                <c:pt idx="2943">
                  <c:v>82</c:v>
                </c:pt>
                <c:pt idx="2944">
                  <c:v>82.5</c:v>
                </c:pt>
                <c:pt idx="2945">
                  <c:v>82.9</c:v>
                </c:pt>
                <c:pt idx="2946">
                  <c:v>86.65</c:v>
                </c:pt>
                <c:pt idx="2947">
                  <c:v>84</c:v>
                </c:pt>
                <c:pt idx="2948">
                  <c:v>83.5</c:v>
                </c:pt>
                <c:pt idx="2949">
                  <c:v>83.5</c:v>
                </c:pt>
                <c:pt idx="2950">
                  <c:v>82.5</c:v>
                </c:pt>
                <c:pt idx="2951">
                  <c:v>83</c:v>
                </c:pt>
                <c:pt idx="2952">
                  <c:v>82.5</c:v>
                </c:pt>
                <c:pt idx="2953">
                  <c:v>85.2</c:v>
                </c:pt>
                <c:pt idx="2954">
                  <c:v>84.8</c:v>
                </c:pt>
                <c:pt idx="2955">
                  <c:v>85</c:v>
                </c:pt>
                <c:pt idx="2956">
                  <c:v>85</c:v>
                </c:pt>
                <c:pt idx="2957">
                  <c:v>86.15</c:v>
                </c:pt>
                <c:pt idx="2958">
                  <c:v>86.9</c:v>
                </c:pt>
                <c:pt idx="2959">
                  <c:v>88</c:v>
                </c:pt>
                <c:pt idx="2960">
                  <c:v>86</c:v>
                </c:pt>
                <c:pt idx="2961">
                  <c:v>86.5</c:v>
                </c:pt>
                <c:pt idx="2962">
                  <c:v>86.8</c:v>
                </c:pt>
                <c:pt idx="2963">
                  <c:v>87.1</c:v>
                </c:pt>
                <c:pt idx="2964">
                  <c:v>84</c:v>
                </c:pt>
                <c:pt idx="2965">
                  <c:v>88.1</c:v>
                </c:pt>
                <c:pt idx="2966">
                  <c:v>90</c:v>
                </c:pt>
                <c:pt idx="2967">
                  <c:v>89.4</c:v>
                </c:pt>
                <c:pt idx="2968">
                  <c:v>89.9</c:v>
                </c:pt>
                <c:pt idx="2969">
                  <c:v>89.6</c:v>
                </c:pt>
                <c:pt idx="2970">
                  <c:v>90.6</c:v>
                </c:pt>
                <c:pt idx="2971">
                  <c:v>90.95</c:v>
                </c:pt>
                <c:pt idx="2972">
                  <c:v>90.8</c:v>
                </c:pt>
                <c:pt idx="2973">
                  <c:v>90.2</c:v>
                </c:pt>
                <c:pt idx="2974">
                  <c:v>88.95</c:v>
                </c:pt>
                <c:pt idx="2975">
                  <c:v>88.55</c:v>
                </c:pt>
                <c:pt idx="2976">
                  <c:v>90.3</c:v>
                </c:pt>
                <c:pt idx="2977">
                  <c:v>90.1</c:v>
                </c:pt>
                <c:pt idx="2978">
                  <c:v>90.05</c:v>
                </c:pt>
                <c:pt idx="2979">
                  <c:v>89.4</c:v>
                </c:pt>
                <c:pt idx="2980">
                  <c:v>89</c:v>
                </c:pt>
                <c:pt idx="2981">
                  <c:v>89.2</c:v>
                </c:pt>
                <c:pt idx="2982">
                  <c:v>89.65</c:v>
                </c:pt>
                <c:pt idx="2983">
                  <c:v>90</c:v>
                </c:pt>
                <c:pt idx="2984">
                  <c:v>90</c:v>
                </c:pt>
                <c:pt idx="2985">
                  <c:v>94.7</c:v>
                </c:pt>
                <c:pt idx="2986">
                  <c:v>94.45</c:v>
                </c:pt>
                <c:pt idx="2987">
                  <c:v>94.95</c:v>
                </c:pt>
                <c:pt idx="2988">
                  <c:v>94.5</c:v>
                </c:pt>
                <c:pt idx="2989">
                  <c:v>95</c:v>
                </c:pt>
                <c:pt idx="2990">
                  <c:v>96.75</c:v>
                </c:pt>
                <c:pt idx="2991">
                  <c:v>96.6</c:v>
                </c:pt>
                <c:pt idx="2992">
                  <c:v>93.75</c:v>
                </c:pt>
                <c:pt idx="2993">
                  <c:v>92.5</c:v>
                </c:pt>
                <c:pt idx="2994">
                  <c:v>94.65</c:v>
                </c:pt>
                <c:pt idx="2995">
                  <c:v>93.1</c:v>
                </c:pt>
                <c:pt idx="2996">
                  <c:v>94.15</c:v>
                </c:pt>
                <c:pt idx="2997">
                  <c:v>93.4</c:v>
                </c:pt>
                <c:pt idx="2998">
                  <c:v>93</c:v>
                </c:pt>
                <c:pt idx="2999">
                  <c:v>93.35</c:v>
                </c:pt>
                <c:pt idx="3000">
                  <c:v>92.9</c:v>
                </c:pt>
                <c:pt idx="3001">
                  <c:v>93.2</c:v>
                </c:pt>
                <c:pt idx="3002">
                  <c:v>93.2</c:v>
                </c:pt>
                <c:pt idx="3003">
                  <c:v>93.4</c:v>
                </c:pt>
                <c:pt idx="3004">
                  <c:v>95</c:v>
                </c:pt>
                <c:pt idx="3005">
                  <c:v>92.6</c:v>
                </c:pt>
                <c:pt idx="3006">
                  <c:v>91.8</c:v>
                </c:pt>
                <c:pt idx="3007">
                  <c:v>93.45</c:v>
                </c:pt>
                <c:pt idx="3008">
                  <c:v>93.65</c:v>
                </c:pt>
                <c:pt idx="3009">
                  <c:v>93.9</c:v>
                </c:pt>
                <c:pt idx="3010">
                  <c:v>93</c:v>
                </c:pt>
                <c:pt idx="3011">
                  <c:v>91.2</c:v>
                </c:pt>
                <c:pt idx="3012">
                  <c:v>90.55</c:v>
                </c:pt>
                <c:pt idx="3013">
                  <c:v>90.55</c:v>
                </c:pt>
                <c:pt idx="3014">
                  <c:v>91.6</c:v>
                </c:pt>
                <c:pt idx="3015">
                  <c:v>92.7</c:v>
                </c:pt>
                <c:pt idx="3016">
                  <c:v>93</c:v>
                </c:pt>
                <c:pt idx="3017">
                  <c:v>92</c:v>
                </c:pt>
                <c:pt idx="3018">
                  <c:v>92</c:v>
                </c:pt>
                <c:pt idx="3019">
                  <c:v>92.4</c:v>
                </c:pt>
                <c:pt idx="3020">
                  <c:v>91.95</c:v>
                </c:pt>
                <c:pt idx="3021">
                  <c:v>91.95</c:v>
                </c:pt>
                <c:pt idx="3022">
                  <c:v>91.8</c:v>
                </c:pt>
                <c:pt idx="3023">
                  <c:v>93.7</c:v>
                </c:pt>
                <c:pt idx="3024">
                  <c:v>96.9</c:v>
                </c:pt>
                <c:pt idx="3025">
                  <c:v>96.3</c:v>
                </c:pt>
                <c:pt idx="3026">
                  <c:v>95.5</c:v>
                </c:pt>
                <c:pt idx="3027">
                  <c:v>95.65</c:v>
                </c:pt>
                <c:pt idx="3028">
                  <c:v>95.5</c:v>
                </c:pt>
                <c:pt idx="3029">
                  <c:v>94.2</c:v>
                </c:pt>
                <c:pt idx="3030">
                  <c:v>95.1</c:v>
                </c:pt>
                <c:pt idx="3031">
                  <c:v>96.5</c:v>
                </c:pt>
                <c:pt idx="3032">
                  <c:v>98</c:v>
                </c:pt>
                <c:pt idx="3033">
                  <c:v>94.6</c:v>
                </c:pt>
                <c:pt idx="3034">
                  <c:v>94.75</c:v>
                </c:pt>
                <c:pt idx="3035">
                  <c:v>94.1</c:v>
                </c:pt>
                <c:pt idx="3036">
                  <c:v>91.5</c:v>
                </c:pt>
                <c:pt idx="3037">
                  <c:v>92</c:v>
                </c:pt>
                <c:pt idx="3038">
                  <c:v>92.7</c:v>
                </c:pt>
                <c:pt idx="3039">
                  <c:v>92.5</c:v>
                </c:pt>
                <c:pt idx="3040">
                  <c:v>94.1</c:v>
                </c:pt>
                <c:pt idx="3041">
                  <c:v>93.25</c:v>
                </c:pt>
                <c:pt idx="3042">
                  <c:v>94.7</c:v>
                </c:pt>
                <c:pt idx="3043">
                  <c:v>93.85</c:v>
                </c:pt>
                <c:pt idx="3044">
                  <c:v>95.7</c:v>
                </c:pt>
                <c:pt idx="3045">
                  <c:v>95</c:v>
                </c:pt>
                <c:pt idx="3046">
                  <c:v>92.1</c:v>
                </c:pt>
                <c:pt idx="3047">
                  <c:v>93.95</c:v>
                </c:pt>
                <c:pt idx="3048">
                  <c:v>96.3</c:v>
                </c:pt>
                <c:pt idx="3049">
                  <c:v>94.5</c:v>
                </c:pt>
                <c:pt idx="3050">
                  <c:v>92.5</c:v>
                </c:pt>
                <c:pt idx="3051">
                  <c:v>93.3</c:v>
                </c:pt>
                <c:pt idx="3052">
                  <c:v>93.7</c:v>
                </c:pt>
                <c:pt idx="3053">
                  <c:v>93.65</c:v>
                </c:pt>
                <c:pt idx="3054">
                  <c:v>93.25</c:v>
                </c:pt>
                <c:pt idx="3055">
                  <c:v>94</c:v>
                </c:pt>
                <c:pt idx="3056">
                  <c:v>91.5</c:v>
                </c:pt>
                <c:pt idx="3057">
                  <c:v>88.5</c:v>
                </c:pt>
                <c:pt idx="3058">
                  <c:v>86</c:v>
                </c:pt>
                <c:pt idx="3059">
                  <c:v>86</c:v>
                </c:pt>
                <c:pt idx="3060">
                  <c:v>86.75</c:v>
                </c:pt>
                <c:pt idx="3061">
                  <c:v>86</c:v>
                </c:pt>
                <c:pt idx="3062">
                  <c:v>86.5</c:v>
                </c:pt>
                <c:pt idx="3063">
                  <c:v>87</c:v>
                </c:pt>
                <c:pt idx="3064">
                  <c:v>85.55</c:v>
                </c:pt>
                <c:pt idx="3065">
                  <c:v>85.9</c:v>
                </c:pt>
                <c:pt idx="3066">
                  <c:v>85</c:v>
                </c:pt>
                <c:pt idx="3067">
                  <c:v>93.3</c:v>
                </c:pt>
                <c:pt idx="3068">
                  <c:v>88.05</c:v>
                </c:pt>
                <c:pt idx="3069">
                  <c:v>88.15</c:v>
                </c:pt>
                <c:pt idx="3070">
                  <c:v>88.1</c:v>
                </c:pt>
                <c:pt idx="3071">
                  <c:v>89</c:v>
                </c:pt>
                <c:pt idx="3072">
                  <c:v>89.9</c:v>
                </c:pt>
                <c:pt idx="3073">
                  <c:v>86</c:v>
                </c:pt>
                <c:pt idx="3074">
                  <c:v>82</c:v>
                </c:pt>
                <c:pt idx="3075">
                  <c:v>80</c:v>
                </c:pt>
                <c:pt idx="3076">
                  <c:v>78.849999999999994</c:v>
                </c:pt>
                <c:pt idx="3077">
                  <c:v>77</c:v>
                </c:pt>
                <c:pt idx="3078">
                  <c:v>77.2</c:v>
                </c:pt>
                <c:pt idx="3079">
                  <c:v>76.45</c:v>
                </c:pt>
                <c:pt idx="3080">
                  <c:v>75.5</c:v>
                </c:pt>
                <c:pt idx="3081">
                  <c:v>74.349999999999994</c:v>
                </c:pt>
                <c:pt idx="3082">
                  <c:v>71.3</c:v>
                </c:pt>
                <c:pt idx="3083">
                  <c:v>72.150000000000006</c:v>
                </c:pt>
                <c:pt idx="3084">
                  <c:v>74.45</c:v>
                </c:pt>
                <c:pt idx="3085">
                  <c:v>72</c:v>
                </c:pt>
                <c:pt idx="3086">
                  <c:v>72</c:v>
                </c:pt>
                <c:pt idx="3087">
                  <c:v>73.2</c:v>
                </c:pt>
                <c:pt idx="3088">
                  <c:v>74.150000000000006</c:v>
                </c:pt>
                <c:pt idx="3089">
                  <c:v>74.150000000000006</c:v>
                </c:pt>
                <c:pt idx="3090">
                  <c:v>73.25</c:v>
                </c:pt>
                <c:pt idx="3091">
                  <c:v>71.55</c:v>
                </c:pt>
                <c:pt idx="3092">
                  <c:v>71.55</c:v>
                </c:pt>
                <c:pt idx="3093">
                  <c:v>73.8</c:v>
                </c:pt>
                <c:pt idx="3094">
                  <c:v>71.599999999999994</c:v>
                </c:pt>
                <c:pt idx="3095">
                  <c:v>72.3</c:v>
                </c:pt>
                <c:pt idx="3096">
                  <c:v>70.900000000000006</c:v>
                </c:pt>
                <c:pt idx="3097">
                  <c:v>72.2</c:v>
                </c:pt>
                <c:pt idx="3098">
                  <c:v>69.7</c:v>
                </c:pt>
                <c:pt idx="3099">
                  <c:v>70</c:v>
                </c:pt>
                <c:pt idx="3100">
                  <c:v>68.7</c:v>
                </c:pt>
                <c:pt idx="3101">
                  <c:v>66.650000000000006</c:v>
                </c:pt>
                <c:pt idx="3102">
                  <c:v>66.900000000000006</c:v>
                </c:pt>
                <c:pt idx="3103">
                  <c:v>67</c:v>
                </c:pt>
                <c:pt idx="3104">
                  <c:v>68.7</c:v>
                </c:pt>
                <c:pt idx="3105">
                  <c:v>67.150000000000006</c:v>
                </c:pt>
                <c:pt idx="3106">
                  <c:v>64.349999999999994</c:v>
                </c:pt>
                <c:pt idx="3107">
                  <c:v>63.95</c:v>
                </c:pt>
                <c:pt idx="3108">
                  <c:v>65.599999999999994</c:v>
                </c:pt>
                <c:pt idx="3109">
                  <c:v>64.5</c:v>
                </c:pt>
                <c:pt idx="3110">
                  <c:v>64.95</c:v>
                </c:pt>
                <c:pt idx="3111">
                  <c:v>64.75</c:v>
                </c:pt>
                <c:pt idx="3112">
                  <c:v>63.25</c:v>
                </c:pt>
                <c:pt idx="3113">
                  <c:v>62.2</c:v>
                </c:pt>
                <c:pt idx="3114">
                  <c:v>60.5</c:v>
                </c:pt>
                <c:pt idx="3115">
                  <c:v>56.05</c:v>
                </c:pt>
                <c:pt idx="3116">
                  <c:v>53.9</c:v>
                </c:pt>
                <c:pt idx="3117">
                  <c:v>51.5</c:v>
                </c:pt>
                <c:pt idx="3118">
                  <c:v>52</c:v>
                </c:pt>
                <c:pt idx="3119">
                  <c:v>57</c:v>
                </c:pt>
                <c:pt idx="3120">
                  <c:v>62.8</c:v>
                </c:pt>
                <c:pt idx="3121">
                  <c:v>62.8</c:v>
                </c:pt>
                <c:pt idx="3122">
                  <c:v>60</c:v>
                </c:pt>
                <c:pt idx="3123">
                  <c:v>60</c:v>
                </c:pt>
                <c:pt idx="3124">
                  <c:v>58.4</c:v>
                </c:pt>
                <c:pt idx="3125">
                  <c:v>57.65</c:v>
                </c:pt>
                <c:pt idx="3126">
                  <c:v>57</c:v>
                </c:pt>
                <c:pt idx="3127">
                  <c:v>57.7</c:v>
                </c:pt>
                <c:pt idx="3128">
                  <c:v>57.7</c:v>
                </c:pt>
                <c:pt idx="3129">
                  <c:v>57.95</c:v>
                </c:pt>
                <c:pt idx="3130">
                  <c:v>58</c:v>
                </c:pt>
                <c:pt idx="3131">
                  <c:v>56.3</c:v>
                </c:pt>
                <c:pt idx="3132">
                  <c:v>55</c:v>
                </c:pt>
                <c:pt idx="3133">
                  <c:v>53</c:v>
                </c:pt>
                <c:pt idx="3134">
                  <c:v>51.7</c:v>
                </c:pt>
                <c:pt idx="3135">
                  <c:v>51</c:v>
                </c:pt>
                <c:pt idx="3136">
                  <c:v>51</c:v>
                </c:pt>
                <c:pt idx="3137">
                  <c:v>50.9</c:v>
                </c:pt>
                <c:pt idx="3138">
                  <c:v>48.8</c:v>
                </c:pt>
                <c:pt idx="3139">
                  <c:v>46.65</c:v>
                </c:pt>
                <c:pt idx="3140">
                  <c:v>49</c:v>
                </c:pt>
                <c:pt idx="3141">
                  <c:v>50</c:v>
                </c:pt>
                <c:pt idx="3142">
                  <c:v>50</c:v>
                </c:pt>
                <c:pt idx="3143">
                  <c:v>51</c:v>
                </c:pt>
                <c:pt idx="3144">
                  <c:v>49.5</c:v>
                </c:pt>
                <c:pt idx="3145">
                  <c:v>48.8</c:v>
                </c:pt>
                <c:pt idx="3146">
                  <c:v>50.1</c:v>
                </c:pt>
                <c:pt idx="3147">
                  <c:v>47.92</c:v>
                </c:pt>
                <c:pt idx="3148">
                  <c:v>46.7</c:v>
                </c:pt>
                <c:pt idx="3149">
                  <c:v>49.9</c:v>
                </c:pt>
                <c:pt idx="3150">
                  <c:v>50.15</c:v>
                </c:pt>
                <c:pt idx="3151">
                  <c:v>49</c:v>
                </c:pt>
                <c:pt idx="3152">
                  <c:v>50</c:v>
                </c:pt>
                <c:pt idx="3153">
                  <c:v>52.65</c:v>
                </c:pt>
                <c:pt idx="3154">
                  <c:v>50.4</c:v>
                </c:pt>
                <c:pt idx="3155">
                  <c:v>51.15</c:v>
                </c:pt>
                <c:pt idx="3156">
                  <c:v>51</c:v>
                </c:pt>
                <c:pt idx="3157">
                  <c:v>51.95</c:v>
                </c:pt>
                <c:pt idx="3158">
                  <c:v>49.52</c:v>
                </c:pt>
                <c:pt idx="3159">
                  <c:v>50</c:v>
                </c:pt>
                <c:pt idx="3160">
                  <c:v>49.5</c:v>
                </c:pt>
                <c:pt idx="3161">
                  <c:v>50.25</c:v>
                </c:pt>
                <c:pt idx="3162">
                  <c:v>50</c:v>
                </c:pt>
                <c:pt idx="3163">
                  <c:v>50</c:v>
                </c:pt>
                <c:pt idx="3164">
                  <c:v>49.6</c:v>
                </c:pt>
                <c:pt idx="3165">
                  <c:v>49</c:v>
                </c:pt>
                <c:pt idx="3166">
                  <c:v>48</c:v>
                </c:pt>
                <c:pt idx="3167">
                  <c:v>46.96</c:v>
                </c:pt>
                <c:pt idx="3168">
                  <c:v>47</c:v>
                </c:pt>
                <c:pt idx="3169">
                  <c:v>47.05</c:v>
                </c:pt>
                <c:pt idx="3170">
                  <c:v>48.84</c:v>
                </c:pt>
                <c:pt idx="3171">
                  <c:v>48</c:v>
                </c:pt>
                <c:pt idx="3172">
                  <c:v>50</c:v>
                </c:pt>
                <c:pt idx="3173">
                  <c:v>48.9</c:v>
                </c:pt>
                <c:pt idx="3174">
                  <c:v>50.6</c:v>
                </c:pt>
                <c:pt idx="3175">
                  <c:v>50</c:v>
                </c:pt>
                <c:pt idx="3176">
                  <c:v>50</c:v>
                </c:pt>
                <c:pt idx="3177">
                  <c:v>50</c:v>
                </c:pt>
                <c:pt idx="3178">
                  <c:v>50.5</c:v>
                </c:pt>
                <c:pt idx="3179">
                  <c:v>50.7</c:v>
                </c:pt>
                <c:pt idx="3180">
                  <c:v>50.6</c:v>
                </c:pt>
                <c:pt idx="3181">
                  <c:v>50.5</c:v>
                </c:pt>
                <c:pt idx="3182">
                  <c:v>50</c:v>
                </c:pt>
                <c:pt idx="3183">
                  <c:v>51.75</c:v>
                </c:pt>
                <c:pt idx="3184">
                  <c:v>52.75</c:v>
                </c:pt>
                <c:pt idx="3185">
                  <c:v>53.8</c:v>
                </c:pt>
                <c:pt idx="3186">
                  <c:v>52</c:v>
                </c:pt>
                <c:pt idx="3187">
                  <c:v>50</c:v>
                </c:pt>
                <c:pt idx="3188">
                  <c:v>50.5</c:v>
                </c:pt>
                <c:pt idx="3189">
                  <c:v>52.75</c:v>
                </c:pt>
                <c:pt idx="3190">
                  <c:v>52</c:v>
                </c:pt>
                <c:pt idx="3191">
                  <c:v>52.95</c:v>
                </c:pt>
                <c:pt idx="3192">
                  <c:v>53.85</c:v>
                </c:pt>
                <c:pt idx="3193">
                  <c:v>53.5</c:v>
                </c:pt>
                <c:pt idx="3194">
                  <c:v>51</c:v>
                </c:pt>
                <c:pt idx="3195">
                  <c:v>52.95</c:v>
                </c:pt>
                <c:pt idx="3196">
                  <c:v>52.9</c:v>
                </c:pt>
                <c:pt idx="3197">
                  <c:v>52.4</c:v>
                </c:pt>
                <c:pt idx="3198">
                  <c:v>52</c:v>
                </c:pt>
                <c:pt idx="3199">
                  <c:v>52</c:v>
                </c:pt>
                <c:pt idx="3200">
                  <c:v>52.15</c:v>
                </c:pt>
                <c:pt idx="3201">
                  <c:v>51.5</c:v>
                </c:pt>
                <c:pt idx="3202">
                  <c:v>51.5</c:v>
                </c:pt>
                <c:pt idx="3203">
                  <c:v>52</c:v>
                </c:pt>
                <c:pt idx="3204">
                  <c:v>52</c:v>
                </c:pt>
                <c:pt idx="3205">
                  <c:v>52</c:v>
                </c:pt>
                <c:pt idx="3206">
                  <c:v>53</c:v>
                </c:pt>
                <c:pt idx="3207">
                  <c:v>53.65</c:v>
                </c:pt>
                <c:pt idx="3208">
                  <c:v>54.55</c:v>
                </c:pt>
                <c:pt idx="3209">
                  <c:v>56</c:v>
                </c:pt>
                <c:pt idx="3210">
                  <c:v>56.5</c:v>
                </c:pt>
                <c:pt idx="3211">
                  <c:v>56.4</c:v>
                </c:pt>
                <c:pt idx="3212">
                  <c:v>56.4</c:v>
                </c:pt>
                <c:pt idx="3213">
                  <c:v>55.65</c:v>
                </c:pt>
                <c:pt idx="3214">
                  <c:v>55.65</c:v>
                </c:pt>
                <c:pt idx="3215">
                  <c:v>55.5</c:v>
                </c:pt>
                <c:pt idx="3216">
                  <c:v>55.9</c:v>
                </c:pt>
                <c:pt idx="3217">
                  <c:v>55.55</c:v>
                </c:pt>
                <c:pt idx="3218">
                  <c:v>54.15</c:v>
                </c:pt>
                <c:pt idx="3219">
                  <c:v>53.9</c:v>
                </c:pt>
                <c:pt idx="3220">
                  <c:v>56</c:v>
                </c:pt>
                <c:pt idx="3221">
                  <c:v>56</c:v>
                </c:pt>
                <c:pt idx="3222">
                  <c:v>58.9</c:v>
                </c:pt>
                <c:pt idx="3223">
                  <c:v>59</c:v>
                </c:pt>
                <c:pt idx="3224">
                  <c:v>58.95</c:v>
                </c:pt>
                <c:pt idx="3225">
                  <c:v>60.4</c:v>
                </c:pt>
                <c:pt idx="3226">
                  <c:v>61.9</c:v>
                </c:pt>
                <c:pt idx="3227">
                  <c:v>61.1</c:v>
                </c:pt>
                <c:pt idx="3228">
                  <c:v>61</c:v>
                </c:pt>
                <c:pt idx="3229">
                  <c:v>61</c:v>
                </c:pt>
                <c:pt idx="3230">
                  <c:v>59.5</c:v>
                </c:pt>
                <c:pt idx="3231">
                  <c:v>60.8</c:v>
                </c:pt>
                <c:pt idx="3232">
                  <c:v>60.8</c:v>
                </c:pt>
                <c:pt idx="3233">
                  <c:v>60.95</c:v>
                </c:pt>
                <c:pt idx="3234">
                  <c:v>61</c:v>
                </c:pt>
                <c:pt idx="3235">
                  <c:v>62.25</c:v>
                </c:pt>
                <c:pt idx="3236">
                  <c:v>61</c:v>
                </c:pt>
                <c:pt idx="3237">
                  <c:v>61</c:v>
                </c:pt>
                <c:pt idx="3238">
                  <c:v>61.6</c:v>
                </c:pt>
                <c:pt idx="3239">
                  <c:v>60.9</c:v>
                </c:pt>
                <c:pt idx="3240">
                  <c:v>60.1</c:v>
                </c:pt>
                <c:pt idx="3241">
                  <c:v>60.6</c:v>
                </c:pt>
                <c:pt idx="3242">
                  <c:v>60.25</c:v>
                </c:pt>
                <c:pt idx="3243">
                  <c:v>59.1</c:v>
                </c:pt>
                <c:pt idx="3244">
                  <c:v>59.85</c:v>
                </c:pt>
                <c:pt idx="3245">
                  <c:v>59.45</c:v>
                </c:pt>
                <c:pt idx="3246">
                  <c:v>60</c:v>
                </c:pt>
                <c:pt idx="3247">
                  <c:v>58.6</c:v>
                </c:pt>
                <c:pt idx="3248">
                  <c:v>59</c:v>
                </c:pt>
                <c:pt idx="3249">
                  <c:v>60</c:v>
                </c:pt>
                <c:pt idx="3250">
                  <c:v>60.9</c:v>
                </c:pt>
                <c:pt idx="3251">
                  <c:v>59.45</c:v>
                </c:pt>
                <c:pt idx="3252">
                  <c:v>59</c:v>
                </c:pt>
                <c:pt idx="3253">
                  <c:v>59.05</c:v>
                </c:pt>
                <c:pt idx="3254">
                  <c:v>59.35</c:v>
                </c:pt>
                <c:pt idx="3255">
                  <c:v>58</c:v>
                </c:pt>
                <c:pt idx="3256">
                  <c:v>58.5</c:v>
                </c:pt>
                <c:pt idx="3257">
                  <c:v>60.95</c:v>
                </c:pt>
                <c:pt idx="3258">
                  <c:v>62.4</c:v>
                </c:pt>
                <c:pt idx="3259">
                  <c:v>62.6</c:v>
                </c:pt>
                <c:pt idx="3260">
                  <c:v>63.65</c:v>
                </c:pt>
                <c:pt idx="3261">
                  <c:v>64</c:v>
                </c:pt>
                <c:pt idx="3262">
                  <c:v>66.5</c:v>
                </c:pt>
                <c:pt idx="3263">
                  <c:v>66.45</c:v>
                </c:pt>
                <c:pt idx="3264">
                  <c:v>66.5</c:v>
                </c:pt>
                <c:pt idx="3265">
                  <c:v>66.8</c:v>
                </c:pt>
                <c:pt idx="3266">
                  <c:v>67.900000000000006</c:v>
                </c:pt>
                <c:pt idx="3267">
                  <c:v>69.5</c:v>
                </c:pt>
                <c:pt idx="3268">
                  <c:v>68.099999999999994</c:v>
                </c:pt>
                <c:pt idx="3269">
                  <c:v>68.400000000000006</c:v>
                </c:pt>
                <c:pt idx="3270">
                  <c:v>68</c:v>
                </c:pt>
                <c:pt idx="3271">
                  <c:v>66.3</c:v>
                </c:pt>
                <c:pt idx="3272">
                  <c:v>66.099999999999994</c:v>
                </c:pt>
                <c:pt idx="3273">
                  <c:v>67</c:v>
                </c:pt>
                <c:pt idx="3274">
                  <c:v>68</c:v>
                </c:pt>
                <c:pt idx="3275">
                  <c:v>67.75</c:v>
                </c:pt>
                <c:pt idx="3276">
                  <c:v>67.8</c:v>
                </c:pt>
                <c:pt idx="3277">
                  <c:v>66.349999999999994</c:v>
                </c:pt>
                <c:pt idx="3278">
                  <c:v>65.2</c:v>
                </c:pt>
                <c:pt idx="3279">
                  <c:v>63.9</c:v>
                </c:pt>
                <c:pt idx="3280">
                  <c:v>64.599999999999994</c:v>
                </c:pt>
                <c:pt idx="3281">
                  <c:v>64.400000000000006</c:v>
                </c:pt>
                <c:pt idx="3282">
                  <c:v>64</c:v>
                </c:pt>
                <c:pt idx="3283">
                  <c:v>63</c:v>
                </c:pt>
                <c:pt idx="3284">
                  <c:v>64.150000000000006</c:v>
                </c:pt>
                <c:pt idx="3285">
                  <c:v>65</c:v>
                </c:pt>
                <c:pt idx="3286">
                  <c:v>65</c:v>
                </c:pt>
                <c:pt idx="3287">
                  <c:v>64.5</c:v>
                </c:pt>
                <c:pt idx="3288">
                  <c:v>65</c:v>
                </c:pt>
                <c:pt idx="3289">
                  <c:v>65.400000000000006</c:v>
                </c:pt>
                <c:pt idx="3290">
                  <c:v>64.5</c:v>
                </c:pt>
                <c:pt idx="3291">
                  <c:v>62.5</c:v>
                </c:pt>
                <c:pt idx="3292">
                  <c:v>57</c:v>
                </c:pt>
                <c:pt idx="3293">
                  <c:v>59.35</c:v>
                </c:pt>
                <c:pt idx="3294">
                  <c:v>62</c:v>
                </c:pt>
                <c:pt idx="3295">
                  <c:v>63</c:v>
                </c:pt>
                <c:pt idx="3296">
                  <c:v>62.1</c:v>
                </c:pt>
                <c:pt idx="3297">
                  <c:v>62.15</c:v>
                </c:pt>
                <c:pt idx="3298">
                  <c:v>62.9</c:v>
                </c:pt>
                <c:pt idx="3299">
                  <c:v>62.85</c:v>
                </c:pt>
                <c:pt idx="3300">
                  <c:v>62.5</c:v>
                </c:pt>
                <c:pt idx="3301">
                  <c:v>60.95</c:v>
                </c:pt>
                <c:pt idx="3302">
                  <c:v>59.9</c:v>
                </c:pt>
                <c:pt idx="3303">
                  <c:v>60.5</c:v>
                </c:pt>
                <c:pt idx="3304">
                  <c:v>60</c:v>
                </c:pt>
                <c:pt idx="3305">
                  <c:v>58.3</c:v>
                </c:pt>
                <c:pt idx="3306">
                  <c:v>58</c:v>
                </c:pt>
                <c:pt idx="3307">
                  <c:v>59.65</c:v>
                </c:pt>
                <c:pt idx="3308">
                  <c:v>58.3</c:v>
                </c:pt>
                <c:pt idx="3309">
                  <c:v>59</c:v>
                </c:pt>
                <c:pt idx="3310">
                  <c:v>58.2</c:v>
                </c:pt>
                <c:pt idx="3311">
                  <c:v>58.6</c:v>
                </c:pt>
                <c:pt idx="3312">
                  <c:v>58.6</c:v>
                </c:pt>
                <c:pt idx="3313">
                  <c:v>59.9</c:v>
                </c:pt>
                <c:pt idx="3314">
                  <c:v>59.95</c:v>
                </c:pt>
                <c:pt idx="3315">
                  <c:v>58.3</c:v>
                </c:pt>
                <c:pt idx="3316">
                  <c:v>59</c:v>
                </c:pt>
                <c:pt idx="3317">
                  <c:v>59.85</c:v>
                </c:pt>
                <c:pt idx="3318">
                  <c:v>58.3</c:v>
                </c:pt>
                <c:pt idx="3319">
                  <c:v>59.15</c:v>
                </c:pt>
                <c:pt idx="3320">
                  <c:v>59.15</c:v>
                </c:pt>
                <c:pt idx="3321">
                  <c:v>57.8</c:v>
                </c:pt>
                <c:pt idx="3322">
                  <c:v>56.45</c:v>
                </c:pt>
                <c:pt idx="3323">
                  <c:v>56.8</c:v>
                </c:pt>
                <c:pt idx="3324">
                  <c:v>59</c:v>
                </c:pt>
                <c:pt idx="3325">
                  <c:v>59.2</c:v>
                </c:pt>
                <c:pt idx="3326">
                  <c:v>59.5</c:v>
                </c:pt>
                <c:pt idx="3327">
                  <c:v>60.95</c:v>
                </c:pt>
                <c:pt idx="3328">
                  <c:v>61.1</c:v>
                </c:pt>
                <c:pt idx="3329">
                  <c:v>61.55</c:v>
                </c:pt>
                <c:pt idx="3330">
                  <c:v>60.5</c:v>
                </c:pt>
                <c:pt idx="3331">
                  <c:v>58.6</c:v>
                </c:pt>
                <c:pt idx="3332">
                  <c:v>57.7</c:v>
                </c:pt>
                <c:pt idx="3333">
                  <c:v>59.5</c:v>
                </c:pt>
                <c:pt idx="3334">
                  <c:v>61.15</c:v>
                </c:pt>
                <c:pt idx="3335">
                  <c:v>61.8</c:v>
                </c:pt>
                <c:pt idx="3336">
                  <c:v>63.4</c:v>
                </c:pt>
                <c:pt idx="3337">
                  <c:v>63.8</c:v>
                </c:pt>
                <c:pt idx="3338">
                  <c:v>64.25</c:v>
                </c:pt>
                <c:pt idx="3339">
                  <c:v>65.5</c:v>
                </c:pt>
                <c:pt idx="3340">
                  <c:v>66.25</c:v>
                </c:pt>
                <c:pt idx="3341">
                  <c:v>66</c:v>
                </c:pt>
                <c:pt idx="3342">
                  <c:v>66</c:v>
                </c:pt>
                <c:pt idx="3343">
                  <c:v>65.5</c:v>
                </c:pt>
                <c:pt idx="3344">
                  <c:v>66</c:v>
                </c:pt>
                <c:pt idx="3345">
                  <c:v>66</c:v>
                </c:pt>
                <c:pt idx="3346">
                  <c:v>67</c:v>
                </c:pt>
                <c:pt idx="3347">
                  <c:v>67</c:v>
                </c:pt>
                <c:pt idx="3348">
                  <c:v>67.2</c:v>
                </c:pt>
                <c:pt idx="3349">
                  <c:v>68</c:v>
                </c:pt>
                <c:pt idx="3350">
                  <c:v>68.5</c:v>
                </c:pt>
                <c:pt idx="3351">
                  <c:v>68</c:v>
                </c:pt>
                <c:pt idx="3352">
                  <c:v>68.25</c:v>
                </c:pt>
                <c:pt idx="3353">
                  <c:v>66.75</c:v>
                </c:pt>
                <c:pt idx="3354">
                  <c:v>66</c:v>
                </c:pt>
                <c:pt idx="3355">
                  <c:v>65.75</c:v>
                </c:pt>
                <c:pt idx="3356">
                  <c:v>65</c:v>
                </c:pt>
                <c:pt idx="3357">
                  <c:v>64.45</c:v>
                </c:pt>
                <c:pt idx="3358">
                  <c:v>65.099999999999994</c:v>
                </c:pt>
                <c:pt idx="3359">
                  <c:v>64</c:v>
                </c:pt>
                <c:pt idx="3360">
                  <c:v>63</c:v>
                </c:pt>
                <c:pt idx="3361">
                  <c:v>62.3</c:v>
                </c:pt>
                <c:pt idx="3362">
                  <c:v>62.3</c:v>
                </c:pt>
                <c:pt idx="3363">
                  <c:v>63.05</c:v>
                </c:pt>
                <c:pt idx="3364">
                  <c:v>63</c:v>
                </c:pt>
                <c:pt idx="3365">
                  <c:v>62.2</c:v>
                </c:pt>
                <c:pt idx="3366">
                  <c:v>63</c:v>
                </c:pt>
                <c:pt idx="3367">
                  <c:v>62</c:v>
                </c:pt>
                <c:pt idx="3368">
                  <c:v>63.5</c:v>
                </c:pt>
                <c:pt idx="3369">
                  <c:v>62.5</c:v>
                </c:pt>
                <c:pt idx="3370">
                  <c:v>65</c:v>
                </c:pt>
                <c:pt idx="3371">
                  <c:v>68</c:v>
                </c:pt>
                <c:pt idx="3372">
                  <c:v>68</c:v>
                </c:pt>
                <c:pt idx="3373">
                  <c:v>67.849999999999994</c:v>
                </c:pt>
                <c:pt idx="3374">
                  <c:v>66.349999999999994</c:v>
                </c:pt>
                <c:pt idx="3375">
                  <c:v>67.3</c:v>
                </c:pt>
                <c:pt idx="3376">
                  <c:v>67</c:v>
                </c:pt>
                <c:pt idx="3377">
                  <c:v>66</c:v>
                </c:pt>
                <c:pt idx="3378">
                  <c:v>66.900000000000006</c:v>
                </c:pt>
                <c:pt idx="3379">
                  <c:v>66.5</c:v>
                </c:pt>
                <c:pt idx="3380">
                  <c:v>66.5</c:v>
                </c:pt>
                <c:pt idx="3381">
                  <c:v>66.5</c:v>
                </c:pt>
                <c:pt idx="3382">
                  <c:v>69.5</c:v>
                </c:pt>
                <c:pt idx="3383">
                  <c:v>70</c:v>
                </c:pt>
                <c:pt idx="3384">
                  <c:v>71</c:v>
                </c:pt>
                <c:pt idx="3385">
                  <c:v>71</c:v>
                </c:pt>
                <c:pt idx="3386">
                  <c:v>70</c:v>
                </c:pt>
                <c:pt idx="3387">
                  <c:v>68.5</c:v>
                </c:pt>
                <c:pt idx="3388">
                  <c:v>68.3</c:v>
                </c:pt>
                <c:pt idx="3389">
                  <c:v>67.2</c:v>
                </c:pt>
                <c:pt idx="3390">
                  <c:v>68</c:v>
                </c:pt>
                <c:pt idx="3391">
                  <c:v>69.099999999999994</c:v>
                </c:pt>
                <c:pt idx="3392">
                  <c:v>69</c:v>
                </c:pt>
                <c:pt idx="3393">
                  <c:v>69</c:v>
                </c:pt>
                <c:pt idx="3394">
                  <c:v>68.95</c:v>
                </c:pt>
                <c:pt idx="3395">
                  <c:v>69</c:v>
                </c:pt>
                <c:pt idx="3396">
                  <c:v>70.599999999999994</c:v>
                </c:pt>
                <c:pt idx="3397">
                  <c:v>70</c:v>
                </c:pt>
                <c:pt idx="3398">
                  <c:v>70.8</c:v>
                </c:pt>
                <c:pt idx="3399">
                  <c:v>70</c:v>
                </c:pt>
                <c:pt idx="3400">
                  <c:v>71</c:v>
                </c:pt>
                <c:pt idx="3401">
                  <c:v>71.599999999999994</c:v>
                </c:pt>
                <c:pt idx="3402">
                  <c:v>74.400000000000006</c:v>
                </c:pt>
                <c:pt idx="3403">
                  <c:v>73.55</c:v>
                </c:pt>
                <c:pt idx="3404">
                  <c:v>74.900000000000006</c:v>
                </c:pt>
                <c:pt idx="3405">
                  <c:v>75.3</c:v>
                </c:pt>
                <c:pt idx="3406">
                  <c:v>76.3</c:v>
                </c:pt>
                <c:pt idx="3407">
                  <c:v>77.3</c:v>
                </c:pt>
                <c:pt idx="3408">
                  <c:v>78.7</c:v>
                </c:pt>
                <c:pt idx="3409">
                  <c:v>78.650000000000006</c:v>
                </c:pt>
                <c:pt idx="3410">
                  <c:v>77.599999999999994</c:v>
                </c:pt>
                <c:pt idx="3411">
                  <c:v>77.5</c:v>
                </c:pt>
                <c:pt idx="3412">
                  <c:v>79.900000000000006</c:v>
                </c:pt>
                <c:pt idx="3413">
                  <c:v>78.5</c:v>
                </c:pt>
                <c:pt idx="3414">
                  <c:v>76.05</c:v>
                </c:pt>
                <c:pt idx="3415">
                  <c:v>77</c:v>
                </c:pt>
                <c:pt idx="3416">
                  <c:v>74.099999999999994</c:v>
                </c:pt>
                <c:pt idx="3417">
                  <c:v>72.75</c:v>
                </c:pt>
                <c:pt idx="3418">
                  <c:v>72.7</c:v>
                </c:pt>
                <c:pt idx="3419">
                  <c:v>72.5</c:v>
                </c:pt>
                <c:pt idx="3420">
                  <c:v>72.349999999999994</c:v>
                </c:pt>
                <c:pt idx="3421">
                  <c:v>71.5</c:v>
                </c:pt>
                <c:pt idx="3422">
                  <c:v>71.95</c:v>
                </c:pt>
                <c:pt idx="3423">
                  <c:v>70</c:v>
                </c:pt>
                <c:pt idx="3424">
                  <c:v>71</c:v>
                </c:pt>
                <c:pt idx="3425">
                  <c:v>68.599999999999994</c:v>
                </c:pt>
                <c:pt idx="3426">
                  <c:v>69</c:v>
                </c:pt>
                <c:pt idx="3427">
                  <c:v>70</c:v>
                </c:pt>
                <c:pt idx="3428">
                  <c:v>70.2</c:v>
                </c:pt>
                <c:pt idx="3429">
                  <c:v>69.849999999999994</c:v>
                </c:pt>
                <c:pt idx="3430">
                  <c:v>69</c:v>
                </c:pt>
                <c:pt idx="3431">
                  <c:v>69.95</c:v>
                </c:pt>
                <c:pt idx="3432">
                  <c:v>68.2</c:v>
                </c:pt>
                <c:pt idx="3433">
                  <c:v>70</c:v>
                </c:pt>
                <c:pt idx="3434">
                  <c:v>70</c:v>
                </c:pt>
                <c:pt idx="3435">
                  <c:v>69</c:v>
                </c:pt>
                <c:pt idx="3436">
                  <c:v>68</c:v>
                </c:pt>
                <c:pt idx="3437">
                  <c:v>69.3</c:v>
                </c:pt>
                <c:pt idx="3438">
                  <c:v>68.400000000000006</c:v>
                </c:pt>
                <c:pt idx="3439">
                  <c:v>68</c:v>
                </c:pt>
                <c:pt idx="3440">
                  <c:v>67.3</c:v>
                </c:pt>
                <c:pt idx="3441">
                  <c:v>66.25</c:v>
                </c:pt>
                <c:pt idx="3442">
                  <c:v>67.5</c:v>
                </c:pt>
                <c:pt idx="3443">
                  <c:v>69</c:v>
                </c:pt>
                <c:pt idx="3444">
                  <c:v>69.7</c:v>
                </c:pt>
                <c:pt idx="3445">
                  <c:v>69.75</c:v>
                </c:pt>
                <c:pt idx="3446">
                  <c:v>70.599999999999994</c:v>
                </c:pt>
                <c:pt idx="3447">
                  <c:v>74</c:v>
                </c:pt>
                <c:pt idx="3448">
                  <c:v>74</c:v>
                </c:pt>
                <c:pt idx="3449">
                  <c:v>74.45</c:v>
                </c:pt>
                <c:pt idx="3450">
                  <c:v>72.5</c:v>
                </c:pt>
                <c:pt idx="3451">
                  <c:v>71.8</c:v>
                </c:pt>
                <c:pt idx="3452">
                  <c:v>72.099999999999994</c:v>
                </c:pt>
                <c:pt idx="3453">
                  <c:v>74.45</c:v>
                </c:pt>
                <c:pt idx="3454">
                  <c:v>74.349999999999994</c:v>
                </c:pt>
                <c:pt idx="3455">
                  <c:v>74.5</c:v>
                </c:pt>
                <c:pt idx="3456">
                  <c:v>72.599999999999994</c:v>
                </c:pt>
                <c:pt idx="3457">
                  <c:v>73</c:v>
                </c:pt>
                <c:pt idx="3458">
                  <c:v>73</c:v>
                </c:pt>
                <c:pt idx="3459">
                  <c:v>71.5</c:v>
                </c:pt>
                <c:pt idx="3460">
                  <c:v>74.3</c:v>
                </c:pt>
                <c:pt idx="3461">
                  <c:v>72.650000000000006</c:v>
                </c:pt>
                <c:pt idx="3462">
                  <c:v>73.5</c:v>
                </c:pt>
                <c:pt idx="3463">
                  <c:v>73.900000000000006</c:v>
                </c:pt>
                <c:pt idx="3464">
                  <c:v>73</c:v>
                </c:pt>
                <c:pt idx="3465">
                  <c:v>73.099999999999994</c:v>
                </c:pt>
                <c:pt idx="3466">
                  <c:v>72.400000000000006</c:v>
                </c:pt>
                <c:pt idx="3467">
                  <c:v>73</c:v>
                </c:pt>
                <c:pt idx="3468">
                  <c:v>72.45</c:v>
                </c:pt>
                <c:pt idx="3469">
                  <c:v>73.5</c:v>
                </c:pt>
                <c:pt idx="3470">
                  <c:v>74.3</c:v>
                </c:pt>
                <c:pt idx="3471">
                  <c:v>76.150000000000006</c:v>
                </c:pt>
                <c:pt idx="3472">
                  <c:v>76.3</c:v>
                </c:pt>
                <c:pt idx="3473">
                  <c:v>76</c:v>
                </c:pt>
                <c:pt idx="3474">
                  <c:v>76</c:v>
                </c:pt>
                <c:pt idx="3475">
                  <c:v>76.7</c:v>
                </c:pt>
                <c:pt idx="3476">
                  <c:v>84</c:v>
                </c:pt>
                <c:pt idx="3477">
                  <c:v>85.8</c:v>
                </c:pt>
                <c:pt idx="3478">
                  <c:v>88.2</c:v>
                </c:pt>
                <c:pt idx="3479">
                  <c:v>88.55</c:v>
                </c:pt>
                <c:pt idx="3480">
                  <c:v>88.3</c:v>
                </c:pt>
                <c:pt idx="3481">
                  <c:v>88</c:v>
                </c:pt>
                <c:pt idx="3482">
                  <c:v>85.65</c:v>
                </c:pt>
                <c:pt idx="3483">
                  <c:v>84.95</c:v>
                </c:pt>
                <c:pt idx="3484">
                  <c:v>86.15</c:v>
                </c:pt>
                <c:pt idx="3485">
                  <c:v>86.45</c:v>
                </c:pt>
                <c:pt idx="3486">
                  <c:v>89.95</c:v>
                </c:pt>
                <c:pt idx="3487">
                  <c:v>90.45</c:v>
                </c:pt>
                <c:pt idx="3488">
                  <c:v>89.95</c:v>
                </c:pt>
                <c:pt idx="3489">
                  <c:v>87.95</c:v>
                </c:pt>
                <c:pt idx="3490">
                  <c:v>87.5</c:v>
                </c:pt>
                <c:pt idx="3491">
                  <c:v>87</c:v>
                </c:pt>
                <c:pt idx="3492">
                  <c:v>87.45</c:v>
                </c:pt>
                <c:pt idx="3493">
                  <c:v>87.25</c:v>
                </c:pt>
                <c:pt idx="3494">
                  <c:v>88.1</c:v>
                </c:pt>
                <c:pt idx="3495">
                  <c:v>89</c:v>
                </c:pt>
                <c:pt idx="3496">
                  <c:v>90.8</c:v>
                </c:pt>
                <c:pt idx="3497">
                  <c:v>90</c:v>
                </c:pt>
                <c:pt idx="3498">
                  <c:v>90</c:v>
                </c:pt>
                <c:pt idx="3499">
                  <c:v>88.2</c:v>
                </c:pt>
                <c:pt idx="3500">
                  <c:v>87.1</c:v>
                </c:pt>
                <c:pt idx="3501">
                  <c:v>87.95</c:v>
                </c:pt>
                <c:pt idx="3502">
                  <c:v>88.5</c:v>
                </c:pt>
                <c:pt idx="3503">
                  <c:v>88.4</c:v>
                </c:pt>
                <c:pt idx="3504">
                  <c:v>88.45</c:v>
                </c:pt>
                <c:pt idx="3505">
                  <c:v>92</c:v>
                </c:pt>
                <c:pt idx="3506">
                  <c:v>89.6</c:v>
                </c:pt>
                <c:pt idx="3507">
                  <c:v>90.25</c:v>
                </c:pt>
                <c:pt idx="3508">
                  <c:v>90</c:v>
                </c:pt>
                <c:pt idx="3509">
                  <c:v>90</c:v>
                </c:pt>
                <c:pt idx="3510">
                  <c:v>89.6</c:v>
                </c:pt>
                <c:pt idx="3511">
                  <c:v>85.75</c:v>
                </c:pt>
                <c:pt idx="3512">
                  <c:v>88.7</c:v>
                </c:pt>
                <c:pt idx="3513">
                  <c:v>87.8</c:v>
                </c:pt>
                <c:pt idx="3514">
                  <c:v>88</c:v>
                </c:pt>
                <c:pt idx="3515">
                  <c:v>88.5</c:v>
                </c:pt>
                <c:pt idx="3516">
                  <c:v>86.25</c:v>
                </c:pt>
                <c:pt idx="3517">
                  <c:v>86</c:v>
                </c:pt>
                <c:pt idx="3518">
                  <c:v>85</c:v>
                </c:pt>
                <c:pt idx="3519">
                  <c:v>84</c:v>
                </c:pt>
                <c:pt idx="3520">
                  <c:v>81</c:v>
                </c:pt>
                <c:pt idx="3521">
                  <c:v>80.349999999999994</c:v>
                </c:pt>
                <c:pt idx="3522">
                  <c:v>81.8</c:v>
                </c:pt>
                <c:pt idx="3523">
                  <c:v>82.8</c:v>
                </c:pt>
                <c:pt idx="3524">
                  <c:v>83</c:v>
                </c:pt>
                <c:pt idx="3525">
                  <c:v>83.5</c:v>
                </c:pt>
                <c:pt idx="3526">
                  <c:v>81.7</c:v>
                </c:pt>
                <c:pt idx="3527">
                  <c:v>83</c:v>
                </c:pt>
                <c:pt idx="3528">
                  <c:v>83.25</c:v>
                </c:pt>
                <c:pt idx="3529">
                  <c:v>81.55</c:v>
                </c:pt>
                <c:pt idx="3530">
                  <c:v>81.650000000000006</c:v>
                </c:pt>
                <c:pt idx="3531">
                  <c:v>81.7</c:v>
                </c:pt>
                <c:pt idx="3532">
                  <c:v>82.9</c:v>
                </c:pt>
                <c:pt idx="3533">
                  <c:v>83.05</c:v>
                </c:pt>
                <c:pt idx="3534">
                  <c:v>84.35</c:v>
                </c:pt>
                <c:pt idx="3535">
                  <c:v>82.98</c:v>
                </c:pt>
                <c:pt idx="3536">
                  <c:v>81.900000000000006</c:v>
                </c:pt>
                <c:pt idx="3537">
                  <c:v>81</c:v>
                </c:pt>
                <c:pt idx="3538">
                  <c:v>82.01</c:v>
                </c:pt>
                <c:pt idx="3539">
                  <c:v>81</c:v>
                </c:pt>
                <c:pt idx="3540">
                  <c:v>81.260000000000005</c:v>
                </c:pt>
                <c:pt idx="3541">
                  <c:v>81.260000000000005</c:v>
                </c:pt>
                <c:pt idx="3542">
                  <c:v>81.5</c:v>
                </c:pt>
                <c:pt idx="3543">
                  <c:v>81</c:v>
                </c:pt>
                <c:pt idx="3544">
                  <c:v>83.7</c:v>
                </c:pt>
                <c:pt idx="3545">
                  <c:v>83</c:v>
                </c:pt>
                <c:pt idx="3546">
                  <c:v>84.42</c:v>
                </c:pt>
                <c:pt idx="3547">
                  <c:v>89</c:v>
                </c:pt>
                <c:pt idx="3548">
                  <c:v>86.45</c:v>
                </c:pt>
                <c:pt idx="3549">
                  <c:v>86.45</c:v>
                </c:pt>
                <c:pt idx="3550">
                  <c:v>86.41</c:v>
                </c:pt>
                <c:pt idx="3551">
                  <c:v>86.01</c:v>
                </c:pt>
                <c:pt idx="3552">
                  <c:v>85.49</c:v>
                </c:pt>
                <c:pt idx="3553">
                  <c:v>86</c:v>
                </c:pt>
                <c:pt idx="3554">
                  <c:v>90</c:v>
                </c:pt>
                <c:pt idx="3555">
                  <c:v>88.27</c:v>
                </c:pt>
                <c:pt idx="3556">
                  <c:v>88</c:v>
                </c:pt>
                <c:pt idx="3557">
                  <c:v>85.35</c:v>
                </c:pt>
                <c:pt idx="3558">
                  <c:v>84</c:v>
                </c:pt>
                <c:pt idx="3559">
                  <c:v>82.1</c:v>
                </c:pt>
                <c:pt idx="3560">
                  <c:v>83.1</c:v>
                </c:pt>
                <c:pt idx="3561">
                  <c:v>84.4</c:v>
                </c:pt>
                <c:pt idx="3562">
                  <c:v>82.85</c:v>
                </c:pt>
                <c:pt idx="3563">
                  <c:v>82.15</c:v>
                </c:pt>
                <c:pt idx="3564">
                  <c:v>83.2</c:v>
                </c:pt>
                <c:pt idx="3565">
                  <c:v>82.45</c:v>
                </c:pt>
                <c:pt idx="3566">
                  <c:v>83</c:v>
                </c:pt>
                <c:pt idx="3567">
                  <c:v>82.6</c:v>
                </c:pt>
                <c:pt idx="3568">
                  <c:v>83.1</c:v>
                </c:pt>
                <c:pt idx="3569">
                  <c:v>85</c:v>
                </c:pt>
                <c:pt idx="3570">
                  <c:v>85.97</c:v>
                </c:pt>
                <c:pt idx="3571">
                  <c:v>85.7</c:v>
                </c:pt>
                <c:pt idx="3572">
                  <c:v>85.95</c:v>
                </c:pt>
                <c:pt idx="3573">
                  <c:v>85.9</c:v>
                </c:pt>
                <c:pt idx="3574">
                  <c:v>86.6</c:v>
                </c:pt>
                <c:pt idx="3575">
                  <c:v>87.5</c:v>
                </c:pt>
                <c:pt idx="3576">
                  <c:v>87.5</c:v>
                </c:pt>
                <c:pt idx="3577">
                  <c:v>85.5</c:v>
                </c:pt>
                <c:pt idx="3578">
                  <c:v>82.1</c:v>
                </c:pt>
                <c:pt idx="3579">
                  <c:v>82</c:v>
                </c:pt>
                <c:pt idx="3580">
                  <c:v>82.8</c:v>
                </c:pt>
                <c:pt idx="3581">
                  <c:v>80.66</c:v>
                </c:pt>
                <c:pt idx="3582">
                  <c:v>79.72</c:v>
                </c:pt>
                <c:pt idx="3583">
                  <c:v>80.72</c:v>
                </c:pt>
                <c:pt idx="3584">
                  <c:v>80.900000000000006</c:v>
                </c:pt>
                <c:pt idx="3585">
                  <c:v>82.02</c:v>
                </c:pt>
                <c:pt idx="3586">
                  <c:v>84.2</c:v>
                </c:pt>
                <c:pt idx="3587">
                  <c:v>84.8</c:v>
                </c:pt>
                <c:pt idx="3588">
                  <c:v>84.8</c:v>
                </c:pt>
                <c:pt idx="3589">
                  <c:v>84.4</c:v>
                </c:pt>
                <c:pt idx="3590">
                  <c:v>84.4</c:v>
                </c:pt>
                <c:pt idx="3591">
                  <c:v>84.3</c:v>
                </c:pt>
                <c:pt idx="3592">
                  <c:v>83.15</c:v>
                </c:pt>
                <c:pt idx="3593">
                  <c:v>84.9</c:v>
                </c:pt>
                <c:pt idx="3594">
                  <c:v>87</c:v>
                </c:pt>
                <c:pt idx="3595">
                  <c:v>87.4</c:v>
                </c:pt>
                <c:pt idx="3596">
                  <c:v>85.8</c:v>
                </c:pt>
                <c:pt idx="3597">
                  <c:v>85.3</c:v>
                </c:pt>
                <c:pt idx="3598">
                  <c:v>85.2</c:v>
                </c:pt>
                <c:pt idx="3599">
                  <c:v>85.2</c:v>
                </c:pt>
                <c:pt idx="3600">
                  <c:v>84.8</c:v>
                </c:pt>
                <c:pt idx="3601">
                  <c:v>85.5</c:v>
                </c:pt>
                <c:pt idx="3602">
                  <c:v>85.49</c:v>
                </c:pt>
                <c:pt idx="3603">
                  <c:v>86.1</c:v>
                </c:pt>
                <c:pt idx="3604">
                  <c:v>85.5</c:v>
                </c:pt>
                <c:pt idx="3605">
                  <c:v>83.16</c:v>
                </c:pt>
                <c:pt idx="3606">
                  <c:v>82.04</c:v>
                </c:pt>
                <c:pt idx="3607">
                  <c:v>82</c:v>
                </c:pt>
                <c:pt idx="3608">
                  <c:v>82</c:v>
                </c:pt>
                <c:pt idx="3609">
                  <c:v>81.5</c:v>
                </c:pt>
                <c:pt idx="3610">
                  <c:v>82.45</c:v>
                </c:pt>
                <c:pt idx="3611">
                  <c:v>82.5</c:v>
                </c:pt>
                <c:pt idx="3612">
                  <c:v>82.1</c:v>
                </c:pt>
                <c:pt idx="3613">
                  <c:v>83.4</c:v>
                </c:pt>
                <c:pt idx="3614">
                  <c:v>84.5</c:v>
                </c:pt>
                <c:pt idx="3615">
                  <c:v>84.5</c:v>
                </c:pt>
                <c:pt idx="3616">
                  <c:v>86.58</c:v>
                </c:pt>
                <c:pt idx="3617">
                  <c:v>87.4</c:v>
                </c:pt>
                <c:pt idx="3618">
                  <c:v>88.25</c:v>
                </c:pt>
                <c:pt idx="3619">
                  <c:v>87.01</c:v>
                </c:pt>
                <c:pt idx="3620">
                  <c:v>86.9</c:v>
                </c:pt>
                <c:pt idx="3621">
                  <c:v>88</c:v>
                </c:pt>
                <c:pt idx="3622">
                  <c:v>87.82</c:v>
                </c:pt>
                <c:pt idx="3623">
                  <c:v>87.2</c:v>
                </c:pt>
                <c:pt idx="3624">
                  <c:v>84.62</c:v>
                </c:pt>
                <c:pt idx="3625">
                  <c:v>83</c:v>
                </c:pt>
                <c:pt idx="3626">
                  <c:v>84.07</c:v>
                </c:pt>
                <c:pt idx="3627">
                  <c:v>83</c:v>
                </c:pt>
                <c:pt idx="3628">
                  <c:v>82.22</c:v>
                </c:pt>
                <c:pt idx="3629">
                  <c:v>83</c:v>
                </c:pt>
                <c:pt idx="3630">
                  <c:v>83.6</c:v>
                </c:pt>
                <c:pt idx="3631">
                  <c:v>80.5</c:v>
                </c:pt>
                <c:pt idx="3632">
                  <c:v>78.37</c:v>
                </c:pt>
                <c:pt idx="3633">
                  <c:v>80.5</c:v>
                </c:pt>
                <c:pt idx="3634">
                  <c:v>84.53</c:v>
                </c:pt>
                <c:pt idx="3635">
                  <c:v>88.3</c:v>
                </c:pt>
                <c:pt idx="3636">
                  <c:v>89</c:v>
                </c:pt>
                <c:pt idx="3637">
                  <c:v>87.8</c:v>
                </c:pt>
                <c:pt idx="3638">
                  <c:v>87.2</c:v>
                </c:pt>
                <c:pt idx="3639">
                  <c:v>86.25</c:v>
                </c:pt>
                <c:pt idx="3640">
                  <c:v>85.8</c:v>
                </c:pt>
                <c:pt idx="3641">
                  <c:v>83.75</c:v>
                </c:pt>
                <c:pt idx="3642">
                  <c:v>86.49</c:v>
                </c:pt>
                <c:pt idx="3643">
                  <c:v>86.53</c:v>
                </c:pt>
                <c:pt idx="3644">
                  <c:v>86.41</c:v>
                </c:pt>
                <c:pt idx="3645">
                  <c:v>87</c:v>
                </c:pt>
                <c:pt idx="3646">
                  <c:v>87.6</c:v>
                </c:pt>
                <c:pt idx="3647">
                  <c:v>87</c:v>
                </c:pt>
                <c:pt idx="3648">
                  <c:v>86.45</c:v>
                </c:pt>
                <c:pt idx="3649">
                  <c:v>86.2</c:v>
                </c:pt>
                <c:pt idx="3650">
                  <c:v>86.3</c:v>
                </c:pt>
                <c:pt idx="3651">
                  <c:v>84.52</c:v>
                </c:pt>
                <c:pt idx="3652">
                  <c:v>84.3</c:v>
                </c:pt>
                <c:pt idx="3653">
                  <c:v>85.98</c:v>
                </c:pt>
                <c:pt idx="3654">
                  <c:v>86</c:v>
                </c:pt>
                <c:pt idx="3655">
                  <c:v>85.3</c:v>
                </c:pt>
                <c:pt idx="3656">
                  <c:v>85.2</c:v>
                </c:pt>
                <c:pt idx="3657">
                  <c:v>85.7</c:v>
                </c:pt>
                <c:pt idx="3658">
                  <c:v>86.5</c:v>
                </c:pt>
                <c:pt idx="3659">
                  <c:v>87</c:v>
                </c:pt>
                <c:pt idx="3660">
                  <c:v>91</c:v>
                </c:pt>
                <c:pt idx="3661">
                  <c:v>89.78</c:v>
                </c:pt>
                <c:pt idx="3662">
                  <c:v>92.5</c:v>
                </c:pt>
                <c:pt idx="3663">
                  <c:v>95.72</c:v>
                </c:pt>
                <c:pt idx="3664">
                  <c:v>98.5</c:v>
                </c:pt>
                <c:pt idx="3665">
                  <c:v>101.2</c:v>
                </c:pt>
                <c:pt idx="3666">
                  <c:v>101</c:v>
                </c:pt>
                <c:pt idx="3667">
                  <c:v>101.8</c:v>
                </c:pt>
                <c:pt idx="3668">
                  <c:v>101.2</c:v>
                </c:pt>
                <c:pt idx="3669">
                  <c:v>101.7</c:v>
                </c:pt>
                <c:pt idx="3670">
                  <c:v>101.85</c:v>
                </c:pt>
                <c:pt idx="3671">
                  <c:v>101.5</c:v>
                </c:pt>
                <c:pt idx="3672">
                  <c:v>101</c:v>
                </c:pt>
                <c:pt idx="3673">
                  <c:v>101.5</c:v>
                </c:pt>
                <c:pt idx="3674">
                  <c:v>100</c:v>
                </c:pt>
                <c:pt idx="3675">
                  <c:v>100</c:v>
                </c:pt>
                <c:pt idx="3676">
                  <c:v>100.95</c:v>
                </c:pt>
                <c:pt idx="3677">
                  <c:v>101</c:v>
                </c:pt>
                <c:pt idx="3678">
                  <c:v>100.05</c:v>
                </c:pt>
                <c:pt idx="3679">
                  <c:v>101.75</c:v>
                </c:pt>
                <c:pt idx="3680">
                  <c:v>101</c:v>
                </c:pt>
                <c:pt idx="3681">
                  <c:v>100.8</c:v>
                </c:pt>
                <c:pt idx="3682">
                  <c:v>101.5</c:v>
                </c:pt>
                <c:pt idx="3683">
                  <c:v>101.15</c:v>
                </c:pt>
                <c:pt idx="3684">
                  <c:v>103.55</c:v>
                </c:pt>
                <c:pt idx="3685">
                  <c:v>104.9</c:v>
                </c:pt>
                <c:pt idx="3686">
                  <c:v>105</c:v>
                </c:pt>
                <c:pt idx="3687">
                  <c:v>104</c:v>
                </c:pt>
                <c:pt idx="3688">
                  <c:v>104.5</c:v>
                </c:pt>
                <c:pt idx="3689">
                  <c:v>105.2</c:v>
                </c:pt>
                <c:pt idx="3690">
                  <c:v>105.2</c:v>
                </c:pt>
                <c:pt idx="3691">
                  <c:v>105</c:v>
                </c:pt>
                <c:pt idx="3692">
                  <c:v>104.5</c:v>
                </c:pt>
                <c:pt idx="3693">
                  <c:v>100.45</c:v>
                </c:pt>
                <c:pt idx="3694">
                  <c:v>100.9</c:v>
                </c:pt>
                <c:pt idx="3695">
                  <c:v>100</c:v>
                </c:pt>
                <c:pt idx="3696">
                  <c:v>100.55</c:v>
                </c:pt>
                <c:pt idx="3697">
                  <c:v>101.1</c:v>
                </c:pt>
                <c:pt idx="3698">
                  <c:v>98</c:v>
                </c:pt>
                <c:pt idx="3699">
                  <c:v>95.49</c:v>
                </c:pt>
                <c:pt idx="3700">
                  <c:v>94.25</c:v>
                </c:pt>
                <c:pt idx="3701">
                  <c:v>91.03</c:v>
                </c:pt>
                <c:pt idx="3702">
                  <c:v>91</c:v>
                </c:pt>
                <c:pt idx="3703">
                  <c:v>91</c:v>
                </c:pt>
                <c:pt idx="3704">
                  <c:v>94.9</c:v>
                </c:pt>
                <c:pt idx="3705">
                  <c:v>97</c:v>
                </c:pt>
                <c:pt idx="3706">
                  <c:v>96.7</c:v>
                </c:pt>
                <c:pt idx="3707">
                  <c:v>97.5</c:v>
                </c:pt>
                <c:pt idx="3708">
                  <c:v>92.06</c:v>
                </c:pt>
                <c:pt idx="3709">
                  <c:v>97</c:v>
                </c:pt>
                <c:pt idx="3710">
                  <c:v>96.7</c:v>
                </c:pt>
                <c:pt idx="3711">
                  <c:v>94.99</c:v>
                </c:pt>
                <c:pt idx="3712">
                  <c:v>92.5</c:v>
                </c:pt>
                <c:pt idx="3713">
                  <c:v>92.5</c:v>
                </c:pt>
                <c:pt idx="3714">
                  <c:v>87.8</c:v>
                </c:pt>
                <c:pt idx="3715">
                  <c:v>83.1</c:v>
                </c:pt>
                <c:pt idx="3716">
                  <c:v>85</c:v>
                </c:pt>
                <c:pt idx="3717">
                  <c:v>83.35</c:v>
                </c:pt>
                <c:pt idx="3718">
                  <c:v>84.5</c:v>
                </c:pt>
                <c:pt idx="3719">
                  <c:v>86.49</c:v>
                </c:pt>
                <c:pt idx="3720">
                  <c:v>86</c:v>
                </c:pt>
                <c:pt idx="3721">
                  <c:v>85.5</c:v>
                </c:pt>
                <c:pt idx="3722">
                  <c:v>84.99</c:v>
                </c:pt>
                <c:pt idx="3723">
                  <c:v>84</c:v>
                </c:pt>
                <c:pt idx="3724">
                  <c:v>83.01</c:v>
                </c:pt>
                <c:pt idx="3725">
                  <c:v>82.01</c:v>
                </c:pt>
                <c:pt idx="3726">
                  <c:v>80.5</c:v>
                </c:pt>
                <c:pt idx="3727">
                  <c:v>80.5</c:v>
                </c:pt>
                <c:pt idx="3728">
                  <c:v>78.61</c:v>
                </c:pt>
                <c:pt idx="3729">
                  <c:v>87</c:v>
                </c:pt>
                <c:pt idx="3730">
                  <c:v>84.09</c:v>
                </c:pt>
                <c:pt idx="3731">
                  <c:v>85.2</c:v>
                </c:pt>
                <c:pt idx="3732">
                  <c:v>84.52</c:v>
                </c:pt>
                <c:pt idx="3733">
                  <c:v>84.5</c:v>
                </c:pt>
                <c:pt idx="3734">
                  <c:v>83.83</c:v>
                </c:pt>
                <c:pt idx="3735">
                  <c:v>83.33</c:v>
                </c:pt>
                <c:pt idx="3736">
                  <c:v>81.96</c:v>
                </c:pt>
                <c:pt idx="3737">
                  <c:v>83.59</c:v>
                </c:pt>
                <c:pt idx="3738">
                  <c:v>84.7</c:v>
                </c:pt>
                <c:pt idx="3739">
                  <c:v>85</c:v>
                </c:pt>
                <c:pt idx="3740">
                  <c:v>84.5</c:v>
                </c:pt>
                <c:pt idx="3741">
                  <c:v>83.5</c:v>
                </c:pt>
                <c:pt idx="3742">
                  <c:v>85</c:v>
                </c:pt>
                <c:pt idx="3743">
                  <c:v>85</c:v>
                </c:pt>
                <c:pt idx="3744">
                  <c:v>83.2</c:v>
                </c:pt>
                <c:pt idx="3745">
                  <c:v>83</c:v>
                </c:pt>
                <c:pt idx="3746">
                  <c:v>84</c:v>
                </c:pt>
                <c:pt idx="3747">
                  <c:v>83.35</c:v>
                </c:pt>
                <c:pt idx="3748">
                  <c:v>80.150000000000006</c:v>
                </c:pt>
                <c:pt idx="3749">
                  <c:v>80.150000000000006</c:v>
                </c:pt>
                <c:pt idx="3750">
                  <c:v>82.5</c:v>
                </c:pt>
                <c:pt idx="3751">
                  <c:v>78.39</c:v>
                </c:pt>
                <c:pt idx="3752">
                  <c:v>81</c:v>
                </c:pt>
                <c:pt idx="3753">
                  <c:v>83</c:v>
                </c:pt>
                <c:pt idx="3754">
                  <c:v>85.5</c:v>
                </c:pt>
                <c:pt idx="3755">
                  <c:v>88.3</c:v>
                </c:pt>
                <c:pt idx="3756">
                  <c:v>88.01</c:v>
                </c:pt>
                <c:pt idx="3757">
                  <c:v>91.4</c:v>
                </c:pt>
                <c:pt idx="3758">
                  <c:v>88.7</c:v>
                </c:pt>
                <c:pt idx="3759">
                  <c:v>90.61</c:v>
                </c:pt>
                <c:pt idx="3760">
                  <c:v>86.31</c:v>
                </c:pt>
                <c:pt idx="3761">
                  <c:v>85.1</c:v>
                </c:pt>
                <c:pt idx="3762">
                  <c:v>85</c:v>
                </c:pt>
                <c:pt idx="3763">
                  <c:v>84.2</c:v>
                </c:pt>
                <c:pt idx="3764">
                  <c:v>84.7</c:v>
                </c:pt>
                <c:pt idx="3765">
                  <c:v>85.99</c:v>
                </c:pt>
                <c:pt idx="3766">
                  <c:v>86</c:v>
                </c:pt>
                <c:pt idx="3767">
                  <c:v>87.95</c:v>
                </c:pt>
                <c:pt idx="3768">
                  <c:v>87.8</c:v>
                </c:pt>
                <c:pt idx="3769">
                  <c:v>86.35</c:v>
                </c:pt>
                <c:pt idx="3770">
                  <c:v>86.5</c:v>
                </c:pt>
                <c:pt idx="3771">
                  <c:v>87.95</c:v>
                </c:pt>
                <c:pt idx="3772">
                  <c:v>86.36</c:v>
                </c:pt>
                <c:pt idx="3773">
                  <c:v>87.74</c:v>
                </c:pt>
                <c:pt idx="3774">
                  <c:v>87</c:v>
                </c:pt>
                <c:pt idx="3775">
                  <c:v>86.71</c:v>
                </c:pt>
                <c:pt idx="3776">
                  <c:v>86.01</c:v>
                </c:pt>
                <c:pt idx="3777">
                  <c:v>87.4</c:v>
                </c:pt>
                <c:pt idx="3778">
                  <c:v>86.3</c:v>
                </c:pt>
                <c:pt idx="3779">
                  <c:v>87.02</c:v>
                </c:pt>
                <c:pt idx="3780">
                  <c:v>85.5</c:v>
                </c:pt>
                <c:pt idx="3781">
                  <c:v>85.61</c:v>
                </c:pt>
                <c:pt idx="3782">
                  <c:v>85.9</c:v>
                </c:pt>
                <c:pt idx="3783">
                  <c:v>86</c:v>
                </c:pt>
                <c:pt idx="3784">
                  <c:v>85.51</c:v>
                </c:pt>
                <c:pt idx="3785">
                  <c:v>86</c:v>
                </c:pt>
                <c:pt idx="3786">
                  <c:v>85.69</c:v>
                </c:pt>
                <c:pt idx="3787">
                  <c:v>87.4</c:v>
                </c:pt>
                <c:pt idx="3788">
                  <c:v>87.5</c:v>
                </c:pt>
                <c:pt idx="3789">
                  <c:v>87.01</c:v>
                </c:pt>
                <c:pt idx="3790">
                  <c:v>87.88</c:v>
                </c:pt>
                <c:pt idx="3791">
                  <c:v>87.51</c:v>
                </c:pt>
                <c:pt idx="3792">
                  <c:v>87</c:v>
                </c:pt>
                <c:pt idx="3793">
                  <c:v>87.01</c:v>
                </c:pt>
                <c:pt idx="3794">
                  <c:v>87.4</c:v>
                </c:pt>
                <c:pt idx="3795">
                  <c:v>87.41</c:v>
                </c:pt>
                <c:pt idx="3796">
                  <c:v>87.1</c:v>
                </c:pt>
                <c:pt idx="3797">
                  <c:v>82.7</c:v>
                </c:pt>
                <c:pt idx="3798">
                  <c:v>84.5</c:v>
                </c:pt>
                <c:pt idx="3799">
                  <c:v>83.01</c:v>
                </c:pt>
                <c:pt idx="3800">
                  <c:v>84.99</c:v>
                </c:pt>
                <c:pt idx="3801">
                  <c:v>83.5</c:v>
                </c:pt>
                <c:pt idx="3802">
                  <c:v>85</c:v>
                </c:pt>
                <c:pt idx="3803">
                  <c:v>84.94</c:v>
                </c:pt>
                <c:pt idx="3804">
                  <c:v>86.35</c:v>
                </c:pt>
                <c:pt idx="3805">
                  <c:v>86.36</c:v>
                </c:pt>
                <c:pt idx="3806">
                  <c:v>87.3</c:v>
                </c:pt>
                <c:pt idx="3807">
                  <c:v>86</c:v>
                </c:pt>
                <c:pt idx="3808">
                  <c:v>85</c:v>
                </c:pt>
                <c:pt idx="3809">
                  <c:v>86.68</c:v>
                </c:pt>
                <c:pt idx="3810">
                  <c:v>87.5</c:v>
                </c:pt>
                <c:pt idx="3811">
                  <c:v>88</c:v>
                </c:pt>
                <c:pt idx="3812">
                  <c:v>87.95</c:v>
                </c:pt>
                <c:pt idx="3813">
                  <c:v>89.5</c:v>
                </c:pt>
                <c:pt idx="3814">
                  <c:v>90.5</c:v>
                </c:pt>
                <c:pt idx="3815">
                  <c:v>87.49</c:v>
                </c:pt>
                <c:pt idx="3816">
                  <c:v>89.98</c:v>
                </c:pt>
                <c:pt idx="3817">
                  <c:v>88.57</c:v>
                </c:pt>
                <c:pt idx="3818">
                  <c:v>87.03</c:v>
                </c:pt>
                <c:pt idx="3819">
                  <c:v>87</c:v>
                </c:pt>
                <c:pt idx="3820">
                  <c:v>86.9</c:v>
                </c:pt>
                <c:pt idx="3821">
                  <c:v>86.6</c:v>
                </c:pt>
                <c:pt idx="3822">
                  <c:v>86.75</c:v>
                </c:pt>
                <c:pt idx="3823">
                  <c:v>85.15</c:v>
                </c:pt>
                <c:pt idx="3824">
                  <c:v>87</c:v>
                </c:pt>
                <c:pt idx="3825">
                  <c:v>87</c:v>
                </c:pt>
                <c:pt idx="3826">
                  <c:v>83.45</c:v>
                </c:pt>
                <c:pt idx="3827">
                  <c:v>84.96</c:v>
                </c:pt>
                <c:pt idx="3828">
                  <c:v>84.85</c:v>
                </c:pt>
                <c:pt idx="3829">
                  <c:v>84</c:v>
                </c:pt>
                <c:pt idx="3830">
                  <c:v>82.98</c:v>
                </c:pt>
                <c:pt idx="3831">
                  <c:v>84</c:v>
                </c:pt>
                <c:pt idx="3832">
                  <c:v>85.17</c:v>
                </c:pt>
                <c:pt idx="3833">
                  <c:v>85.16</c:v>
                </c:pt>
                <c:pt idx="3834">
                  <c:v>83.02</c:v>
                </c:pt>
                <c:pt idx="3835">
                  <c:v>82.5</c:v>
                </c:pt>
                <c:pt idx="3836">
                  <c:v>83</c:v>
                </c:pt>
                <c:pt idx="3837">
                  <c:v>81</c:v>
                </c:pt>
                <c:pt idx="3838">
                  <c:v>80</c:v>
                </c:pt>
                <c:pt idx="3839">
                  <c:v>78.5</c:v>
                </c:pt>
                <c:pt idx="3840">
                  <c:v>78.599999999999994</c:v>
                </c:pt>
                <c:pt idx="3841">
                  <c:v>79</c:v>
                </c:pt>
                <c:pt idx="3842">
                  <c:v>81.5</c:v>
                </c:pt>
                <c:pt idx="3843">
                  <c:v>80.989999999999995</c:v>
                </c:pt>
                <c:pt idx="3844">
                  <c:v>79.209999999999994</c:v>
                </c:pt>
                <c:pt idx="3845">
                  <c:v>79</c:v>
                </c:pt>
                <c:pt idx="3846">
                  <c:v>79</c:v>
                </c:pt>
                <c:pt idx="3847">
                  <c:v>78.5</c:v>
                </c:pt>
                <c:pt idx="3848">
                  <c:v>77.11</c:v>
                </c:pt>
                <c:pt idx="3849">
                  <c:v>79</c:v>
                </c:pt>
                <c:pt idx="3850">
                  <c:v>78.959999999999994</c:v>
                </c:pt>
                <c:pt idx="3851">
                  <c:v>78.010000000000005</c:v>
                </c:pt>
                <c:pt idx="3852">
                  <c:v>78.8</c:v>
                </c:pt>
                <c:pt idx="3853">
                  <c:v>79</c:v>
                </c:pt>
                <c:pt idx="3854">
                  <c:v>76.599999999999994</c:v>
                </c:pt>
                <c:pt idx="3855">
                  <c:v>75.3</c:v>
                </c:pt>
                <c:pt idx="3856">
                  <c:v>75.3</c:v>
                </c:pt>
                <c:pt idx="3857">
                  <c:v>78.180000000000007</c:v>
                </c:pt>
                <c:pt idx="3858">
                  <c:v>78.5</c:v>
                </c:pt>
                <c:pt idx="3859">
                  <c:v>79.95</c:v>
                </c:pt>
                <c:pt idx="3860">
                  <c:v>77.38</c:v>
                </c:pt>
                <c:pt idx="3861">
                  <c:v>77.81</c:v>
                </c:pt>
                <c:pt idx="3862">
                  <c:v>79</c:v>
                </c:pt>
                <c:pt idx="3863">
                  <c:v>77.45</c:v>
                </c:pt>
                <c:pt idx="3864">
                  <c:v>79</c:v>
                </c:pt>
                <c:pt idx="3865">
                  <c:v>78.989999999999995</c:v>
                </c:pt>
                <c:pt idx="3866">
                  <c:v>77</c:v>
                </c:pt>
                <c:pt idx="3867">
                  <c:v>76.900000000000006</c:v>
                </c:pt>
                <c:pt idx="3868">
                  <c:v>75.95</c:v>
                </c:pt>
                <c:pt idx="3869">
                  <c:v>74.5</c:v>
                </c:pt>
                <c:pt idx="3870">
                  <c:v>75.45</c:v>
                </c:pt>
                <c:pt idx="3871">
                  <c:v>75</c:v>
                </c:pt>
                <c:pt idx="3872">
                  <c:v>75.3</c:v>
                </c:pt>
                <c:pt idx="3873">
                  <c:v>75.75</c:v>
                </c:pt>
                <c:pt idx="3874">
                  <c:v>75.7</c:v>
                </c:pt>
                <c:pt idx="3875">
                  <c:v>79</c:v>
                </c:pt>
                <c:pt idx="3876">
                  <c:v>82</c:v>
                </c:pt>
                <c:pt idx="3877">
                  <c:v>84.15</c:v>
                </c:pt>
                <c:pt idx="3878">
                  <c:v>86</c:v>
                </c:pt>
                <c:pt idx="3879">
                  <c:v>86.1</c:v>
                </c:pt>
                <c:pt idx="3880">
                  <c:v>87.8</c:v>
                </c:pt>
                <c:pt idx="3881">
                  <c:v>88</c:v>
                </c:pt>
                <c:pt idx="3882">
                  <c:v>88.5</c:v>
                </c:pt>
                <c:pt idx="3883">
                  <c:v>90.72</c:v>
                </c:pt>
                <c:pt idx="3884">
                  <c:v>91.71</c:v>
                </c:pt>
                <c:pt idx="3885">
                  <c:v>98</c:v>
                </c:pt>
                <c:pt idx="3886">
                  <c:v>96.76</c:v>
                </c:pt>
                <c:pt idx="3887">
                  <c:v>98.44</c:v>
                </c:pt>
                <c:pt idx="3888">
                  <c:v>95.6</c:v>
                </c:pt>
                <c:pt idx="3889">
                  <c:v>96</c:v>
                </c:pt>
                <c:pt idx="3890">
                  <c:v>95.99</c:v>
                </c:pt>
                <c:pt idx="3891">
                  <c:v>95.86</c:v>
                </c:pt>
                <c:pt idx="3892">
                  <c:v>95.83</c:v>
                </c:pt>
                <c:pt idx="3893">
                  <c:v>95.29</c:v>
                </c:pt>
                <c:pt idx="3894">
                  <c:v>95</c:v>
                </c:pt>
                <c:pt idx="3895">
                  <c:v>96</c:v>
                </c:pt>
                <c:pt idx="3896">
                  <c:v>96</c:v>
                </c:pt>
                <c:pt idx="3897">
                  <c:v>96.3</c:v>
                </c:pt>
                <c:pt idx="3898">
                  <c:v>96</c:v>
                </c:pt>
                <c:pt idx="3899">
                  <c:v>95.6</c:v>
                </c:pt>
                <c:pt idx="3900">
                  <c:v>95.79</c:v>
                </c:pt>
                <c:pt idx="3901">
                  <c:v>96.3</c:v>
                </c:pt>
                <c:pt idx="3902">
                  <c:v>96</c:v>
                </c:pt>
                <c:pt idx="3903">
                  <c:v>96</c:v>
                </c:pt>
                <c:pt idx="3904">
                  <c:v>96</c:v>
                </c:pt>
                <c:pt idx="3905">
                  <c:v>96</c:v>
                </c:pt>
                <c:pt idx="3906">
                  <c:v>96</c:v>
                </c:pt>
                <c:pt idx="3907">
                  <c:v>96</c:v>
                </c:pt>
                <c:pt idx="3908">
                  <c:v>96</c:v>
                </c:pt>
                <c:pt idx="3909">
                  <c:v>95.9</c:v>
                </c:pt>
                <c:pt idx="3910">
                  <c:v>95.95</c:v>
                </c:pt>
                <c:pt idx="3911">
                  <c:v>95.95</c:v>
                </c:pt>
                <c:pt idx="3912">
                  <c:v>95.7</c:v>
                </c:pt>
                <c:pt idx="3913">
                  <c:v>95.69</c:v>
                </c:pt>
                <c:pt idx="3914">
                  <c:v>96.5</c:v>
                </c:pt>
                <c:pt idx="3915">
                  <c:v>96.49</c:v>
                </c:pt>
                <c:pt idx="3916">
                  <c:v>96.49</c:v>
                </c:pt>
                <c:pt idx="3917">
                  <c:v>95.01</c:v>
                </c:pt>
                <c:pt idx="3918">
                  <c:v>95</c:v>
                </c:pt>
                <c:pt idx="3919">
                  <c:v>95</c:v>
                </c:pt>
                <c:pt idx="3920">
                  <c:v>94.43</c:v>
                </c:pt>
                <c:pt idx="3921">
                  <c:v>95.82</c:v>
                </c:pt>
                <c:pt idx="3922">
                  <c:v>94.74</c:v>
                </c:pt>
                <c:pt idx="3923">
                  <c:v>96.5</c:v>
                </c:pt>
                <c:pt idx="3924">
                  <c:v>95.22</c:v>
                </c:pt>
                <c:pt idx="3925">
                  <c:v>95.22</c:v>
                </c:pt>
                <c:pt idx="3926">
                  <c:v>106.4</c:v>
                </c:pt>
                <c:pt idx="3927">
                  <c:v>108.5</c:v>
                </c:pt>
                <c:pt idx="3928">
                  <c:v>108.35</c:v>
                </c:pt>
                <c:pt idx="3929">
                  <c:v>108</c:v>
                </c:pt>
                <c:pt idx="3930">
                  <c:v>111.45</c:v>
                </c:pt>
                <c:pt idx="3931">
                  <c:v>112.25</c:v>
                </c:pt>
                <c:pt idx="3932">
                  <c:v>114</c:v>
                </c:pt>
                <c:pt idx="3933">
                  <c:v>115.8</c:v>
                </c:pt>
                <c:pt idx="3934">
                  <c:v>114.6</c:v>
                </c:pt>
                <c:pt idx="3935">
                  <c:v>113.9</c:v>
                </c:pt>
                <c:pt idx="3936">
                  <c:v>114.9</c:v>
                </c:pt>
                <c:pt idx="3937">
                  <c:v>113.9</c:v>
                </c:pt>
                <c:pt idx="3938">
                  <c:v>112</c:v>
                </c:pt>
                <c:pt idx="3939">
                  <c:v>113.75</c:v>
                </c:pt>
                <c:pt idx="3940">
                  <c:v>113.4</c:v>
                </c:pt>
                <c:pt idx="3941">
                  <c:v>110.5</c:v>
                </c:pt>
                <c:pt idx="3942">
                  <c:v>106.5</c:v>
                </c:pt>
                <c:pt idx="3943">
                  <c:v>103.2</c:v>
                </c:pt>
                <c:pt idx="3944">
                  <c:v>103.2</c:v>
                </c:pt>
                <c:pt idx="3945">
                  <c:v>108</c:v>
                </c:pt>
                <c:pt idx="3946">
                  <c:v>110.4</c:v>
                </c:pt>
                <c:pt idx="3947">
                  <c:v>111.2</c:v>
                </c:pt>
                <c:pt idx="3948">
                  <c:v>113</c:v>
                </c:pt>
                <c:pt idx="3949">
                  <c:v>110</c:v>
                </c:pt>
                <c:pt idx="3950">
                  <c:v>112</c:v>
                </c:pt>
                <c:pt idx="3951">
                  <c:v>111.6</c:v>
                </c:pt>
                <c:pt idx="3952">
                  <c:v>111</c:v>
                </c:pt>
                <c:pt idx="3953">
                  <c:v>115.4</c:v>
                </c:pt>
                <c:pt idx="3954">
                  <c:v>115.5</c:v>
                </c:pt>
                <c:pt idx="3955">
                  <c:v>114.7</c:v>
                </c:pt>
                <c:pt idx="3956">
                  <c:v>115.9</c:v>
                </c:pt>
                <c:pt idx="3957">
                  <c:v>114</c:v>
                </c:pt>
                <c:pt idx="3958">
                  <c:v>117.5</c:v>
                </c:pt>
                <c:pt idx="3959">
                  <c:v>118.8</c:v>
                </c:pt>
                <c:pt idx="3960">
                  <c:v>115</c:v>
                </c:pt>
                <c:pt idx="3961">
                  <c:v>114.1</c:v>
                </c:pt>
                <c:pt idx="3962">
                  <c:v>113.85</c:v>
                </c:pt>
                <c:pt idx="3963">
                  <c:v>111.7</c:v>
                </c:pt>
                <c:pt idx="3964">
                  <c:v>109</c:v>
                </c:pt>
                <c:pt idx="3965">
                  <c:v>106</c:v>
                </c:pt>
                <c:pt idx="3966">
                  <c:v>103.2</c:v>
                </c:pt>
                <c:pt idx="3967">
                  <c:v>103.2</c:v>
                </c:pt>
                <c:pt idx="3968">
                  <c:v>105.85</c:v>
                </c:pt>
                <c:pt idx="3969">
                  <c:v>110</c:v>
                </c:pt>
                <c:pt idx="3970">
                  <c:v>108.2</c:v>
                </c:pt>
                <c:pt idx="3971">
                  <c:v>105.7</c:v>
                </c:pt>
                <c:pt idx="3972">
                  <c:v>105.4</c:v>
                </c:pt>
                <c:pt idx="3973">
                  <c:v>104.2</c:v>
                </c:pt>
                <c:pt idx="3974">
                  <c:v>106.2</c:v>
                </c:pt>
                <c:pt idx="3975">
                  <c:v>105</c:v>
                </c:pt>
                <c:pt idx="3976">
                  <c:v>104.55</c:v>
                </c:pt>
                <c:pt idx="3977">
                  <c:v>105</c:v>
                </c:pt>
                <c:pt idx="3978">
                  <c:v>109</c:v>
                </c:pt>
                <c:pt idx="3979">
                  <c:v>111.85</c:v>
                </c:pt>
                <c:pt idx="3980">
                  <c:v>112.4</c:v>
                </c:pt>
                <c:pt idx="3981">
                  <c:v>116.9</c:v>
                </c:pt>
                <c:pt idx="3982">
                  <c:v>117.95</c:v>
                </c:pt>
                <c:pt idx="3983">
                  <c:v>117.8</c:v>
                </c:pt>
                <c:pt idx="3984">
                  <c:v>117.5</c:v>
                </c:pt>
                <c:pt idx="3985">
                  <c:v>113.05</c:v>
                </c:pt>
                <c:pt idx="3986">
                  <c:v>113</c:v>
                </c:pt>
                <c:pt idx="3987">
                  <c:v>108</c:v>
                </c:pt>
                <c:pt idx="3988">
                  <c:v>110</c:v>
                </c:pt>
                <c:pt idx="3989">
                  <c:v>107.7</c:v>
                </c:pt>
                <c:pt idx="3990">
                  <c:v>106.5</c:v>
                </c:pt>
                <c:pt idx="3991">
                  <c:v>108.2</c:v>
                </c:pt>
                <c:pt idx="3992">
                  <c:v>110.8</c:v>
                </c:pt>
                <c:pt idx="3993">
                  <c:v>112</c:v>
                </c:pt>
                <c:pt idx="3994">
                  <c:v>116.4</c:v>
                </c:pt>
                <c:pt idx="3995">
                  <c:v>117.5</c:v>
                </c:pt>
                <c:pt idx="3996">
                  <c:v>126.1</c:v>
                </c:pt>
                <c:pt idx="3997">
                  <c:v>125.1</c:v>
                </c:pt>
                <c:pt idx="3998">
                  <c:v>125.4</c:v>
                </c:pt>
                <c:pt idx="3999">
                  <c:v>125</c:v>
                </c:pt>
                <c:pt idx="4000">
                  <c:v>124.4</c:v>
                </c:pt>
                <c:pt idx="4001">
                  <c:v>124</c:v>
                </c:pt>
                <c:pt idx="4002">
                  <c:v>124.1</c:v>
                </c:pt>
                <c:pt idx="4003">
                  <c:v>124.1</c:v>
                </c:pt>
                <c:pt idx="4004">
                  <c:v>123.9</c:v>
                </c:pt>
                <c:pt idx="4005">
                  <c:v>123.95</c:v>
                </c:pt>
                <c:pt idx="4006">
                  <c:v>122.1</c:v>
                </c:pt>
                <c:pt idx="4007">
                  <c:v>123.5</c:v>
                </c:pt>
                <c:pt idx="4008">
                  <c:v>123</c:v>
                </c:pt>
                <c:pt idx="4009">
                  <c:v>124.8</c:v>
                </c:pt>
                <c:pt idx="4010">
                  <c:v>121.5</c:v>
                </c:pt>
                <c:pt idx="4011">
                  <c:v>122.25</c:v>
                </c:pt>
                <c:pt idx="4012">
                  <c:v>121.95</c:v>
                </c:pt>
                <c:pt idx="4013">
                  <c:v>121.15</c:v>
                </c:pt>
                <c:pt idx="4014">
                  <c:v>121.15</c:v>
                </c:pt>
                <c:pt idx="4015">
                  <c:v>120.1</c:v>
                </c:pt>
                <c:pt idx="4016">
                  <c:v>119.25</c:v>
                </c:pt>
                <c:pt idx="4017">
                  <c:v>121.6</c:v>
                </c:pt>
                <c:pt idx="4018">
                  <c:v>121.7</c:v>
                </c:pt>
                <c:pt idx="4019">
                  <c:v>122.5</c:v>
                </c:pt>
                <c:pt idx="4020">
                  <c:v>124</c:v>
                </c:pt>
                <c:pt idx="4021">
                  <c:v>123</c:v>
                </c:pt>
                <c:pt idx="4022">
                  <c:v>123.9</c:v>
                </c:pt>
                <c:pt idx="4023">
                  <c:v>126.2</c:v>
                </c:pt>
                <c:pt idx="4024">
                  <c:v>127.45</c:v>
                </c:pt>
                <c:pt idx="4025">
                  <c:v>125.15</c:v>
                </c:pt>
                <c:pt idx="4026">
                  <c:v>125</c:v>
                </c:pt>
                <c:pt idx="4027">
                  <c:v>125.95</c:v>
                </c:pt>
                <c:pt idx="4028">
                  <c:v>128</c:v>
                </c:pt>
                <c:pt idx="4029">
                  <c:v>131</c:v>
                </c:pt>
                <c:pt idx="4030">
                  <c:v>132</c:v>
                </c:pt>
                <c:pt idx="4031">
                  <c:v>131</c:v>
                </c:pt>
                <c:pt idx="4032">
                  <c:v>131.5</c:v>
                </c:pt>
                <c:pt idx="4033">
                  <c:v>131.75</c:v>
                </c:pt>
                <c:pt idx="4034">
                  <c:v>126.3</c:v>
                </c:pt>
                <c:pt idx="4035">
                  <c:v>133.4</c:v>
                </c:pt>
                <c:pt idx="4036">
                  <c:v>134</c:v>
                </c:pt>
                <c:pt idx="4037">
                  <c:v>134</c:v>
                </c:pt>
                <c:pt idx="4038">
                  <c:v>133.80000000000001</c:v>
                </c:pt>
                <c:pt idx="4039">
                  <c:v>133.94999999999999</c:v>
                </c:pt>
                <c:pt idx="4040">
                  <c:v>133.5</c:v>
                </c:pt>
                <c:pt idx="4041">
                  <c:v>134</c:v>
                </c:pt>
                <c:pt idx="4042">
                  <c:v>135.80000000000001</c:v>
                </c:pt>
                <c:pt idx="4043">
                  <c:v>134.9</c:v>
                </c:pt>
                <c:pt idx="4044">
                  <c:v>132.94999999999999</c:v>
                </c:pt>
                <c:pt idx="4045">
                  <c:v>130.9</c:v>
                </c:pt>
                <c:pt idx="4046">
                  <c:v>131.5</c:v>
                </c:pt>
                <c:pt idx="4047">
                  <c:v>142</c:v>
                </c:pt>
                <c:pt idx="4048">
                  <c:v>139.4</c:v>
                </c:pt>
                <c:pt idx="4049">
                  <c:v>134.55000000000001</c:v>
                </c:pt>
                <c:pt idx="4050">
                  <c:v>136.94999999999999</c:v>
                </c:pt>
                <c:pt idx="4051">
                  <c:v>138</c:v>
                </c:pt>
                <c:pt idx="4052">
                  <c:v>136</c:v>
                </c:pt>
                <c:pt idx="4053">
                  <c:v>134.94999999999999</c:v>
                </c:pt>
                <c:pt idx="4054">
                  <c:v>134.5</c:v>
                </c:pt>
                <c:pt idx="4055">
                  <c:v>135</c:v>
                </c:pt>
                <c:pt idx="4056">
                  <c:v>135</c:v>
                </c:pt>
                <c:pt idx="4057">
                  <c:v>136</c:v>
                </c:pt>
                <c:pt idx="4058">
                  <c:v>136</c:v>
                </c:pt>
                <c:pt idx="4059">
                  <c:v>134.9</c:v>
                </c:pt>
                <c:pt idx="4060">
                  <c:v>134.05000000000001</c:v>
                </c:pt>
                <c:pt idx="4061">
                  <c:v>131.5</c:v>
                </c:pt>
                <c:pt idx="4062">
                  <c:v>129.6</c:v>
                </c:pt>
                <c:pt idx="4063">
                  <c:v>133.5</c:v>
                </c:pt>
                <c:pt idx="4064">
                  <c:v>132.5</c:v>
                </c:pt>
                <c:pt idx="4065">
                  <c:v>133.80000000000001</c:v>
                </c:pt>
                <c:pt idx="4066">
                  <c:v>136.69999999999999</c:v>
                </c:pt>
                <c:pt idx="4067">
                  <c:v>136</c:v>
                </c:pt>
                <c:pt idx="4068">
                  <c:v>135</c:v>
                </c:pt>
                <c:pt idx="4069">
                  <c:v>136</c:v>
                </c:pt>
                <c:pt idx="4070">
                  <c:v>136.05000000000001</c:v>
                </c:pt>
                <c:pt idx="4071">
                  <c:v>139.75</c:v>
                </c:pt>
                <c:pt idx="4072">
                  <c:v>139.5</c:v>
                </c:pt>
                <c:pt idx="4073">
                  <c:v>137.5</c:v>
                </c:pt>
                <c:pt idx="4074">
                  <c:v>135.5</c:v>
                </c:pt>
                <c:pt idx="4075">
                  <c:v>135.4</c:v>
                </c:pt>
                <c:pt idx="4076">
                  <c:v>134</c:v>
                </c:pt>
                <c:pt idx="4077">
                  <c:v>134</c:v>
                </c:pt>
                <c:pt idx="4078">
                  <c:v>134</c:v>
                </c:pt>
                <c:pt idx="4079">
                  <c:v>132.5</c:v>
                </c:pt>
                <c:pt idx="4080">
                  <c:v>132.44999999999999</c:v>
                </c:pt>
                <c:pt idx="4081">
                  <c:v>132.80000000000001</c:v>
                </c:pt>
                <c:pt idx="4082">
                  <c:v>132.30000000000001</c:v>
                </c:pt>
                <c:pt idx="4083">
                  <c:v>131</c:v>
                </c:pt>
                <c:pt idx="4084">
                  <c:v>133.5</c:v>
                </c:pt>
                <c:pt idx="4085">
                  <c:v>131.65</c:v>
                </c:pt>
                <c:pt idx="4086">
                  <c:v>132.80000000000001</c:v>
                </c:pt>
                <c:pt idx="4087">
                  <c:v>132</c:v>
                </c:pt>
                <c:pt idx="4088">
                  <c:v>131.25</c:v>
                </c:pt>
                <c:pt idx="4089">
                  <c:v>131.94999999999999</c:v>
                </c:pt>
                <c:pt idx="4090">
                  <c:v>132.94999999999999</c:v>
                </c:pt>
                <c:pt idx="4091">
                  <c:v>131.05000000000001</c:v>
                </c:pt>
                <c:pt idx="4092">
                  <c:v>130.35</c:v>
                </c:pt>
                <c:pt idx="4093">
                  <c:v>129.75</c:v>
                </c:pt>
                <c:pt idx="4094">
                  <c:v>127.5</c:v>
                </c:pt>
                <c:pt idx="4095">
                  <c:v>126.55</c:v>
                </c:pt>
                <c:pt idx="4096">
                  <c:v>125.7</c:v>
                </c:pt>
                <c:pt idx="4097">
                  <c:v>128.69999999999999</c:v>
                </c:pt>
                <c:pt idx="4098">
                  <c:v>128.65</c:v>
                </c:pt>
                <c:pt idx="4099">
                  <c:v>131</c:v>
                </c:pt>
                <c:pt idx="4100">
                  <c:v>133</c:v>
                </c:pt>
                <c:pt idx="4101">
                  <c:v>135</c:v>
                </c:pt>
                <c:pt idx="4102">
                  <c:v>135.69999999999999</c:v>
                </c:pt>
                <c:pt idx="4103">
                  <c:v>136.19999999999999</c:v>
                </c:pt>
                <c:pt idx="4104">
                  <c:v>135.19999999999999</c:v>
                </c:pt>
                <c:pt idx="4105">
                  <c:v>133</c:v>
                </c:pt>
                <c:pt idx="4106">
                  <c:v>132</c:v>
                </c:pt>
                <c:pt idx="4107">
                  <c:v>130.9</c:v>
                </c:pt>
                <c:pt idx="4108">
                  <c:v>130.55000000000001</c:v>
                </c:pt>
                <c:pt idx="4109">
                  <c:v>130.19999999999999</c:v>
                </c:pt>
                <c:pt idx="4110">
                  <c:v>129.25</c:v>
                </c:pt>
                <c:pt idx="4111">
                  <c:v>128.55000000000001</c:v>
                </c:pt>
                <c:pt idx="4112">
                  <c:v>126.3</c:v>
                </c:pt>
                <c:pt idx="4113">
                  <c:v>126</c:v>
                </c:pt>
                <c:pt idx="4114">
                  <c:v>125.5</c:v>
                </c:pt>
                <c:pt idx="4115">
                  <c:v>125.2</c:v>
                </c:pt>
                <c:pt idx="4116">
                  <c:v>117</c:v>
                </c:pt>
                <c:pt idx="4117">
                  <c:v>118.95</c:v>
                </c:pt>
                <c:pt idx="4118">
                  <c:v>118</c:v>
                </c:pt>
                <c:pt idx="4119">
                  <c:v>114.2</c:v>
                </c:pt>
                <c:pt idx="4120">
                  <c:v>117</c:v>
                </c:pt>
                <c:pt idx="4121">
                  <c:v>128.5</c:v>
                </c:pt>
                <c:pt idx="4122">
                  <c:v>126</c:v>
                </c:pt>
                <c:pt idx="4123">
                  <c:v>126</c:v>
                </c:pt>
                <c:pt idx="4124">
                  <c:v>126.2</c:v>
                </c:pt>
                <c:pt idx="4125">
                  <c:v>127</c:v>
                </c:pt>
                <c:pt idx="4126">
                  <c:v>124.5</c:v>
                </c:pt>
                <c:pt idx="4127">
                  <c:v>123</c:v>
                </c:pt>
                <c:pt idx="4128">
                  <c:v>123</c:v>
                </c:pt>
                <c:pt idx="4129">
                  <c:v>123.5</c:v>
                </c:pt>
                <c:pt idx="4130">
                  <c:v>122.7</c:v>
                </c:pt>
                <c:pt idx="4131">
                  <c:v>123.2</c:v>
                </c:pt>
                <c:pt idx="4132">
                  <c:v>125</c:v>
                </c:pt>
                <c:pt idx="4133">
                  <c:v>124.5</c:v>
                </c:pt>
                <c:pt idx="4134">
                  <c:v>123</c:v>
                </c:pt>
                <c:pt idx="4135">
                  <c:v>126</c:v>
                </c:pt>
                <c:pt idx="4136">
                  <c:v>126</c:v>
                </c:pt>
                <c:pt idx="4137">
                  <c:v>125</c:v>
                </c:pt>
                <c:pt idx="4138">
                  <c:v>126</c:v>
                </c:pt>
                <c:pt idx="4139">
                  <c:v>124.1</c:v>
                </c:pt>
                <c:pt idx="4140">
                  <c:v>121.3</c:v>
                </c:pt>
                <c:pt idx="4141">
                  <c:v>120.05</c:v>
                </c:pt>
                <c:pt idx="4142">
                  <c:v>124</c:v>
                </c:pt>
                <c:pt idx="4143">
                  <c:v>124.15</c:v>
                </c:pt>
                <c:pt idx="4144">
                  <c:v>127</c:v>
                </c:pt>
                <c:pt idx="4145">
                  <c:v>127.4</c:v>
                </c:pt>
                <c:pt idx="4146">
                  <c:v>130</c:v>
                </c:pt>
                <c:pt idx="4147">
                  <c:v>131.80000000000001</c:v>
                </c:pt>
                <c:pt idx="4148">
                  <c:v>131</c:v>
                </c:pt>
                <c:pt idx="4149">
                  <c:v>124.3</c:v>
                </c:pt>
                <c:pt idx="4150">
                  <c:v>123</c:v>
                </c:pt>
                <c:pt idx="4151">
                  <c:v>122.15</c:v>
                </c:pt>
                <c:pt idx="4152">
                  <c:v>119.5</c:v>
                </c:pt>
                <c:pt idx="4153">
                  <c:v>120.5</c:v>
                </c:pt>
                <c:pt idx="4154">
                  <c:v>121.3</c:v>
                </c:pt>
                <c:pt idx="4155">
                  <c:v>124.7</c:v>
                </c:pt>
                <c:pt idx="4156">
                  <c:v>123</c:v>
                </c:pt>
                <c:pt idx="4157">
                  <c:v>121.15</c:v>
                </c:pt>
                <c:pt idx="4158">
                  <c:v>120.35</c:v>
                </c:pt>
                <c:pt idx="4159">
                  <c:v>120.5</c:v>
                </c:pt>
                <c:pt idx="4160">
                  <c:v>120.2</c:v>
                </c:pt>
                <c:pt idx="4161">
                  <c:v>120.05</c:v>
                </c:pt>
                <c:pt idx="4162">
                  <c:v>120.1</c:v>
                </c:pt>
                <c:pt idx="4163">
                  <c:v>120.65</c:v>
                </c:pt>
                <c:pt idx="4164">
                  <c:v>118.15</c:v>
                </c:pt>
                <c:pt idx="4165">
                  <c:v>118.45</c:v>
                </c:pt>
                <c:pt idx="4166">
                  <c:v>117.15</c:v>
                </c:pt>
                <c:pt idx="4167">
                  <c:v>122</c:v>
                </c:pt>
                <c:pt idx="4168">
                  <c:v>124.5</c:v>
                </c:pt>
                <c:pt idx="4169">
                  <c:v>123.5</c:v>
                </c:pt>
                <c:pt idx="4170">
                  <c:v>124</c:v>
                </c:pt>
                <c:pt idx="4171">
                  <c:v>124</c:v>
                </c:pt>
                <c:pt idx="4172">
                  <c:v>124</c:v>
                </c:pt>
                <c:pt idx="4173">
                  <c:v>126</c:v>
                </c:pt>
                <c:pt idx="4174">
                  <c:v>127.5</c:v>
                </c:pt>
                <c:pt idx="4175">
                  <c:v>128</c:v>
                </c:pt>
                <c:pt idx="4176">
                  <c:v>119</c:v>
                </c:pt>
                <c:pt idx="4177">
                  <c:v>119</c:v>
                </c:pt>
                <c:pt idx="4178">
                  <c:v>117</c:v>
                </c:pt>
                <c:pt idx="4179">
                  <c:v>116.5</c:v>
                </c:pt>
                <c:pt idx="4180">
                  <c:v>116</c:v>
                </c:pt>
                <c:pt idx="4181">
                  <c:v>116.8</c:v>
                </c:pt>
                <c:pt idx="4182">
                  <c:v>117</c:v>
                </c:pt>
                <c:pt idx="4183">
                  <c:v>117.8</c:v>
                </c:pt>
                <c:pt idx="4184">
                  <c:v>116</c:v>
                </c:pt>
                <c:pt idx="4185">
                  <c:v>114</c:v>
                </c:pt>
                <c:pt idx="4186">
                  <c:v>113.1</c:v>
                </c:pt>
                <c:pt idx="4187">
                  <c:v>112</c:v>
                </c:pt>
                <c:pt idx="4188">
                  <c:v>109</c:v>
                </c:pt>
                <c:pt idx="4189">
                  <c:v>106.5</c:v>
                </c:pt>
                <c:pt idx="4190">
                  <c:v>110</c:v>
                </c:pt>
                <c:pt idx="4191">
                  <c:v>110.95</c:v>
                </c:pt>
                <c:pt idx="4192">
                  <c:v>115.8</c:v>
                </c:pt>
                <c:pt idx="4193">
                  <c:v>115.5</c:v>
                </c:pt>
                <c:pt idx="4194">
                  <c:v>113.05</c:v>
                </c:pt>
                <c:pt idx="4195">
                  <c:v>110</c:v>
                </c:pt>
                <c:pt idx="4196">
                  <c:v>109.5</c:v>
                </c:pt>
                <c:pt idx="4197">
                  <c:v>109</c:v>
                </c:pt>
                <c:pt idx="4198">
                  <c:v>112</c:v>
                </c:pt>
                <c:pt idx="4199">
                  <c:v>110.9</c:v>
                </c:pt>
                <c:pt idx="4200">
                  <c:v>114</c:v>
                </c:pt>
                <c:pt idx="4201">
                  <c:v>114</c:v>
                </c:pt>
                <c:pt idx="4202">
                  <c:v>113.25</c:v>
                </c:pt>
                <c:pt idx="4203">
                  <c:v>114</c:v>
                </c:pt>
                <c:pt idx="4204">
                  <c:v>114</c:v>
                </c:pt>
                <c:pt idx="4205">
                  <c:v>114.05</c:v>
                </c:pt>
                <c:pt idx="4206">
                  <c:v>110</c:v>
                </c:pt>
                <c:pt idx="4207">
                  <c:v>106.6</c:v>
                </c:pt>
                <c:pt idx="4208">
                  <c:v>107.5</c:v>
                </c:pt>
                <c:pt idx="4209">
                  <c:v>110.8</c:v>
                </c:pt>
                <c:pt idx="4210">
                  <c:v>113.6</c:v>
                </c:pt>
                <c:pt idx="4211">
                  <c:v>109.05</c:v>
                </c:pt>
                <c:pt idx="4212">
                  <c:v>103.7</c:v>
                </c:pt>
                <c:pt idx="4213">
                  <c:v>107.3</c:v>
                </c:pt>
                <c:pt idx="4214">
                  <c:v>104.2</c:v>
                </c:pt>
                <c:pt idx="4215">
                  <c:v>106.55</c:v>
                </c:pt>
                <c:pt idx="4216">
                  <c:v>106</c:v>
                </c:pt>
                <c:pt idx="4217">
                  <c:v>104.2</c:v>
                </c:pt>
                <c:pt idx="4218">
                  <c:v>108</c:v>
                </c:pt>
                <c:pt idx="4219">
                  <c:v>107.95</c:v>
                </c:pt>
                <c:pt idx="4220">
                  <c:v>106.5</c:v>
                </c:pt>
                <c:pt idx="4221">
                  <c:v>107</c:v>
                </c:pt>
                <c:pt idx="4222">
                  <c:v>106.75</c:v>
                </c:pt>
                <c:pt idx="4223">
                  <c:v>115</c:v>
                </c:pt>
                <c:pt idx="4224">
                  <c:v>115.85</c:v>
                </c:pt>
                <c:pt idx="4225">
                  <c:v>116.2</c:v>
                </c:pt>
                <c:pt idx="4226">
                  <c:v>113</c:v>
                </c:pt>
                <c:pt idx="4227">
                  <c:v>114.5</c:v>
                </c:pt>
                <c:pt idx="4228">
                  <c:v>115.15</c:v>
                </c:pt>
                <c:pt idx="4229">
                  <c:v>115</c:v>
                </c:pt>
                <c:pt idx="4230">
                  <c:v>115</c:v>
                </c:pt>
                <c:pt idx="4231">
                  <c:v>115.85</c:v>
                </c:pt>
                <c:pt idx="4232">
                  <c:v>116.85</c:v>
                </c:pt>
                <c:pt idx="4233">
                  <c:v>115</c:v>
                </c:pt>
                <c:pt idx="4234">
                  <c:v>116</c:v>
                </c:pt>
                <c:pt idx="4235">
                  <c:v>115.95</c:v>
                </c:pt>
                <c:pt idx="4236">
                  <c:v>114.95</c:v>
                </c:pt>
                <c:pt idx="4237">
                  <c:v>116.4</c:v>
                </c:pt>
                <c:pt idx="4238">
                  <c:v>115</c:v>
                </c:pt>
                <c:pt idx="4239">
                  <c:v>116</c:v>
                </c:pt>
                <c:pt idx="4240">
                  <c:v>115.45</c:v>
                </c:pt>
                <c:pt idx="4241">
                  <c:v>115.5</c:v>
                </c:pt>
                <c:pt idx="4242">
                  <c:v>116</c:v>
                </c:pt>
                <c:pt idx="4243">
                  <c:v>130.94999999999999</c:v>
                </c:pt>
                <c:pt idx="4244">
                  <c:v>125.5</c:v>
                </c:pt>
                <c:pt idx="4245">
                  <c:v>126.45</c:v>
                </c:pt>
                <c:pt idx="4246">
                  <c:v>126.7</c:v>
                </c:pt>
                <c:pt idx="4247">
                  <c:v>130.5</c:v>
                </c:pt>
                <c:pt idx="4248">
                  <c:v>128.55000000000001</c:v>
                </c:pt>
                <c:pt idx="4249">
                  <c:v>127</c:v>
                </c:pt>
                <c:pt idx="4250">
                  <c:v>127.4</c:v>
                </c:pt>
                <c:pt idx="4251">
                  <c:v>134</c:v>
                </c:pt>
                <c:pt idx="4252" formatCode="General">
                  <c:v>137.35</c:v>
                </c:pt>
                <c:pt idx="4253" formatCode="General">
                  <c:v>136</c:v>
                </c:pt>
                <c:pt idx="4254" formatCode="General">
                  <c:v>132.55000000000001</c:v>
                </c:pt>
                <c:pt idx="4255" formatCode="General">
                  <c:v>135</c:v>
                </c:pt>
                <c:pt idx="4256" formatCode="General">
                  <c:v>132.65</c:v>
                </c:pt>
                <c:pt idx="4257" formatCode="General">
                  <c:v>131.5</c:v>
                </c:pt>
                <c:pt idx="4258" formatCode="General">
                  <c:v>126.3</c:v>
                </c:pt>
                <c:pt idx="4259" formatCode="General">
                  <c:v>128.75</c:v>
                </c:pt>
                <c:pt idx="4260" formatCode="General">
                  <c:v>131</c:v>
                </c:pt>
                <c:pt idx="4261" formatCode="General">
                  <c:v>130</c:v>
                </c:pt>
                <c:pt idx="4262" formatCode="General">
                  <c:v>128.75</c:v>
                </c:pt>
                <c:pt idx="4263">
                  <c:v>128</c:v>
                </c:pt>
                <c:pt idx="4264" formatCode="General">
                  <c:v>131</c:v>
                </c:pt>
                <c:pt idx="4265" formatCode="General">
                  <c:v>132.30000000000001</c:v>
                </c:pt>
                <c:pt idx="4266" formatCode="General">
                  <c:v>133</c:v>
                </c:pt>
                <c:pt idx="4267" formatCode="General">
                  <c:v>132.55000000000001</c:v>
                </c:pt>
                <c:pt idx="4268" formatCode="General">
                  <c:v>132.9</c:v>
                </c:pt>
                <c:pt idx="4269" formatCode="General">
                  <c:v>134</c:v>
                </c:pt>
                <c:pt idx="4270" formatCode="General">
                  <c:v>136.19999999999999</c:v>
                </c:pt>
                <c:pt idx="4271" formatCode="General">
                  <c:v>136</c:v>
                </c:pt>
                <c:pt idx="4272" formatCode="General">
                  <c:v>141.15</c:v>
                </c:pt>
                <c:pt idx="4273" formatCode="General">
                  <c:v>142.5</c:v>
                </c:pt>
                <c:pt idx="4274" formatCode="General">
                  <c:v>142.30000000000001</c:v>
                </c:pt>
                <c:pt idx="4275" formatCode="General">
                  <c:v>139.69999999999999</c:v>
                </c:pt>
                <c:pt idx="4276" formatCode="General">
                  <c:v>142.35</c:v>
                </c:pt>
                <c:pt idx="4277" formatCode="General">
                  <c:v>145</c:v>
                </c:pt>
                <c:pt idx="4278" formatCode="General">
                  <c:v>143.25</c:v>
                </c:pt>
                <c:pt idx="4279" formatCode="General">
                  <c:v>144.9</c:v>
                </c:pt>
                <c:pt idx="4280" formatCode="General">
                  <c:v>147</c:v>
                </c:pt>
                <c:pt idx="4281" formatCode="General">
                  <c:v>142</c:v>
                </c:pt>
                <c:pt idx="4282" formatCode="General">
                  <c:v>140.19999999999999</c:v>
                </c:pt>
                <c:pt idx="4283" formatCode="General">
                  <c:v>139.6</c:v>
                </c:pt>
                <c:pt idx="4284" formatCode="General">
                  <c:v>140</c:v>
                </c:pt>
                <c:pt idx="4285" formatCode="General">
                  <c:v>139</c:v>
                </c:pt>
                <c:pt idx="4286" formatCode="General">
                  <c:v>139.55000000000001</c:v>
                </c:pt>
                <c:pt idx="4287" formatCode="General">
                  <c:v>139</c:v>
                </c:pt>
                <c:pt idx="4288" formatCode="General">
                  <c:v>139.9</c:v>
                </c:pt>
                <c:pt idx="4289" formatCode="General">
                  <c:v>139.6</c:v>
                </c:pt>
                <c:pt idx="4290" formatCode="General">
                  <c:v>139.30000000000001</c:v>
                </c:pt>
                <c:pt idx="4291" formatCode="General">
                  <c:v>140.25</c:v>
                </c:pt>
                <c:pt idx="4292" formatCode="General">
                  <c:v>142.35</c:v>
                </c:pt>
                <c:pt idx="4293" formatCode="General">
                  <c:v>142</c:v>
                </c:pt>
                <c:pt idx="4294" formatCode="General">
                  <c:v>141</c:v>
                </c:pt>
                <c:pt idx="4295" formatCode="General">
                  <c:v>140</c:v>
                </c:pt>
                <c:pt idx="4296" formatCode="General">
                  <c:v>138.30000000000001</c:v>
                </c:pt>
                <c:pt idx="4297" formatCode="General">
                  <c:v>135.4</c:v>
                </c:pt>
                <c:pt idx="4298" formatCode="General">
                  <c:v>135.4</c:v>
                </c:pt>
                <c:pt idx="4299" formatCode="General">
                  <c:v>134</c:v>
                </c:pt>
                <c:pt idx="4300" formatCode="General">
                  <c:v>132.19999999999999</c:v>
                </c:pt>
                <c:pt idx="4301" formatCode="General">
                  <c:v>134.69999999999999</c:v>
                </c:pt>
                <c:pt idx="4302" formatCode="General">
                  <c:v>134.55000000000001</c:v>
                </c:pt>
                <c:pt idx="4303" formatCode="General">
                  <c:v>141.65</c:v>
                </c:pt>
                <c:pt idx="4304" formatCode="General">
                  <c:v>139.25</c:v>
                </c:pt>
                <c:pt idx="4305" formatCode="General">
                  <c:v>137</c:v>
                </c:pt>
                <c:pt idx="4306" formatCode="General">
                  <c:v>137</c:v>
                </c:pt>
                <c:pt idx="4307" formatCode="General">
                  <c:v>141</c:v>
                </c:pt>
                <c:pt idx="4308" formatCode="General">
                  <c:v>137.1</c:v>
                </c:pt>
                <c:pt idx="4309" formatCode="General">
                  <c:v>137.94999999999999</c:v>
                </c:pt>
                <c:pt idx="4310" formatCode="General">
                  <c:v>137.9</c:v>
                </c:pt>
                <c:pt idx="4311" formatCode="General">
                  <c:v>137.1</c:v>
                </c:pt>
                <c:pt idx="4312" formatCode="General">
                  <c:v>140</c:v>
                </c:pt>
                <c:pt idx="4313" formatCode="General">
                  <c:v>136</c:v>
                </c:pt>
                <c:pt idx="4314" formatCode="General">
                  <c:v>136</c:v>
                </c:pt>
                <c:pt idx="4315" formatCode="General">
                  <c:v>136.19999999999999</c:v>
                </c:pt>
                <c:pt idx="4316" formatCode="General">
                  <c:v>136</c:v>
                </c:pt>
                <c:pt idx="4317" formatCode="General">
                  <c:v>136.75</c:v>
                </c:pt>
                <c:pt idx="4318" formatCode="General">
                  <c:v>136.05000000000001</c:v>
                </c:pt>
                <c:pt idx="4319" formatCode="General">
                  <c:v>136</c:v>
                </c:pt>
                <c:pt idx="4320" formatCode="General">
                  <c:v>136.30000000000001</c:v>
                </c:pt>
                <c:pt idx="4321" formatCode="General">
                  <c:v>140.9</c:v>
                </c:pt>
                <c:pt idx="4322" formatCode="General">
                  <c:v>138</c:v>
                </c:pt>
                <c:pt idx="4323" formatCode="General">
                  <c:v>140.5</c:v>
                </c:pt>
                <c:pt idx="4324" formatCode="General">
                  <c:v>138.4</c:v>
                </c:pt>
                <c:pt idx="4325" formatCode="General">
                  <c:v>141</c:v>
                </c:pt>
                <c:pt idx="4326" formatCode="General">
                  <c:v>146</c:v>
                </c:pt>
                <c:pt idx="4327" formatCode="General">
                  <c:v>145.94999999999999</c:v>
                </c:pt>
                <c:pt idx="4328" formatCode="General">
                  <c:v>144.05000000000001</c:v>
                </c:pt>
                <c:pt idx="4329" formatCode="General">
                  <c:v>143.5</c:v>
                </c:pt>
                <c:pt idx="4330" formatCode="General">
                  <c:v>145</c:v>
                </c:pt>
                <c:pt idx="4331" formatCode="General">
                  <c:v>143.55000000000001</c:v>
                </c:pt>
                <c:pt idx="4332" formatCode="General">
                  <c:v>144</c:v>
                </c:pt>
                <c:pt idx="4333" formatCode="General">
                  <c:v>144</c:v>
                </c:pt>
                <c:pt idx="4334" formatCode="General">
                  <c:v>145.69999999999999</c:v>
                </c:pt>
                <c:pt idx="4335" formatCode="General">
                  <c:v>145.94999999999999</c:v>
                </c:pt>
                <c:pt idx="4336" formatCode="General">
                  <c:v>150.6</c:v>
                </c:pt>
                <c:pt idx="4337" formatCode="General">
                  <c:v>151.94999999999999</c:v>
                </c:pt>
                <c:pt idx="4338" formatCode="General">
                  <c:v>149.94999999999999</c:v>
                </c:pt>
                <c:pt idx="4339" formatCode="General">
                  <c:v>150.80000000000001</c:v>
                </c:pt>
                <c:pt idx="4340" formatCode="General">
                  <c:v>148.94999999999999</c:v>
                </c:pt>
                <c:pt idx="4341" formatCode="General">
                  <c:v>147.75</c:v>
                </c:pt>
                <c:pt idx="4342" formatCode="General">
                  <c:v>148.80000000000001</c:v>
                </c:pt>
                <c:pt idx="4343" formatCode="General">
                  <c:v>148.4</c:v>
                </c:pt>
                <c:pt idx="4344" formatCode="General">
                  <c:v>148.75</c:v>
                </c:pt>
                <c:pt idx="4345" formatCode="General">
                  <c:v>150</c:v>
                </c:pt>
                <c:pt idx="4346" formatCode="General">
                  <c:v>150.65</c:v>
                </c:pt>
                <c:pt idx="4347" formatCode="General">
                  <c:v>150</c:v>
                </c:pt>
                <c:pt idx="4348" formatCode="General">
                  <c:v>152</c:v>
                </c:pt>
                <c:pt idx="4349" formatCode="General">
                  <c:v>156.1</c:v>
                </c:pt>
                <c:pt idx="4350" formatCode="General">
                  <c:v>157</c:v>
                </c:pt>
                <c:pt idx="4351" formatCode="General">
                  <c:v>157</c:v>
                </c:pt>
                <c:pt idx="4352" formatCode="General">
                  <c:v>158.80000000000001</c:v>
                </c:pt>
                <c:pt idx="4353" formatCode="General">
                  <c:v>162</c:v>
                </c:pt>
                <c:pt idx="4354" formatCode="General">
                  <c:v>164.95</c:v>
                </c:pt>
                <c:pt idx="4355" formatCode="General">
                  <c:v>164</c:v>
                </c:pt>
                <c:pt idx="4356" formatCode="General">
                  <c:v>165</c:v>
                </c:pt>
                <c:pt idx="4357" formatCode="General">
                  <c:v>166</c:v>
                </c:pt>
                <c:pt idx="4358" formatCode="General">
                  <c:v>170</c:v>
                </c:pt>
                <c:pt idx="4359" formatCode="General">
                  <c:v>172.3</c:v>
                </c:pt>
                <c:pt idx="4360" formatCode="General">
                  <c:v>173</c:v>
                </c:pt>
                <c:pt idx="4361" formatCode="General">
                  <c:v>173</c:v>
                </c:pt>
                <c:pt idx="4362" formatCode="General">
                  <c:v>175</c:v>
                </c:pt>
                <c:pt idx="4363" formatCode="General">
                  <c:v>177.9</c:v>
                </c:pt>
                <c:pt idx="4364" formatCode="General">
                  <c:v>178.95</c:v>
                </c:pt>
                <c:pt idx="4365" formatCode="General">
                  <c:v>178.95</c:v>
                </c:pt>
                <c:pt idx="4366" formatCode="General">
                  <c:v>178.8</c:v>
                </c:pt>
                <c:pt idx="4367" formatCode="General">
                  <c:v>177.6</c:v>
                </c:pt>
                <c:pt idx="4368" formatCode="General">
                  <c:v>178.95</c:v>
                </c:pt>
                <c:pt idx="4369" formatCode="General">
                  <c:v>179.1</c:v>
                </c:pt>
                <c:pt idx="4370" formatCode="General">
                  <c:v>170</c:v>
                </c:pt>
                <c:pt idx="4371" formatCode="General">
                  <c:v>169.05</c:v>
                </c:pt>
                <c:pt idx="4372" formatCode="General">
                  <c:v>175</c:v>
                </c:pt>
                <c:pt idx="4373" formatCode="General">
                  <c:v>178.5</c:v>
                </c:pt>
                <c:pt idx="4374" formatCode="General">
                  <c:v>180</c:v>
                </c:pt>
                <c:pt idx="4375" formatCode="General">
                  <c:v>181</c:v>
                </c:pt>
                <c:pt idx="4376" formatCode="General">
                  <c:v>179.05</c:v>
                </c:pt>
                <c:pt idx="4377" formatCode="General">
                  <c:v>182.35</c:v>
                </c:pt>
                <c:pt idx="4378" formatCode="General">
                  <c:v>179</c:v>
                </c:pt>
                <c:pt idx="4379" formatCode="General">
                  <c:v>180</c:v>
                </c:pt>
                <c:pt idx="4380" formatCode="General">
                  <c:v>181</c:v>
                </c:pt>
                <c:pt idx="4381" formatCode="General">
                  <c:v>180</c:v>
                </c:pt>
                <c:pt idx="4382" formatCode="General">
                  <c:v>183</c:v>
                </c:pt>
                <c:pt idx="4383" formatCode="General">
                  <c:v>183</c:v>
                </c:pt>
                <c:pt idx="4384" formatCode="General">
                  <c:v>177</c:v>
                </c:pt>
                <c:pt idx="4385" formatCode="General">
                  <c:v>186.95</c:v>
                </c:pt>
                <c:pt idx="4386" formatCode="General">
                  <c:v>186</c:v>
                </c:pt>
                <c:pt idx="4387" formatCode="General">
                  <c:v>188</c:v>
                </c:pt>
                <c:pt idx="4388" formatCode="General">
                  <c:v>189.9</c:v>
                </c:pt>
                <c:pt idx="4389" formatCode="General">
                  <c:v>189.55</c:v>
                </c:pt>
                <c:pt idx="4390" formatCode="General">
                  <c:v>182</c:v>
                </c:pt>
                <c:pt idx="4391" formatCode="General">
                  <c:v>189.55</c:v>
                </c:pt>
                <c:pt idx="4392" formatCode="General">
                  <c:v>190</c:v>
                </c:pt>
                <c:pt idx="4393" formatCode="General">
                  <c:v>188</c:v>
                </c:pt>
                <c:pt idx="4394" formatCode="General">
                  <c:v>189.55</c:v>
                </c:pt>
                <c:pt idx="4395" formatCode="General">
                  <c:v>185</c:v>
                </c:pt>
                <c:pt idx="4396" formatCode="General">
                  <c:v>189.5</c:v>
                </c:pt>
                <c:pt idx="4397" formatCode="General">
                  <c:v>189</c:v>
                </c:pt>
                <c:pt idx="4398" formatCode="General">
                  <c:v>189</c:v>
                </c:pt>
                <c:pt idx="4399" formatCode="General">
                  <c:v>185</c:v>
                </c:pt>
                <c:pt idx="4400" formatCode="General">
                  <c:v>186.65</c:v>
                </c:pt>
                <c:pt idx="4401" formatCode="General">
                  <c:v>185</c:v>
                </c:pt>
                <c:pt idx="4402" formatCode="General">
                  <c:v>189</c:v>
                </c:pt>
                <c:pt idx="4403" formatCode="General">
                  <c:v>184.5</c:v>
                </c:pt>
                <c:pt idx="4404" formatCode="General">
                  <c:v>184</c:v>
                </c:pt>
                <c:pt idx="4405" formatCode="General">
                  <c:v>183.85</c:v>
                </c:pt>
                <c:pt idx="4406" formatCode="General">
                  <c:v>183.85</c:v>
                </c:pt>
                <c:pt idx="4407" formatCode="General">
                  <c:v>180</c:v>
                </c:pt>
                <c:pt idx="4408" formatCode="General">
                  <c:v>177.8</c:v>
                </c:pt>
                <c:pt idx="4409" formatCode="General">
                  <c:v>179.45</c:v>
                </c:pt>
                <c:pt idx="4410" formatCode="General">
                  <c:v>175.5</c:v>
                </c:pt>
                <c:pt idx="4411" formatCode="General">
                  <c:v>171</c:v>
                </c:pt>
                <c:pt idx="4412" formatCode="General">
                  <c:v>172</c:v>
                </c:pt>
                <c:pt idx="4413" formatCode="General">
                  <c:v>165</c:v>
                </c:pt>
                <c:pt idx="4414" formatCode="General">
                  <c:v>159.6</c:v>
                </c:pt>
                <c:pt idx="4415" formatCode="General">
                  <c:v>155.9</c:v>
                </c:pt>
                <c:pt idx="4416" formatCode="General">
                  <c:v>163</c:v>
                </c:pt>
                <c:pt idx="4417" formatCode="General">
                  <c:v>165</c:v>
                </c:pt>
                <c:pt idx="4418" formatCode="General">
                  <c:v>163</c:v>
                </c:pt>
                <c:pt idx="4419" formatCode="General">
                  <c:v>168</c:v>
                </c:pt>
                <c:pt idx="4420" formatCode="General">
                  <c:v>172.15</c:v>
                </c:pt>
                <c:pt idx="4421" formatCode="General">
                  <c:v>170</c:v>
                </c:pt>
                <c:pt idx="4422" formatCode="General">
                  <c:v>174.4</c:v>
                </c:pt>
                <c:pt idx="4423" formatCode="General">
                  <c:v>175</c:v>
                </c:pt>
                <c:pt idx="4424" formatCode="General">
                  <c:v>175</c:v>
                </c:pt>
                <c:pt idx="4425" formatCode="General">
                  <c:v>178.75</c:v>
                </c:pt>
                <c:pt idx="4426" formatCode="General">
                  <c:v>178</c:v>
                </c:pt>
                <c:pt idx="4427" formatCode="General">
                  <c:v>177</c:v>
                </c:pt>
                <c:pt idx="4428" formatCode="General">
                  <c:v>175</c:v>
                </c:pt>
                <c:pt idx="4429" formatCode="General">
                  <c:v>176.8</c:v>
                </c:pt>
                <c:pt idx="4430" formatCode="General">
                  <c:v>176</c:v>
                </c:pt>
                <c:pt idx="4431" formatCode="General">
                  <c:v>173.2</c:v>
                </c:pt>
                <c:pt idx="4432" formatCode="General">
                  <c:v>172.05</c:v>
                </c:pt>
                <c:pt idx="4433" formatCode="General">
                  <c:v>173</c:v>
                </c:pt>
                <c:pt idx="4434" formatCode="General">
                  <c:v>172.95</c:v>
                </c:pt>
                <c:pt idx="4435" formatCode="General">
                  <c:v>172.95</c:v>
                </c:pt>
                <c:pt idx="4436" formatCode="General">
                  <c:v>170</c:v>
                </c:pt>
                <c:pt idx="4437" formatCode="General">
                  <c:v>167</c:v>
                </c:pt>
                <c:pt idx="4438" formatCode="General">
                  <c:v>168</c:v>
                </c:pt>
                <c:pt idx="4439" formatCode="General">
                  <c:v>173.45</c:v>
                </c:pt>
                <c:pt idx="4440" formatCode="General">
                  <c:v>170.05</c:v>
                </c:pt>
                <c:pt idx="4441" formatCode="General">
                  <c:v>172.8</c:v>
                </c:pt>
                <c:pt idx="4442" formatCode="General">
                  <c:v>172.7</c:v>
                </c:pt>
                <c:pt idx="4443" formatCode="General">
                  <c:v>172.5</c:v>
                </c:pt>
                <c:pt idx="4444" formatCode="General">
                  <c:v>172.4</c:v>
                </c:pt>
                <c:pt idx="4445" formatCode="General">
                  <c:v>171.7</c:v>
                </c:pt>
                <c:pt idx="4446" formatCode="General">
                  <c:v>170</c:v>
                </c:pt>
                <c:pt idx="4447" formatCode="General">
                  <c:v>170.5</c:v>
                </c:pt>
                <c:pt idx="4448" formatCode="General">
                  <c:v>170</c:v>
                </c:pt>
                <c:pt idx="4449" formatCode="General">
                  <c:v>173.45</c:v>
                </c:pt>
                <c:pt idx="4450" formatCode="General">
                  <c:v>173</c:v>
                </c:pt>
                <c:pt idx="4451" formatCode="General">
                  <c:v>170</c:v>
                </c:pt>
                <c:pt idx="4452" formatCode="General">
                  <c:v>170</c:v>
                </c:pt>
                <c:pt idx="4453" formatCode="General">
                  <c:v>174</c:v>
                </c:pt>
                <c:pt idx="4454" formatCode="General">
                  <c:v>174</c:v>
                </c:pt>
                <c:pt idx="4455" formatCode="General">
                  <c:v>175</c:v>
                </c:pt>
                <c:pt idx="4456" formatCode="General">
                  <c:v>174.95</c:v>
                </c:pt>
                <c:pt idx="4457" formatCode="General">
                  <c:v>174</c:v>
                </c:pt>
                <c:pt idx="4458" formatCode="General">
                  <c:v>170</c:v>
                </c:pt>
                <c:pt idx="4459" formatCode="General">
                  <c:v>169.8</c:v>
                </c:pt>
                <c:pt idx="4460" formatCode="General">
                  <c:v>170</c:v>
                </c:pt>
                <c:pt idx="4461" formatCode="General">
                  <c:v>171</c:v>
                </c:pt>
                <c:pt idx="4462" formatCode="General">
                  <c:v>171.3</c:v>
                </c:pt>
                <c:pt idx="4463" formatCode="General">
                  <c:v>172</c:v>
                </c:pt>
                <c:pt idx="4464" formatCode="General">
                  <c:v>171.9</c:v>
                </c:pt>
                <c:pt idx="4465" formatCode="General">
                  <c:v>172</c:v>
                </c:pt>
                <c:pt idx="4466" formatCode="General">
                  <c:v>172.5</c:v>
                </c:pt>
                <c:pt idx="4467" formatCode="General">
                  <c:v>173</c:v>
                </c:pt>
                <c:pt idx="4468" formatCode="General">
                  <c:v>176.9</c:v>
                </c:pt>
                <c:pt idx="4469" formatCode="General">
                  <c:v>177.5</c:v>
                </c:pt>
                <c:pt idx="4470" formatCode="General">
                  <c:v>181.5</c:v>
                </c:pt>
                <c:pt idx="4471" formatCode="General">
                  <c:v>179.75</c:v>
                </c:pt>
                <c:pt idx="4472" formatCode="General">
                  <c:v>179.3</c:v>
                </c:pt>
                <c:pt idx="4473" formatCode="General">
                  <c:v>179</c:v>
                </c:pt>
                <c:pt idx="4474" formatCode="General">
                  <c:v>180.1</c:v>
                </c:pt>
                <c:pt idx="4475" formatCode="General">
                  <c:v>183.75</c:v>
                </c:pt>
                <c:pt idx="4476" formatCode="General">
                  <c:v>184.5</c:v>
                </c:pt>
                <c:pt idx="4477" formatCode="General">
                  <c:v>180</c:v>
                </c:pt>
                <c:pt idx="4478" formatCode="General">
                  <c:v>174</c:v>
                </c:pt>
                <c:pt idx="4479" formatCode="General">
                  <c:v>176.3</c:v>
                </c:pt>
                <c:pt idx="4480" formatCode="General">
                  <c:v>184.85</c:v>
                </c:pt>
                <c:pt idx="4481" formatCode="General">
                  <c:v>195</c:v>
                </c:pt>
                <c:pt idx="4482" formatCode="General">
                  <c:v>200</c:v>
                </c:pt>
                <c:pt idx="4483" formatCode="General">
                  <c:v>205.7</c:v>
                </c:pt>
                <c:pt idx="4484" formatCode="General">
                  <c:v>208.5</c:v>
                </c:pt>
                <c:pt idx="4485" formatCode="General">
                  <c:v>211.5</c:v>
                </c:pt>
                <c:pt idx="4486" formatCode="General">
                  <c:v>213</c:v>
                </c:pt>
                <c:pt idx="4487" formatCode="General">
                  <c:v>210</c:v>
                </c:pt>
                <c:pt idx="4488" formatCode="General">
                  <c:v>210.15</c:v>
                </c:pt>
                <c:pt idx="4489" formatCode="General">
                  <c:v>211.5</c:v>
                </c:pt>
                <c:pt idx="4490" formatCode="General">
                  <c:v>210.55</c:v>
                </c:pt>
                <c:pt idx="4491" formatCode="General">
                  <c:v>210.65</c:v>
                </c:pt>
                <c:pt idx="4492" formatCode="General">
                  <c:v>206</c:v>
                </c:pt>
                <c:pt idx="4493" formatCode="General">
                  <c:v>205.45</c:v>
                </c:pt>
                <c:pt idx="4494" formatCode="General">
                  <c:v>204.8</c:v>
                </c:pt>
                <c:pt idx="4495" formatCode="#,##0.00">
                  <c:v>207</c:v>
                </c:pt>
                <c:pt idx="4496" formatCode="#,##0.00">
                  <c:v>224.85</c:v>
                </c:pt>
                <c:pt idx="4497" formatCode="#,##0.00">
                  <c:v>229</c:v>
                </c:pt>
                <c:pt idx="4498" formatCode="#,##0.00">
                  <c:v>228</c:v>
                </c:pt>
                <c:pt idx="4499" formatCode="#,##0.00">
                  <c:v>227.5</c:v>
                </c:pt>
                <c:pt idx="4500" formatCode="#,##0.00">
                  <c:v>224.95</c:v>
                </c:pt>
                <c:pt idx="4501" formatCode="#,##0.00">
                  <c:v>220</c:v>
                </c:pt>
                <c:pt idx="4502" formatCode="#,##0.00">
                  <c:v>223.6</c:v>
                </c:pt>
                <c:pt idx="4503" formatCode="#,##0.00">
                  <c:v>224</c:v>
                </c:pt>
                <c:pt idx="4504" formatCode="#,##0.00">
                  <c:v>230.1</c:v>
                </c:pt>
                <c:pt idx="4505" formatCode="#,##0.00">
                  <c:v>237.5</c:v>
                </c:pt>
                <c:pt idx="4506" formatCode="#,##0.00">
                  <c:v>236.4</c:v>
                </c:pt>
                <c:pt idx="4507" formatCode="#,##0.00">
                  <c:v>233.55</c:v>
                </c:pt>
                <c:pt idx="4508" formatCode="#,##0.00">
                  <c:v>234.9</c:v>
                </c:pt>
                <c:pt idx="4509" formatCode="#,##0.00">
                  <c:v>234</c:v>
                </c:pt>
                <c:pt idx="4510" formatCode="#,##0.00">
                  <c:v>232.95</c:v>
                </c:pt>
                <c:pt idx="4511" formatCode="#,##0.00">
                  <c:v>227</c:v>
                </c:pt>
                <c:pt idx="4512" formatCode="#,##0.00">
                  <c:v>225.85</c:v>
                </c:pt>
                <c:pt idx="4513" formatCode="#,##0.00">
                  <c:v>230</c:v>
                </c:pt>
                <c:pt idx="4514" formatCode="#,##0.00">
                  <c:v>228.95</c:v>
                </c:pt>
                <c:pt idx="4515" formatCode="#,##0.00">
                  <c:v>229</c:v>
                </c:pt>
                <c:pt idx="4516" formatCode="#,##0.00">
                  <c:v>223</c:v>
                </c:pt>
                <c:pt idx="4517" formatCode="#,##0.00">
                  <c:v>232.5</c:v>
                </c:pt>
                <c:pt idx="4518" formatCode="#,##0.00">
                  <c:v>232</c:v>
                </c:pt>
                <c:pt idx="4519" formatCode="#,##0.00">
                  <c:v>228</c:v>
                </c:pt>
                <c:pt idx="4520" formatCode="#,##0.00">
                  <c:v>225</c:v>
                </c:pt>
                <c:pt idx="4521" formatCode="#,##0.00">
                  <c:v>225</c:v>
                </c:pt>
                <c:pt idx="4522" formatCode="#,##0.00">
                  <c:v>225</c:v>
                </c:pt>
                <c:pt idx="4523" formatCode="#,##0.00">
                  <c:v>229.9</c:v>
                </c:pt>
                <c:pt idx="4524" formatCode="#,##0.00">
                  <c:v>223.95</c:v>
                </c:pt>
                <c:pt idx="4525" formatCode="#,##0.00">
                  <c:v>221.95</c:v>
                </c:pt>
                <c:pt idx="4526" formatCode="#,##0.00">
                  <c:v>224.4</c:v>
                </c:pt>
                <c:pt idx="4527" formatCode="#,##0.00">
                  <c:v>228.85</c:v>
                </c:pt>
                <c:pt idx="4528" formatCode="#,##0.00">
                  <c:v>226.8</c:v>
                </c:pt>
                <c:pt idx="4529" formatCode="#,##0.00">
                  <c:v>225.85</c:v>
                </c:pt>
                <c:pt idx="4530" formatCode="#,##0.00">
                  <c:v>229</c:v>
                </c:pt>
                <c:pt idx="4531" formatCode="#,##0.00">
                  <c:v>231.5</c:v>
                </c:pt>
                <c:pt idx="4532" formatCode="#,##0.00">
                  <c:v>234.5</c:v>
                </c:pt>
                <c:pt idx="4533" formatCode="#,##0.00">
                  <c:v>234.5</c:v>
                </c:pt>
                <c:pt idx="4534" formatCode="#,##0.00">
                  <c:v>232</c:v>
                </c:pt>
                <c:pt idx="4535" formatCode="#,##0.00">
                  <c:v>234.9</c:v>
                </c:pt>
                <c:pt idx="4536" formatCode="#,##0.00">
                  <c:v>234</c:v>
                </c:pt>
                <c:pt idx="4537" formatCode="#,##0.00">
                  <c:v>239</c:v>
                </c:pt>
                <c:pt idx="4538" formatCode="#,##0.00">
                  <c:v>238.95</c:v>
                </c:pt>
                <c:pt idx="4539" formatCode="#,##0.00">
                  <c:v>234.5</c:v>
                </c:pt>
                <c:pt idx="4540" formatCode="#,##0.00">
                  <c:v>237.8</c:v>
                </c:pt>
                <c:pt idx="4541" formatCode="#,##0.00">
                  <c:v>237.7</c:v>
                </c:pt>
                <c:pt idx="4542" formatCode="#,##0.00">
                  <c:v>234</c:v>
                </c:pt>
                <c:pt idx="4543" formatCode="#,##0.00">
                  <c:v>232</c:v>
                </c:pt>
                <c:pt idx="4544" formatCode="#,##0.00">
                  <c:v>228</c:v>
                </c:pt>
                <c:pt idx="4545" formatCode="#,##0.00">
                  <c:v>226.7</c:v>
                </c:pt>
                <c:pt idx="4546" formatCode="#,##0.00">
                  <c:v>222</c:v>
                </c:pt>
                <c:pt idx="4547" formatCode="#,##0.00">
                  <c:v>223.9</c:v>
                </c:pt>
                <c:pt idx="4548" formatCode="#,##0.00">
                  <c:v>224.5</c:v>
                </c:pt>
                <c:pt idx="4549" formatCode="#,##0.00">
                  <c:v>220</c:v>
                </c:pt>
                <c:pt idx="4550" formatCode="#,##0.00">
                  <c:v>210</c:v>
                </c:pt>
                <c:pt idx="4551" formatCode="#,##0.00">
                  <c:v>210.55</c:v>
                </c:pt>
                <c:pt idx="4552" formatCode="#,##0.00">
                  <c:v>214.9</c:v>
                </c:pt>
                <c:pt idx="4553" formatCode="#,##0.00">
                  <c:v>219.95</c:v>
                </c:pt>
                <c:pt idx="4554" formatCode="#,##0.00">
                  <c:v>229</c:v>
                </c:pt>
                <c:pt idx="4555" formatCode="#,##0.00">
                  <c:v>224.4</c:v>
                </c:pt>
                <c:pt idx="4556" formatCode="#,##0.00">
                  <c:v>220</c:v>
                </c:pt>
                <c:pt idx="4557" formatCode="#,##0.00">
                  <c:v>223</c:v>
                </c:pt>
                <c:pt idx="4558" formatCode="#,##0.00">
                  <c:v>223.95</c:v>
                </c:pt>
                <c:pt idx="4559" formatCode="#,##0.00">
                  <c:v>222</c:v>
                </c:pt>
                <c:pt idx="4560" formatCode="#,##0.00">
                  <c:v>220</c:v>
                </c:pt>
                <c:pt idx="4561" formatCode="#,##0.00">
                  <c:v>215</c:v>
                </c:pt>
                <c:pt idx="4562" formatCode="#,##0.00">
                  <c:v>210.1</c:v>
                </c:pt>
                <c:pt idx="4563" formatCode="#,##0.00">
                  <c:v>213.85</c:v>
                </c:pt>
                <c:pt idx="4564" formatCode="#,##0.00">
                  <c:v>214</c:v>
                </c:pt>
                <c:pt idx="4565" formatCode="#,##0.00">
                  <c:v>214.95</c:v>
                </c:pt>
                <c:pt idx="4566" formatCode="#,##0.00">
                  <c:v>213.95</c:v>
                </c:pt>
                <c:pt idx="4567" formatCode="#,##0.00">
                  <c:v>213.5</c:v>
                </c:pt>
                <c:pt idx="4568" formatCode="#,##0.00">
                  <c:v>213.45</c:v>
                </c:pt>
                <c:pt idx="4569" formatCode="#,##0.00">
                  <c:v>211.5</c:v>
                </c:pt>
                <c:pt idx="4570" formatCode="#,##0.00">
                  <c:v>213</c:v>
                </c:pt>
                <c:pt idx="4571" formatCode="#,##0.00">
                  <c:v>212.5</c:v>
                </c:pt>
                <c:pt idx="4572" formatCode="#,##0.00">
                  <c:v>212.5</c:v>
                </c:pt>
                <c:pt idx="4573" formatCode="#,##0.00">
                  <c:v>214</c:v>
                </c:pt>
                <c:pt idx="4574" formatCode="#,##0.00">
                  <c:v>214</c:v>
                </c:pt>
                <c:pt idx="4575" formatCode="#,##0.00">
                  <c:v>213.9</c:v>
                </c:pt>
                <c:pt idx="4576" formatCode="#,##0.00">
                  <c:v>213.5</c:v>
                </c:pt>
                <c:pt idx="4577" formatCode="#,##0.00">
                  <c:v>213.3</c:v>
                </c:pt>
                <c:pt idx="4578" formatCode="#,##0.00">
                  <c:v>213.4</c:v>
                </c:pt>
                <c:pt idx="4579" formatCode="#,##0.00">
                  <c:v>210.7</c:v>
                </c:pt>
                <c:pt idx="4580" formatCode="#,##0.00">
                  <c:v>213.5</c:v>
                </c:pt>
                <c:pt idx="4581" formatCode="#,##0.00">
                  <c:v>210.6</c:v>
                </c:pt>
                <c:pt idx="4582" formatCode="#,##0.00">
                  <c:v>208.5</c:v>
                </c:pt>
                <c:pt idx="4583" formatCode="#,##0.00">
                  <c:v>210</c:v>
                </c:pt>
                <c:pt idx="4584" formatCode="#,##0.00">
                  <c:v>208.15</c:v>
                </c:pt>
                <c:pt idx="4585" formatCode="#,##0.00">
                  <c:v>209.3</c:v>
                </c:pt>
                <c:pt idx="4586" formatCode="#,##0.00">
                  <c:v>208</c:v>
                </c:pt>
                <c:pt idx="4587" formatCode="#,##0.00">
                  <c:v>206</c:v>
                </c:pt>
                <c:pt idx="4588" formatCode="#,##0.00">
                  <c:v>207</c:v>
                </c:pt>
                <c:pt idx="4589" formatCode="#,##0.00">
                  <c:v>206.8</c:v>
                </c:pt>
                <c:pt idx="4590" formatCode="#,##0.00">
                  <c:v>209</c:v>
                </c:pt>
                <c:pt idx="4591" formatCode="#,##0.00">
                  <c:v>208.95</c:v>
                </c:pt>
                <c:pt idx="4592" formatCode="#,##0.00">
                  <c:v>207.9</c:v>
                </c:pt>
                <c:pt idx="4593" formatCode="#,##0.00">
                  <c:v>204</c:v>
                </c:pt>
                <c:pt idx="4594" formatCode="#,##0.00">
                  <c:v>208</c:v>
                </c:pt>
                <c:pt idx="4595" formatCode="#,##0.00">
                  <c:v>204.55</c:v>
                </c:pt>
                <c:pt idx="4596" formatCode="#,##0.00">
                  <c:v>201</c:v>
                </c:pt>
                <c:pt idx="4597" formatCode="#,##0.00">
                  <c:v>205</c:v>
                </c:pt>
                <c:pt idx="4598" formatCode="#,##0.00">
                  <c:v>203.5</c:v>
                </c:pt>
                <c:pt idx="4599" formatCode="#,##0.00">
                  <c:v>203.65</c:v>
                </c:pt>
                <c:pt idx="4600" formatCode="#,##0.00">
                  <c:v>200.95</c:v>
                </c:pt>
                <c:pt idx="4601" formatCode="#,##0.00">
                  <c:v>200</c:v>
                </c:pt>
                <c:pt idx="4602" formatCode="#,##0.00">
                  <c:v>200</c:v>
                </c:pt>
                <c:pt idx="4603" formatCode="#,##0.00">
                  <c:v>193</c:v>
                </c:pt>
                <c:pt idx="4604" formatCode="#,##0.00">
                  <c:v>195</c:v>
                </c:pt>
                <c:pt idx="4605" formatCode="#,##0.00">
                  <c:v>196.9</c:v>
                </c:pt>
                <c:pt idx="4606" formatCode="#,##0.00">
                  <c:v>200</c:v>
                </c:pt>
                <c:pt idx="4607" formatCode="#,##0.00">
                  <c:v>198.8</c:v>
                </c:pt>
                <c:pt idx="4608" formatCode="#,##0.00">
                  <c:v>200</c:v>
                </c:pt>
                <c:pt idx="4609" formatCode="#,##0.00">
                  <c:v>200</c:v>
                </c:pt>
                <c:pt idx="4610" formatCode="#,##0.00">
                  <c:v>213</c:v>
                </c:pt>
                <c:pt idx="4611" formatCode="#,##0.00">
                  <c:v>209</c:v>
                </c:pt>
                <c:pt idx="4612" formatCode="#,##0.00">
                  <c:v>204.9</c:v>
                </c:pt>
                <c:pt idx="4613" formatCode="#,##0.00">
                  <c:v>205</c:v>
                </c:pt>
                <c:pt idx="4614" formatCode="#,##0.00">
                  <c:v>205.9</c:v>
                </c:pt>
                <c:pt idx="4615" formatCode="#,##0.00">
                  <c:v>205.95</c:v>
                </c:pt>
                <c:pt idx="4616" formatCode="#,##0.00">
                  <c:v>203.95</c:v>
                </c:pt>
                <c:pt idx="4617" formatCode="#,##0.00">
                  <c:v>201.2</c:v>
                </c:pt>
                <c:pt idx="4618" formatCode="#,##0.00">
                  <c:v>197</c:v>
                </c:pt>
                <c:pt idx="4619" formatCode="#,##0.00">
                  <c:v>191.4</c:v>
                </c:pt>
                <c:pt idx="4620" formatCode="General">
                  <c:v>195</c:v>
                </c:pt>
                <c:pt idx="4621" formatCode="General">
                  <c:v>180</c:v>
                </c:pt>
                <c:pt idx="4622" formatCode="General">
                  <c:v>178.45</c:v>
                </c:pt>
                <c:pt idx="4623" formatCode="General">
                  <c:v>179.3</c:v>
                </c:pt>
                <c:pt idx="4624" formatCode="General">
                  <c:v>179.8</c:v>
                </c:pt>
                <c:pt idx="4625" formatCode="General">
                  <c:v>179</c:v>
                </c:pt>
                <c:pt idx="4626" formatCode="General">
                  <c:v>178</c:v>
                </c:pt>
                <c:pt idx="4627" formatCode="General">
                  <c:v>177</c:v>
                </c:pt>
                <c:pt idx="4628" formatCode="General">
                  <c:v>177.9</c:v>
                </c:pt>
                <c:pt idx="4629" formatCode="General">
                  <c:v>171.45</c:v>
                </c:pt>
                <c:pt idx="4630" formatCode="General">
                  <c:v>169.95</c:v>
                </c:pt>
                <c:pt idx="4631" formatCode="General">
                  <c:v>168.8</c:v>
                </c:pt>
                <c:pt idx="4632" formatCode="General">
                  <c:v>168.8</c:v>
                </c:pt>
                <c:pt idx="4633" formatCode="General">
                  <c:v>167.85</c:v>
                </c:pt>
                <c:pt idx="4634" formatCode="General">
                  <c:v>167</c:v>
                </c:pt>
                <c:pt idx="4635" formatCode="General">
                  <c:v>168</c:v>
                </c:pt>
                <c:pt idx="4636" formatCode="General">
                  <c:v>170</c:v>
                </c:pt>
                <c:pt idx="4637" formatCode="General">
                  <c:v>173.1</c:v>
                </c:pt>
                <c:pt idx="4638" formatCode="General">
                  <c:v>176.8</c:v>
                </c:pt>
                <c:pt idx="4639" formatCode="General">
                  <c:v>175.8</c:v>
                </c:pt>
                <c:pt idx="4640" formatCode="General">
                  <c:v>178</c:v>
                </c:pt>
                <c:pt idx="4641" formatCode="#,##0.00">
                  <c:v>178.5</c:v>
                </c:pt>
                <c:pt idx="4642" formatCode="General">
                  <c:v>174</c:v>
                </c:pt>
                <c:pt idx="4643" formatCode="General">
                  <c:v>173.9</c:v>
                </c:pt>
                <c:pt idx="4644" formatCode="General">
                  <c:v>173.4</c:v>
                </c:pt>
                <c:pt idx="4645" formatCode="General">
                  <c:v>170</c:v>
                </c:pt>
                <c:pt idx="4646" formatCode="General">
                  <c:v>170.5</c:v>
                </c:pt>
                <c:pt idx="4647" formatCode="General">
                  <c:v>171.9</c:v>
                </c:pt>
                <c:pt idx="4648" formatCode="General">
                  <c:v>169.95</c:v>
                </c:pt>
                <c:pt idx="4649" formatCode="General">
                  <c:v>172.2</c:v>
                </c:pt>
                <c:pt idx="4650" formatCode="General">
                  <c:v>174.65</c:v>
                </c:pt>
                <c:pt idx="4651" formatCode="General">
                  <c:v>175</c:v>
                </c:pt>
                <c:pt idx="4652" formatCode="General">
                  <c:v>173</c:v>
                </c:pt>
                <c:pt idx="4653" formatCode="General">
                  <c:v>173</c:v>
                </c:pt>
                <c:pt idx="4654" formatCode="General">
                  <c:v>172</c:v>
                </c:pt>
                <c:pt idx="4655" formatCode="General">
                  <c:v>173</c:v>
                </c:pt>
                <c:pt idx="4656" formatCode="General">
                  <c:v>177</c:v>
                </c:pt>
                <c:pt idx="4657" formatCode="General">
                  <c:v>177</c:v>
                </c:pt>
                <c:pt idx="4658" formatCode="General">
                  <c:v>175.4</c:v>
                </c:pt>
                <c:pt idx="4659" formatCode="General">
                  <c:v>170</c:v>
                </c:pt>
                <c:pt idx="4660" formatCode="General">
                  <c:v>170.1</c:v>
                </c:pt>
                <c:pt idx="4661" formatCode="General">
                  <c:v>168</c:v>
                </c:pt>
                <c:pt idx="4662" formatCode="General">
                  <c:v>170</c:v>
                </c:pt>
                <c:pt idx="4663" formatCode="General">
                  <c:v>160.6</c:v>
                </c:pt>
                <c:pt idx="4664" formatCode="#,##0.0">
                  <c:v>163.5</c:v>
                </c:pt>
                <c:pt idx="4665" formatCode="#,##0.0">
                  <c:v>166</c:v>
                </c:pt>
                <c:pt idx="4666" formatCode="#,##0.0">
                  <c:v>163.5</c:v>
                </c:pt>
                <c:pt idx="4667" formatCode="#,##0.0">
                  <c:v>166.75</c:v>
                </c:pt>
                <c:pt idx="4668" formatCode="#,##0.0">
                  <c:v>163.5</c:v>
                </c:pt>
                <c:pt idx="4669" formatCode="#,##0.0">
                  <c:v>164.1</c:v>
                </c:pt>
                <c:pt idx="4670" formatCode="#,##0.0">
                  <c:v>163.9</c:v>
                </c:pt>
                <c:pt idx="4671" formatCode="#,##0.0">
                  <c:v>163.95</c:v>
                </c:pt>
                <c:pt idx="4672" formatCode="#,##0.0">
                  <c:v>162.25</c:v>
                </c:pt>
                <c:pt idx="4673" formatCode="#,##0.0">
                  <c:v>163</c:v>
                </c:pt>
                <c:pt idx="4674" formatCode="#,##0.0">
                  <c:v>162</c:v>
                </c:pt>
                <c:pt idx="4675" formatCode="#,##0.0">
                  <c:v>166.9</c:v>
                </c:pt>
                <c:pt idx="4676" formatCode="#,##0.0">
                  <c:v>166.8</c:v>
                </c:pt>
                <c:pt idx="4677" formatCode="#,##0.0">
                  <c:v>166.75</c:v>
                </c:pt>
                <c:pt idx="4678" formatCode="#,##0.0">
                  <c:v>166.5</c:v>
                </c:pt>
                <c:pt idx="4679" formatCode="#,##0.0">
                  <c:v>169.4</c:v>
                </c:pt>
                <c:pt idx="4680" formatCode="#,##0.0">
                  <c:v>178.3</c:v>
                </c:pt>
                <c:pt idx="4681" formatCode="#,##0.0">
                  <c:v>177</c:v>
                </c:pt>
                <c:pt idx="4682" formatCode="#,##0.0">
                  <c:v>177.5</c:v>
                </c:pt>
                <c:pt idx="4683" formatCode="#,##0.0">
                  <c:v>179</c:v>
                </c:pt>
                <c:pt idx="4684" formatCode="#,##0.0">
                  <c:v>179.9</c:v>
                </c:pt>
                <c:pt idx="4685" formatCode="#,##0.0">
                  <c:v>178</c:v>
                </c:pt>
                <c:pt idx="4686" formatCode="#,##0.0">
                  <c:v>180</c:v>
                </c:pt>
                <c:pt idx="4687" formatCode="#,##0.0">
                  <c:v>181.9</c:v>
                </c:pt>
                <c:pt idx="4688" formatCode="#,##0.0">
                  <c:v>181</c:v>
                </c:pt>
                <c:pt idx="4689" formatCode="#,##0.0">
                  <c:v>181.5</c:v>
                </c:pt>
                <c:pt idx="4690" formatCode="#,##0.0">
                  <c:v>181</c:v>
                </c:pt>
                <c:pt idx="4691" formatCode="#,##0.0">
                  <c:v>180.1</c:v>
                </c:pt>
                <c:pt idx="4692" formatCode="#,##0.0">
                  <c:v>185.55</c:v>
                </c:pt>
                <c:pt idx="4693" formatCode="#,##0.0">
                  <c:v>187.5</c:v>
                </c:pt>
                <c:pt idx="4694" formatCode="#,##0.0">
                  <c:v>185.45</c:v>
                </c:pt>
                <c:pt idx="4695" formatCode="#,##0.0">
                  <c:v>183</c:v>
                </c:pt>
                <c:pt idx="4696" formatCode="#,##0.0">
                  <c:v>184.9</c:v>
                </c:pt>
                <c:pt idx="4697" formatCode="#,##0.0">
                  <c:v>184</c:v>
                </c:pt>
                <c:pt idx="4698" formatCode="#,##0.0">
                  <c:v>184.3</c:v>
                </c:pt>
                <c:pt idx="4699" formatCode="#,##0.0">
                  <c:v>180.5</c:v>
                </c:pt>
                <c:pt idx="4700" formatCode="#,##0.0">
                  <c:v>186.2</c:v>
                </c:pt>
                <c:pt idx="4701" formatCode="#,##0.0">
                  <c:v>188</c:v>
                </c:pt>
                <c:pt idx="4702" formatCode="#,##0.0">
                  <c:v>188.8</c:v>
                </c:pt>
                <c:pt idx="4703" formatCode="#,##0.0">
                  <c:v>190</c:v>
                </c:pt>
                <c:pt idx="4704" formatCode="#,##0.0">
                  <c:v>191.5</c:v>
                </c:pt>
                <c:pt idx="4705" formatCode="#,##0.0">
                  <c:v>197</c:v>
                </c:pt>
                <c:pt idx="4706" formatCode="#,##0.0">
                  <c:v>195</c:v>
                </c:pt>
                <c:pt idx="4707" formatCode="#,##0.0">
                  <c:v>195</c:v>
                </c:pt>
                <c:pt idx="4708" formatCode="#,##0.0">
                  <c:v>195</c:v>
                </c:pt>
                <c:pt idx="4709" formatCode="#,##0.0">
                  <c:v>190.5</c:v>
                </c:pt>
                <c:pt idx="4710" formatCode="#,##0.0">
                  <c:v>189.5</c:v>
                </c:pt>
                <c:pt idx="4711" formatCode="#,##0.0">
                  <c:v>189</c:v>
                </c:pt>
                <c:pt idx="4712" formatCode="#,##0.0">
                  <c:v>189</c:v>
                </c:pt>
                <c:pt idx="4713" formatCode="#,##0.0">
                  <c:v>191</c:v>
                </c:pt>
                <c:pt idx="4714" formatCode="#,##0.0">
                  <c:v>190.5</c:v>
                </c:pt>
                <c:pt idx="4715" formatCode="#,##0.0">
                  <c:v>192</c:v>
                </c:pt>
                <c:pt idx="4716" formatCode="#,##0.0">
                  <c:v>192</c:v>
                </c:pt>
                <c:pt idx="4717" formatCode="#,##0.0">
                  <c:v>190</c:v>
                </c:pt>
                <c:pt idx="4718" formatCode="#,##0.0">
                  <c:v>194.5</c:v>
                </c:pt>
                <c:pt idx="4719" formatCode="#,##0.0">
                  <c:v>188.5</c:v>
                </c:pt>
                <c:pt idx="4720" formatCode="#,##0.0">
                  <c:v>191.5</c:v>
                </c:pt>
                <c:pt idx="4721" formatCode="#,##0.0">
                  <c:v>190</c:v>
                </c:pt>
                <c:pt idx="4722" formatCode="#,##0.0">
                  <c:v>192</c:v>
                </c:pt>
                <c:pt idx="4723" formatCode="#,##0.0">
                  <c:v>188</c:v>
                </c:pt>
                <c:pt idx="4724" formatCode="#,##0.0">
                  <c:v>185</c:v>
                </c:pt>
                <c:pt idx="4725" formatCode="General">
                  <c:v>177</c:v>
                </c:pt>
                <c:pt idx="4726" formatCode="General">
                  <c:v>179</c:v>
                </c:pt>
                <c:pt idx="4727" formatCode="General">
                  <c:v>171.5</c:v>
                </c:pt>
                <c:pt idx="4728" formatCode="General">
                  <c:v>170.5</c:v>
                </c:pt>
                <c:pt idx="4729" formatCode="General">
                  <c:v>171</c:v>
                </c:pt>
                <c:pt idx="4730" formatCode="General">
                  <c:v>169</c:v>
                </c:pt>
                <c:pt idx="4731" formatCode="General">
                  <c:v>168.5</c:v>
                </c:pt>
                <c:pt idx="4732" formatCode="General">
                  <c:v>167.5</c:v>
                </c:pt>
                <c:pt idx="4733" formatCode="General">
                  <c:v>172.5</c:v>
                </c:pt>
                <c:pt idx="4734" formatCode="General">
                  <c:v>175</c:v>
                </c:pt>
                <c:pt idx="4735" formatCode="General">
                  <c:v>180</c:v>
                </c:pt>
                <c:pt idx="4736" formatCode="General">
                  <c:v>181</c:v>
                </c:pt>
                <c:pt idx="4737" formatCode="General">
                  <c:v>181</c:v>
                </c:pt>
                <c:pt idx="4738" formatCode="General">
                  <c:v>180</c:v>
                </c:pt>
                <c:pt idx="4739" formatCode="General">
                  <c:v>176</c:v>
                </c:pt>
                <c:pt idx="4740" formatCode="General">
                  <c:v>177.5</c:v>
                </c:pt>
                <c:pt idx="4741" formatCode="General">
                  <c:v>173.5</c:v>
                </c:pt>
                <c:pt idx="4742" formatCode="General">
                  <c:v>175</c:v>
                </c:pt>
                <c:pt idx="4743" formatCode="General">
                  <c:v>173</c:v>
                </c:pt>
                <c:pt idx="4744" formatCode="General">
                  <c:v>171.5</c:v>
                </c:pt>
                <c:pt idx="4745" formatCode="General">
                  <c:v>172.5</c:v>
                </c:pt>
                <c:pt idx="4746" formatCode="General">
                  <c:v>155</c:v>
                </c:pt>
                <c:pt idx="4747" formatCode="General">
                  <c:v>149.5</c:v>
                </c:pt>
                <c:pt idx="4748" formatCode="General">
                  <c:v>150</c:v>
                </c:pt>
                <c:pt idx="4749" formatCode="General">
                  <c:v>147</c:v>
                </c:pt>
                <c:pt idx="4750" formatCode="General">
                  <c:v>145</c:v>
                </c:pt>
                <c:pt idx="4751" formatCode="General">
                  <c:v>146.5</c:v>
                </c:pt>
                <c:pt idx="4752" formatCode="General">
                  <c:v>146</c:v>
                </c:pt>
                <c:pt idx="4753" formatCode="General">
                  <c:v>141</c:v>
                </c:pt>
                <c:pt idx="4754" formatCode="General">
                  <c:v>140</c:v>
                </c:pt>
                <c:pt idx="4755" formatCode="General">
                  <c:v>139</c:v>
                </c:pt>
                <c:pt idx="4756" formatCode="General">
                  <c:v>142</c:v>
                </c:pt>
                <c:pt idx="4757" formatCode="General">
                  <c:v>145</c:v>
                </c:pt>
                <c:pt idx="4758" formatCode="General">
                  <c:v>143.5</c:v>
                </c:pt>
                <c:pt idx="4759" formatCode="General">
                  <c:v>140</c:v>
                </c:pt>
                <c:pt idx="4760" formatCode="General">
                  <c:v>139</c:v>
                </c:pt>
                <c:pt idx="4761" formatCode="General">
                  <c:v>137</c:v>
                </c:pt>
                <c:pt idx="4762" formatCode="General">
                  <c:v>140</c:v>
                </c:pt>
                <c:pt idx="4763" formatCode="General">
                  <c:v>143</c:v>
                </c:pt>
                <c:pt idx="4764" formatCode="General">
                  <c:v>138</c:v>
                </c:pt>
                <c:pt idx="4765" formatCode="General">
                  <c:v>135.5</c:v>
                </c:pt>
                <c:pt idx="4766" formatCode="General">
                  <c:v>131</c:v>
                </c:pt>
                <c:pt idx="4767" formatCode="General">
                  <c:v>134</c:v>
                </c:pt>
                <c:pt idx="4768" formatCode="General">
                  <c:v>131.5</c:v>
                </c:pt>
                <c:pt idx="4769" formatCode="General">
                  <c:v>129</c:v>
                </c:pt>
                <c:pt idx="4770" formatCode="General">
                  <c:v>133</c:v>
                </c:pt>
                <c:pt idx="4771" formatCode="General">
                  <c:v>135</c:v>
                </c:pt>
                <c:pt idx="4772" formatCode="General">
                  <c:v>133</c:v>
                </c:pt>
                <c:pt idx="4773" formatCode="General">
                  <c:v>130</c:v>
                </c:pt>
                <c:pt idx="4774" formatCode="General">
                  <c:v>135</c:v>
                </c:pt>
                <c:pt idx="4775" formatCode="General">
                  <c:v>136</c:v>
                </c:pt>
                <c:pt idx="4776" formatCode="General">
                  <c:v>140</c:v>
                </c:pt>
                <c:pt idx="4777" formatCode="General">
                  <c:v>144</c:v>
                </c:pt>
                <c:pt idx="4778" formatCode="General">
                  <c:v>140</c:v>
                </c:pt>
                <c:pt idx="4779" formatCode="General">
                  <c:v>142.5</c:v>
                </c:pt>
                <c:pt idx="4780" formatCode="General">
                  <c:v>146</c:v>
                </c:pt>
                <c:pt idx="4781" formatCode="General">
                  <c:v>146</c:v>
                </c:pt>
                <c:pt idx="4782" formatCode="General">
                  <c:v>146</c:v>
                </c:pt>
                <c:pt idx="4783" formatCode="General">
                  <c:v>146</c:v>
                </c:pt>
                <c:pt idx="4784" formatCode="General">
                  <c:v>148</c:v>
                </c:pt>
                <c:pt idx="4785" formatCode="General">
                  <c:v>145</c:v>
                </c:pt>
                <c:pt idx="4786" formatCode="General">
                  <c:v>149.5</c:v>
                </c:pt>
                <c:pt idx="4787" formatCode="General">
                  <c:v>150</c:v>
                </c:pt>
                <c:pt idx="4788" formatCode="General">
                  <c:v>148.5</c:v>
                </c:pt>
                <c:pt idx="4789" formatCode="General">
                  <c:v>145</c:v>
                </c:pt>
                <c:pt idx="4790" formatCode="General">
                  <c:v>150</c:v>
                </c:pt>
                <c:pt idx="4791" formatCode="General">
                  <c:v>149.5</c:v>
                </c:pt>
                <c:pt idx="4792" formatCode="General">
                  <c:v>150</c:v>
                </c:pt>
                <c:pt idx="4793" formatCode="General">
                  <c:v>153</c:v>
                </c:pt>
                <c:pt idx="4794" formatCode="General">
                  <c:v>149.5</c:v>
                </c:pt>
                <c:pt idx="4795" formatCode="General">
                  <c:v>150</c:v>
                </c:pt>
                <c:pt idx="4796" formatCode="General">
                  <c:v>151.5</c:v>
                </c:pt>
                <c:pt idx="4797" formatCode="General">
                  <c:v>151</c:v>
                </c:pt>
                <c:pt idx="4798" formatCode="General">
                  <c:v>149.5</c:v>
                </c:pt>
                <c:pt idx="4799" formatCode="General">
                  <c:v>150</c:v>
                </c:pt>
                <c:pt idx="4800" formatCode="General">
                  <c:v>150</c:v>
                </c:pt>
                <c:pt idx="4801" formatCode="General">
                  <c:v>150</c:v>
                </c:pt>
                <c:pt idx="4802" formatCode="General">
                  <c:v>150</c:v>
                </c:pt>
                <c:pt idx="4803" formatCode="General">
                  <c:v>150</c:v>
                </c:pt>
                <c:pt idx="4804" formatCode="General">
                  <c:v>150</c:v>
                </c:pt>
                <c:pt idx="4805" formatCode="General">
                  <c:v>150</c:v>
                </c:pt>
                <c:pt idx="4806" formatCode="General">
                  <c:v>150</c:v>
                </c:pt>
                <c:pt idx="4807" formatCode="General">
                  <c:v>147</c:v>
                </c:pt>
                <c:pt idx="4808" formatCode="General">
                  <c:v>145</c:v>
                </c:pt>
                <c:pt idx="4809" formatCode="General">
                  <c:v>146</c:v>
                </c:pt>
                <c:pt idx="4810" formatCode="General">
                  <c:v>147</c:v>
                </c:pt>
                <c:pt idx="4811" formatCode="General">
                  <c:v>144.5</c:v>
                </c:pt>
                <c:pt idx="4812" formatCode="General">
                  <c:v>144</c:v>
                </c:pt>
                <c:pt idx="4813" formatCode="General">
                  <c:v>143.5</c:v>
                </c:pt>
                <c:pt idx="4814" formatCode="General">
                  <c:v>143.5</c:v>
                </c:pt>
                <c:pt idx="4815" formatCode="General">
                  <c:v>143.5</c:v>
                </c:pt>
                <c:pt idx="4816" formatCode="General">
                  <c:v>143</c:v>
                </c:pt>
                <c:pt idx="4817" formatCode="General">
                  <c:v>141</c:v>
                </c:pt>
                <c:pt idx="4818" formatCode="General">
                  <c:v>144</c:v>
                </c:pt>
                <c:pt idx="4819" formatCode="General">
                  <c:v>143</c:v>
                </c:pt>
                <c:pt idx="4820" formatCode="General">
                  <c:v>143.5</c:v>
                </c:pt>
                <c:pt idx="4821" formatCode="General">
                  <c:v>143</c:v>
                </c:pt>
                <c:pt idx="4822" formatCode="General">
                  <c:v>143</c:v>
                </c:pt>
                <c:pt idx="4823" formatCode="General">
                  <c:v>144.5</c:v>
                </c:pt>
                <c:pt idx="4824" formatCode="General">
                  <c:v>146</c:v>
                </c:pt>
                <c:pt idx="4825" formatCode="General">
                  <c:v>150</c:v>
                </c:pt>
                <c:pt idx="4826" formatCode="General">
                  <c:v>150</c:v>
                </c:pt>
                <c:pt idx="4827" formatCode="General">
                  <c:v>152</c:v>
                </c:pt>
                <c:pt idx="4828" formatCode="General">
                  <c:v>154.5</c:v>
                </c:pt>
                <c:pt idx="4829" formatCode="General">
                  <c:v>158</c:v>
                </c:pt>
                <c:pt idx="4830" formatCode="General">
                  <c:v>157.5</c:v>
                </c:pt>
                <c:pt idx="4831" formatCode="General">
                  <c:v>157</c:v>
                </c:pt>
                <c:pt idx="4832" formatCode="General">
                  <c:v>157</c:v>
                </c:pt>
                <c:pt idx="4833" formatCode="General">
                  <c:v>158.5</c:v>
                </c:pt>
                <c:pt idx="4834" formatCode="General">
                  <c:v>155</c:v>
                </c:pt>
                <c:pt idx="4835" formatCode="General">
                  <c:v>155</c:v>
                </c:pt>
                <c:pt idx="4836" formatCode="General">
                  <c:v>158</c:v>
                </c:pt>
                <c:pt idx="4837" formatCode="General">
                  <c:v>157</c:v>
                </c:pt>
                <c:pt idx="4838" formatCode="General">
                  <c:v>157.5</c:v>
                </c:pt>
                <c:pt idx="4839" formatCode="General">
                  <c:v>158</c:v>
                </c:pt>
                <c:pt idx="4840" formatCode="General">
                  <c:v>157</c:v>
                </c:pt>
                <c:pt idx="4841" formatCode="General">
                  <c:v>158</c:v>
                </c:pt>
                <c:pt idx="4842" formatCode="General">
                  <c:v>158</c:v>
                </c:pt>
                <c:pt idx="4843" formatCode="General">
                  <c:v>163.5</c:v>
                </c:pt>
                <c:pt idx="4844" formatCode="General">
                  <c:v>166</c:v>
                </c:pt>
                <c:pt idx="4845" formatCode="General">
                  <c:v>170.5</c:v>
                </c:pt>
                <c:pt idx="4846" formatCode="General">
                  <c:v>177</c:v>
                </c:pt>
                <c:pt idx="4847" formatCode="General">
                  <c:v>177</c:v>
                </c:pt>
                <c:pt idx="4848" formatCode="General">
                  <c:v>175</c:v>
                </c:pt>
                <c:pt idx="4849" formatCode="General">
                  <c:v>172</c:v>
                </c:pt>
                <c:pt idx="4850" formatCode="General">
                  <c:v>173</c:v>
                </c:pt>
                <c:pt idx="4851" formatCode="General">
                  <c:v>171.5</c:v>
                </c:pt>
                <c:pt idx="4852" formatCode="General">
                  <c:v>171</c:v>
                </c:pt>
                <c:pt idx="4853" formatCode="General">
                  <c:v>169</c:v>
                </c:pt>
                <c:pt idx="4854" formatCode="General">
                  <c:v>169</c:v>
                </c:pt>
                <c:pt idx="4855" formatCode="General">
                  <c:v>162.5</c:v>
                </c:pt>
                <c:pt idx="4856" formatCode="General">
                  <c:v>164</c:v>
                </c:pt>
                <c:pt idx="4857" formatCode="General">
                  <c:v>163.5</c:v>
                </c:pt>
                <c:pt idx="4858" formatCode="General">
                  <c:v>165</c:v>
                </c:pt>
                <c:pt idx="4859" formatCode="General">
                  <c:v>165</c:v>
                </c:pt>
                <c:pt idx="4860" formatCode="General">
                  <c:v>165</c:v>
                </c:pt>
                <c:pt idx="4861" formatCode="General">
                  <c:v>164.5</c:v>
                </c:pt>
                <c:pt idx="4862" formatCode="General">
                  <c:v>159</c:v>
                </c:pt>
                <c:pt idx="4863" formatCode="General">
                  <c:v>160</c:v>
                </c:pt>
                <c:pt idx="4864" formatCode="General">
                  <c:v>159.5</c:v>
                </c:pt>
                <c:pt idx="4865" formatCode="General">
                  <c:v>158.5</c:v>
                </c:pt>
                <c:pt idx="4866" formatCode="General">
                  <c:v>159</c:v>
                </c:pt>
                <c:pt idx="4867" formatCode="General">
                  <c:v>159</c:v>
                </c:pt>
                <c:pt idx="4868" formatCode="General">
                  <c:v>159.5</c:v>
                </c:pt>
                <c:pt idx="4869" formatCode="General">
                  <c:v>157</c:v>
                </c:pt>
                <c:pt idx="4870" formatCode="General">
                  <c:v>147.5</c:v>
                </c:pt>
                <c:pt idx="4871" formatCode="General">
                  <c:v>155</c:v>
                </c:pt>
                <c:pt idx="4872" formatCode="General">
                  <c:v>158.5</c:v>
                </c:pt>
                <c:pt idx="4873" formatCode="General">
                  <c:v>154</c:v>
                </c:pt>
                <c:pt idx="4874" formatCode="General">
                  <c:v>150.5</c:v>
                </c:pt>
                <c:pt idx="4875" formatCode="General">
                  <c:v>151.5</c:v>
                </c:pt>
                <c:pt idx="4876" formatCode="General">
                  <c:v>153</c:v>
                </c:pt>
                <c:pt idx="4877" formatCode="General">
                  <c:v>155.5</c:v>
                </c:pt>
                <c:pt idx="4878" formatCode="General">
                  <c:v>160</c:v>
                </c:pt>
                <c:pt idx="4879" formatCode="General">
                  <c:v>160</c:v>
                </c:pt>
                <c:pt idx="4880" formatCode="General">
                  <c:v>162.5</c:v>
                </c:pt>
                <c:pt idx="4881" formatCode="General">
                  <c:v>163.5</c:v>
                </c:pt>
                <c:pt idx="4882" formatCode="General">
                  <c:v>164</c:v>
                </c:pt>
                <c:pt idx="4883" formatCode="General">
                  <c:v>166</c:v>
                </c:pt>
                <c:pt idx="4884" formatCode="General">
                  <c:v>166</c:v>
                </c:pt>
                <c:pt idx="4885" formatCode="General">
                  <c:v>170</c:v>
                </c:pt>
                <c:pt idx="4886" formatCode="General">
                  <c:v>170</c:v>
                </c:pt>
                <c:pt idx="4887" formatCode="General">
                  <c:v>169</c:v>
                </c:pt>
                <c:pt idx="4888" formatCode="General">
                  <c:v>168.5</c:v>
                </c:pt>
                <c:pt idx="4889" formatCode="General">
                  <c:v>167</c:v>
                </c:pt>
                <c:pt idx="4890" formatCode="General">
                  <c:v>167</c:v>
                </c:pt>
                <c:pt idx="4891" formatCode="General">
                  <c:v>168.5</c:v>
                </c:pt>
                <c:pt idx="4892" formatCode="General">
                  <c:v>170</c:v>
                </c:pt>
                <c:pt idx="4893" formatCode="General">
                  <c:v>168</c:v>
                </c:pt>
                <c:pt idx="4894" formatCode="General">
                  <c:v>169.5</c:v>
                </c:pt>
                <c:pt idx="4895" formatCode="General">
                  <c:v>169.5</c:v>
                </c:pt>
                <c:pt idx="4896" formatCode="General">
                  <c:v>169</c:v>
                </c:pt>
                <c:pt idx="4897" formatCode="General">
                  <c:v>169</c:v>
                </c:pt>
                <c:pt idx="4898" formatCode="General">
                  <c:v>165</c:v>
                </c:pt>
                <c:pt idx="4899" formatCode="General">
                  <c:v>169.5</c:v>
                </c:pt>
                <c:pt idx="4900" formatCode="General">
                  <c:v>165</c:v>
                </c:pt>
                <c:pt idx="4901" formatCode="General">
                  <c:v>162.5</c:v>
                </c:pt>
                <c:pt idx="4902" formatCode="General">
                  <c:v>161.5</c:v>
                </c:pt>
                <c:pt idx="4903" formatCode="General">
                  <c:v>165.5</c:v>
                </c:pt>
                <c:pt idx="4904" formatCode="General">
                  <c:v>164.5</c:v>
                </c:pt>
                <c:pt idx="4905" formatCode="General">
                  <c:v>168</c:v>
                </c:pt>
                <c:pt idx="4906" formatCode="General">
                  <c:v>165.5</c:v>
                </c:pt>
                <c:pt idx="4907" formatCode="General">
                  <c:v>169</c:v>
                </c:pt>
                <c:pt idx="4908" formatCode="General">
                  <c:v>169</c:v>
                </c:pt>
                <c:pt idx="4909" formatCode="General">
                  <c:v>170</c:v>
                </c:pt>
                <c:pt idx="4910" formatCode="General">
                  <c:v>167.5</c:v>
                </c:pt>
                <c:pt idx="4911" formatCode="General">
                  <c:v>168.5</c:v>
                </c:pt>
                <c:pt idx="4912" formatCode="General">
                  <c:v>163.5</c:v>
                </c:pt>
                <c:pt idx="4913" formatCode="General">
                  <c:v>168</c:v>
                </c:pt>
                <c:pt idx="4914" formatCode="General">
                  <c:v>169.5</c:v>
                </c:pt>
                <c:pt idx="4915" formatCode="General">
                  <c:v>169</c:v>
                </c:pt>
                <c:pt idx="4916" formatCode="General">
                  <c:v>170</c:v>
                </c:pt>
                <c:pt idx="4917" formatCode="General">
                  <c:v>170</c:v>
                </c:pt>
                <c:pt idx="4918" formatCode="General">
                  <c:v>170</c:v>
                </c:pt>
                <c:pt idx="4919" formatCode="General">
                  <c:v>170</c:v>
                </c:pt>
                <c:pt idx="4920" formatCode="General">
                  <c:v>171</c:v>
                </c:pt>
                <c:pt idx="4921" formatCode="General">
                  <c:v>168.5</c:v>
                </c:pt>
                <c:pt idx="4922" formatCode="General">
                  <c:v>171</c:v>
                </c:pt>
                <c:pt idx="4923" formatCode="General">
                  <c:v>168.5</c:v>
                </c:pt>
                <c:pt idx="4924" formatCode="General">
                  <c:v>169</c:v>
                </c:pt>
                <c:pt idx="4925" formatCode="General">
                  <c:v>158</c:v>
                </c:pt>
                <c:pt idx="4926" formatCode="General">
                  <c:v>163.5</c:v>
                </c:pt>
                <c:pt idx="4927" formatCode="General">
                  <c:v>161</c:v>
                </c:pt>
                <c:pt idx="4928" formatCode="General">
                  <c:v>161</c:v>
                </c:pt>
                <c:pt idx="4929" formatCode="General">
                  <c:v>159.5</c:v>
                </c:pt>
                <c:pt idx="4930" formatCode="General">
                  <c:v>159.5</c:v>
                </c:pt>
                <c:pt idx="4931" formatCode="General">
                  <c:v>159.5</c:v>
                </c:pt>
                <c:pt idx="4932" formatCode="General">
                  <c:v>161.5</c:v>
                </c:pt>
                <c:pt idx="4933" formatCode="General">
                  <c:v>157</c:v>
                </c:pt>
                <c:pt idx="4934" formatCode="General">
                  <c:v>157.5</c:v>
                </c:pt>
                <c:pt idx="4935" formatCode="General">
                  <c:v>160</c:v>
                </c:pt>
                <c:pt idx="4936" formatCode="General">
                  <c:v>160</c:v>
                </c:pt>
                <c:pt idx="4937" formatCode="General">
                  <c:v>160</c:v>
                </c:pt>
                <c:pt idx="4938" formatCode="General">
                  <c:v>160.5</c:v>
                </c:pt>
                <c:pt idx="4939" formatCode="General">
                  <c:v>159.5</c:v>
                </c:pt>
                <c:pt idx="4940" formatCode="General">
                  <c:v>158</c:v>
                </c:pt>
                <c:pt idx="4941" formatCode="General">
                  <c:v>155</c:v>
                </c:pt>
                <c:pt idx="4942" formatCode="General">
                  <c:v>160</c:v>
                </c:pt>
                <c:pt idx="4943" formatCode="General">
                  <c:v>155</c:v>
                </c:pt>
                <c:pt idx="4944" formatCode="General">
                  <c:v>153</c:v>
                </c:pt>
                <c:pt idx="4945" formatCode="General">
                  <c:v>150.5</c:v>
                </c:pt>
                <c:pt idx="4946" formatCode="General">
                  <c:v>151</c:v>
                </c:pt>
                <c:pt idx="4947" formatCode="General">
                  <c:v>150</c:v>
                </c:pt>
                <c:pt idx="4948" formatCode="General">
                  <c:v>149</c:v>
                </c:pt>
                <c:pt idx="4949" formatCode="General">
                  <c:v>149</c:v>
                </c:pt>
                <c:pt idx="4950" formatCode="General">
                  <c:v>152</c:v>
                </c:pt>
                <c:pt idx="4951" formatCode="General">
                  <c:v>150</c:v>
                </c:pt>
                <c:pt idx="4952" formatCode="General">
                  <c:v>150</c:v>
                </c:pt>
                <c:pt idx="4953" formatCode="General">
                  <c:v>150</c:v>
                </c:pt>
                <c:pt idx="4954" formatCode="General">
                  <c:v>150.5</c:v>
                </c:pt>
                <c:pt idx="4955" formatCode="General">
                  <c:v>151</c:v>
                </c:pt>
                <c:pt idx="4956" formatCode="General">
                  <c:v>150</c:v>
                </c:pt>
                <c:pt idx="4957" formatCode="General">
                  <c:v>150</c:v>
                </c:pt>
                <c:pt idx="4958" formatCode="General">
                  <c:v>153</c:v>
                </c:pt>
                <c:pt idx="4959" formatCode="General">
                  <c:v>156</c:v>
                </c:pt>
                <c:pt idx="4960" formatCode="General">
                  <c:v>152.5</c:v>
                </c:pt>
                <c:pt idx="4961" formatCode="General">
                  <c:v>153</c:v>
                </c:pt>
                <c:pt idx="4962" formatCode="General">
                  <c:v>154</c:v>
                </c:pt>
                <c:pt idx="4963" formatCode="General">
                  <c:v>157</c:v>
                </c:pt>
                <c:pt idx="4964" formatCode="General">
                  <c:v>155.5</c:v>
                </c:pt>
                <c:pt idx="4965" formatCode="General">
                  <c:v>155.5</c:v>
                </c:pt>
                <c:pt idx="4966" formatCode="General">
                  <c:v>155.5</c:v>
                </c:pt>
                <c:pt idx="4967" formatCode="General">
                  <c:v>155</c:v>
                </c:pt>
                <c:pt idx="4968" formatCode="General">
                  <c:v>155.5</c:v>
                </c:pt>
                <c:pt idx="4969" formatCode="General">
                  <c:v>159.5</c:v>
                </c:pt>
                <c:pt idx="4970" formatCode="General">
                  <c:v>155.5</c:v>
                </c:pt>
                <c:pt idx="4971" formatCode="General">
                  <c:v>154</c:v>
                </c:pt>
                <c:pt idx="4972" formatCode="General">
                  <c:v>155</c:v>
                </c:pt>
                <c:pt idx="4973" formatCode="General">
                  <c:v>155.5</c:v>
                </c:pt>
                <c:pt idx="4974" formatCode="General">
                  <c:v>160</c:v>
                </c:pt>
                <c:pt idx="4975" formatCode="General">
                  <c:v>164</c:v>
                </c:pt>
                <c:pt idx="4976" formatCode="General">
                  <c:v>161</c:v>
                </c:pt>
                <c:pt idx="4977" formatCode="General">
                  <c:v>159</c:v>
                </c:pt>
                <c:pt idx="4978" formatCode="General">
                  <c:v>162</c:v>
                </c:pt>
                <c:pt idx="4979" formatCode="General">
                  <c:v>159</c:v>
                </c:pt>
                <c:pt idx="4980" formatCode="General">
                  <c:v>162</c:v>
                </c:pt>
                <c:pt idx="4981" formatCode="General">
                  <c:v>161.5</c:v>
                </c:pt>
                <c:pt idx="4982" formatCode="General">
                  <c:v>162</c:v>
                </c:pt>
                <c:pt idx="4983" formatCode="General">
                  <c:v>164.5</c:v>
                </c:pt>
                <c:pt idx="4984" formatCode="General">
                  <c:v>165</c:v>
                </c:pt>
                <c:pt idx="4985" formatCode="General">
                  <c:v>165.5</c:v>
                </c:pt>
                <c:pt idx="4986" formatCode="General">
                  <c:v>150</c:v>
                </c:pt>
                <c:pt idx="4987" formatCode="General">
                  <c:v>150</c:v>
                </c:pt>
                <c:pt idx="4988" formatCode="General">
                  <c:v>149.5</c:v>
                </c:pt>
                <c:pt idx="4989" formatCode="General">
                  <c:v>148</c:v>
                </c:pt>
                <c:pt idx="4990" formatCode="General">
                  <c:v>153.5</c:v>
                </c:pt>
                <c:pt idx="4991" formatCode="General">
                  <c:v>155.5</c:v>
                </c:pt>
                <c:pt idx="4992" formatCode="General">
                  <c:v>154</c:v>
                </c:pt>
                <c:pt idx="4993" formatCode="General">
                  <c:v>154.5</c:v>
                </c:pt>
                <c:pt idx="4994" formatCode="General">
                  <c:v>162.5</c:v>
                </c:pt>
                <c:pt idx="4995" formatCode="General">
                  <c:v>171.5</c:v>
                </c:pt>
                <c:pt idx="4996" formatCode="General">
                  <c:v>172</c:v>
                </c:pt>
                <c:pt idx="4997" formatCode="General">
                  <c:v>174</c:v>
                </c:pt>
                <c:pt idx="4998" formatCode="General">
                  <c:v>176.5</c:v>
                </c:pt>
                <c:pt idx="4999" formatCode="General">
                  <c:v>175.5</c:v>
                </c:pt>
                <c:pt idx="5000" formatCode="General">
                  <c:v>174.5</c:v>
                </c:pt>
                <c:pt idx="5001" formatCode="General">
                  <c:v>176</c:v>
                </c:pt>
                <c:pt idx="5002" formatCode="General">
                  <c:v>180</c:v>
                </c:pt>
                <c:pt idx="5003" formatCode="General">
                  <c:v>187</c:v>
                </c:pt>
                <c:pt idx="5004" formatCode="General">
                  <c:v>185</c:v>
                </c:pt>
                <c:pt idx="5005" formatCode="General">
                  <c:v>183</c:v>
                </c:pt>
                <c:pt idx="5006" formatCode="General">
                  <c:v>181</c:v>
                </c:pt>
                <c:pt idx="5007" formatCode="General">
                  <c:v>175</c:v>
                </c:pt>
                <c:pt idx="5008" formatCode="General">
                  <c:v>179</c:v>
                </c:pt>
                <c:pt idx="5009" formatCode="General">
                  <c:v>176.5</c:v>
                </c:pt>
                <c:pt idx="5010" formatCode="General">
                  <c:v>176.5</c:v>
                </c:pt>
                <c:pt idx="5011" formatCode="General">
                  <c:v>178</c:v>
                </c:pt>
                <c:pt idx="5012" formatCode="General">
                  <c:v>183</c:v>
                </c:pt>
                <c:pt idx="5013">
                  <c:v>185.5</c:v>
                </c:pt>
                <c:pt idx="5014" formatCode="General">
                  <c:v>187</c:v>
                </c:pt>
                <c:pt idx="5015" formatCode="General">
                  <c:v>187.5</c:v>
                </c:pt>
                <c:pt idx="5016" formatCode="General">
                  <c:v>191.5</c:v>
                </c:pt>
                <c:pt idx="5017" formatCode="General">
                  <c:v>189.5</c:v>
                </c:pt>
                <c:pt idx="5018" formatCode="General">
                  <c:v>187.5</c:v>
                </c:pt>
                <c:pt idx="5019" formatCode="General">
                  <c:v>189</c:v>
                </c:pt>
                <c:pt idx="5020" formatCode="General">
                  <c:v>187</c:v>
                </c:pt>
                <c:pt idx="5021" formatCode="General">
                  <c:v>187</c:v>
                </c:pt>
                <c:pt idx="5022" formatCode="General">
                  <c:v>180.5</c:v>
                </c:pt>
                <c:pt idx="5023" formatCode="General">
                  <c:v>181.5</c:v>
                </c:pt>
                <c:pt idx="5024" formatCode="General">
                  <c:v>181</c:v>
                </c:pt>
                <c:pt idx="5025" formatCode="General">
                  <c:v>181</c:v>
                </c:pt>
                <c:pt idx="5026" formatCode="General">
                  <c:v>185</c:v>
                </c:pt>
                <c:pt idx="5027" formatCode="General">
                  <c:v>186</c:v>
                </c:pt>
                <c:pt idx="5028" formatCode="General">
                  <c:v>187.5</c:v>
                </c:pt>
                <c:pt idx="5029" formatCode="General">
                  <c:v>189</c:v>
                </c:pt>
                <c:pt idx="5030" formatCode="General">
                  <c:v>188.5</c:v>
                </c:pt>
                <c:pt idx="5031" formatCode="General">
                  <c:v>187</c:v>
                </c:pt>
                <c:pt idx="5032" formatCode="General">
                  <c:v>190</c:v>
                </c:pt>
                <c:pt idx="5033" formatCode="General">
                  <c:v>187</c:v>
                </c:pt>
                <c:pt idx="5034" formatCode="General">
                  <c:v>187</c:v>
                </c:pt>
                <c:pt idx="5035">
                  <c:v>188</c:v>
                </c:pt>
                <c:pt idx="5036">
                  <c:v>186.5</c:v>
                </c:pt>
                <c:pt idx="5037">
                  <c:v>187</c:v>
                </c:pt>
                <c:pt idx="5038">
                  <c:v>186</c:v>
                </c:pt>
                <c:pt idx="5039">
                  <c:v>187</c:v>
                </c:pt>
                <c:pt idx="5040">
                  <c:v>183</c:v>
                </c:pt>
                <c:pt idx="5041">
                  <c:v>187</c:v>
                </c:pt>
                <c:pt idx="5042">
                  <c:v>189</c:v>
                </c:pt>
                <c:pt idx="5043">
                  <c:v>189</c:v>
                </c:pt>
                <c:pt idx="5044" formatCode="General">
                  <c:v>188.5</c:v>
                </c:pt>
                <c:pt idx="5045" formatCode="General">
                  <c:v>191</c:v>
                </c:pt>
                <c:pt idx="5046" formatCode="General">
                  <c:v>194.5</c:v>
                </c:pt>
                <c:pt idx="5047" formatCode="General">
                  <c:v>197</c:v>
                </c:pt>
                <c:pt idx="5048" formatCode="General">
                  <c:v>194.5</c:v>
                </c:pt>
                <c:pt idx="5049" formatCode="General">
                  <c:v>195.5</c:v>
                </c:pt>
                <c:pt idx="5050" formatCode="General">
                  <c:v>199</c:v>
                </c:pt>
                <c:pt idx="5051" formatCode="General">
                  <c:v>196</c:v>
                </c:pt>
                <c:pt idx="5052" formatCode="General">
                  <c:v>195.5</c:v>
                </c:pt>
                <c:pt idx="5053" formatCode="General">
                  <c:v>194</c:v>
                </c:pt>
                <c:pt idx="5054" formatCode="General">
                  <c:v>194</c:v>
                </c:pt>
                <c:pt idx="5055" formatCode="General">
                  <c:v>192.5</c:v>
                </c:pt>
                <c:pt idx="5056" formatCode="General">
                  <c:v>191</c:v>
                </c:pt>
                <c:pt idx="5057" formatCode="General">
                  <c:v>188</c:v>
                </c:pt>
                <c:pt idx="5058" formatCode="General">
                  <c:v>186</c:v>
                </c:pt>
                <c:pt idx="5059" formatCode="General">
                  <c:v>183</c:v>
                </c:pt>
                <c:pt idx="5060" formatCode="General">
                  <c:v>184</c:v>
                </c:pt>
                <c:pt idx="5061" formatCode="General">
                  <c:v>186</c:v>
                </c:pt>
                <c:pt idx="5062" formatCode="General">
                  <c:v>185.5</c:v>
                </c:pt>
                <c:pt idx="5063" formatCode="General">
                  <c:v>181.5</c:v>
                </c:pt>
                <c:pt idx="5064" formatCode="General">
                  <c:v>178</c:v>
                </c:pt>
                <c:pt idx="5065" formatCode="General">
                  <c:v>181</c:v>
                </c:pt>
                <c:pt idx="5066" formatCode="General">
                  <c:v>184</c:v>
                </c:pt>
                <c:pt idx="5067" formatCode="General">
                  <c:v>182</c:v>
                </c:pt>
                <c:pt idx="5068" formatCode="General">
                  <c:v>187</c:v>
                </c:pt>
                <c:pt idx="5069" formatCode="General">
                  <c:v>186</c:v>
                </c:pt>
                <c:pt idx="5070" formatCode="General">
                  <c:v>186</c:v>
                </c:pt>
                <c:pt idx="5071" formatCode="General">
                  <c:v>184.5</c:v>
                </c:pt>
                <c:pt idx="5072" formatCode="General">
                  <c:v>183.5</c:v>
                </c:pt>
                <c:pt idx="5073" formatCode="General">
                  <c:v>188.5</c:v>
                </c:pt>
                <c:pt idx="5074" formatCode="General">
                  <c:v>188</c:v>
                </c:pt>
                <c:pt idx="5075" formatCode="General">
                  <c:v>188.5</c:v>
                </c:pt>
                <c:pt idx="5076" formatCode="General">
                  <c:v>188</c:v>
                </c:pt>
                <c:pt idx="5077" formatCode="General">
                  <c:v>187</c:v>
                </c:pt>
                <c:pt idx="5078" formatCode="General">
                  <c:v>183</c:v>
                </c:pt>
                <c:pt idx="5079" formatCode="General">
                  <c:v>184</c:v>
                </c:pt>
                <c:pt idx="5080" formatCode="General">
                  <c:v>180</c:v>
                </c:pt>
                <c:pt idx="5081" formatCode="General">
                  <c:v>173</c:v>
                </c:pt>
                <c:pt idx="5082" formatCode="General">
                  <c:v>171</c:v>
                </c:pt>
                <c:pt idx="5083" formatCode="General">
                  <c:v>166</c:v>
                </c:pt>
                <c:pt idx="5084" formatCode="General">
                  <c:v>166.5</c:v>
                </c:pt>
                <c:pt idx="5085" formatCode="General">
                  <c:v>172</c:v>
                </c:pt>
                <c:pt idx="5086" formatCode="General">
                  <c:v>176</c:v>
                </c:pt>
                <c:pt idx="5087" formatCode="General">
                  <c:v>178</c:v>
                </c:pt>
                <c:pt idx="5088" formatCode="General">
                  <c:v>178</c:v>
                </c:pt>
                <c:pt idx="5089" formatCode="General">
                  <c:v>179.5</c:v>
                </c:pt>
                <c:pt idx="5090" formatCode="General">
                  <c:v>176</c:v>
                </c:pt>
                <c:pt idx="5091" formatCode="General">
                  <c:v>178.5</c:v>
                </c:pt>
                <c:pt idx="5092" formatCode="General">
                  <c:v>179</c:v>
                </c:pt>
                <c:pt idx="5093" formatCode="General">
                  <c:v>182</c:v>
                </c:pt>
                <c:pt idx="5094" formatCode="General">
                  <c:v>179</c:v>
                </c:pt>
                <c:pt idx="5095" formatCode="General">
                  <c:v>174</c:v>
                </c:pt>
                <c:pt idx="5096" formatCode="General">
                  <c:v>176</c:v>
                </c:pt>
                <c:pt idx="5097" formatCode="General">
                  <c:v>174.5</c:v>
                </c:pt>
                <c:pt idx="5098" formatCode="General">
                  <c:v>173</c:v>
                </c:pt>
                <c:pt idx="5099" formatCode="General">
                  <c:v>176</c:v>
                </c:pt>
                <c:pt idx="5100" formatCode="General">
                  <c:v>175.5</c:v>
                </c:pt>
                <c:pt idx="5101" formatCode="General">
                  <c:v>175</c:v>
                </c:pt>
                <c:pt idx="5102" formatCode="General">
                  <c:v>175.5</c:v>
                </c:pt>
                <c:pt idx="5103" formatCode="#\ ##0.00">
                  <c:v>173</c:v>
                </c:pt>
                <c:pt idx="5104" formatCode="#\ ##0.00">
                  <c:v>164.5</c:v>
                </c:pt>
                <c:pt idx="5105" formatCode="#\ ##0.00">
                  <c:v>179</c:v>
                </c:pt>
                <c:pt idx="5106" formatCode="#\ ##0.00">
                  <c:v>174</c:v>
                </c:pt>
                <c:pt idx="5107" formatCode="#\ ##0.00">
                  <c:v>175</c:v>
                </c:pt>
                <c:pt idx="5108" formatCode="#\ ##0.00">
                  <c:v>172</c:v>
                </c:pt>
                <c:pt idx="5109" formatCode="#\ ##0.00">
                  <c:v>173.5</c:v>
                </c:pt>
                <c:pt idx="5110" formatCode="#\ ##0.00">
                  <c:v>172</c:v>
                </c:pt>
                <c:pt idx="5111" formatCode="#\ ##0.00">
                  <c:v>171</c:v>
                </c:pt>
                <c:pt idx="5112" formatCode="#\ ##0.00">
                  <c:v>176</c:v>
                </c:pt>
                <c:pt idx="5113" formatCode="#\ ##0.00">
                  <c:v>178.5</c:v>
                </c:pt>
                <c:pt idx="5114" formatCode="#\ ##0.00">
                  <c:v>181</c:v>
                </c:pt>
                <c:pt idx="5115" formatCode="#\ ##0.00">
                  <c:v>175.5</c:v>
                </c:pt>
                <c:pt idx="5116" formatCode="#\ ##0.00">
                  <c:v>174.5</c:v>
                </c:pt>
                <c:pt idx="5117" formatCode="#\ ##0.00">
                  <c:v>179</c:v>
                </c:pt>
                <c:pt idx="5118" formatCode="#\ ##0.00">
                  <c:v>179</c:v>
                </c:pt>
                <c:pt idx="5119" formatCode="#\ ##0.00">
                  <c:v>179.5</c:v>
                </c:pt>
                <c:pt idx="5120" formatCode="#\ ##0.00">
                  <c:v>180</c:v>
                </c:pt>
                <c:pt idx="5121" formatCode="#\ ##0.00">
                  <c:v>179.5</c:v>
                </c:pt>
                <c:pt idx="5122" formatCode="#\ ##0.00">
                  <c:v>180</c:v>
                </c:pt>
                <c:pt idx="5123" formatCode="#\ ##0.00">
                  <c:v>177</c:v>
                </c:pt>
                <c:pt idx="5124" formatCode="#\ ##0.00">
                  <c:v>179</c:v>
                </c:pt>
                <c:pt idx="5125" formatCode="#\ ##0.00">
                  <c:v>179</c:v>
                </c:pt>
                <c:pt idx="5126" formatCode="#\ ##0.00">
                  <c:v>179</c:v>
                </c:pt>
                <c:pt idx="5127" formatCode="#\ ##0.00">
                  <c:v>182</c:v>
                </c:pt>
                <c:pt idx="5128" formatCode="#\ ##0.00">
                  <c:v>185</c:v>
                </c:pt>
                <c:pt idx="5129" formatCode="#\ ##0.00">
                  <c:v>185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4C9-4E0C-8EC8-146CC85383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3667528"/>
        <c:axId val="233667920"/>
      </c:lineChart>
      <c:catAx>
        <c:axId val="2336675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rgbClr val="26437E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pl-PL" sz="1000" b="0" i="0" u="none" strike="noStrike" kern="1200" baseline="0">
                <a:solidFill>
                  <a:schemeClr val="accent1"/>
                </a:solidFill>
                <a:latin typeface="Montserrat" pitchFamily="2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233667920"/>
        <c:crosses val="autoZero"/>
        <c:auto val="0"/>
        <c:lblAlgn val="ctr"/>
        <c:lblOffset val="100"/>
        <c:tickLblSkip val="250"/>
        <c:noMultiLvlLbl val="0"/>
      </c:catAx>
      <c:valAx>
        <c:axId val="233667920"/>
        <c:scaling>
          <c:orientation val="minMax"/>
          <c:max val="2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pl-PL" sz="1200" b="0" i="0" u="none" strike="noStrike" kern="1200" baseline="0">
                <a:solidFill>
                  <a:srgbClr val="002060"/>
                </a:solidFill>
                <a:latin typeface="Montserrat" pitchFamily="2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233667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50504401215223E-2"/>
          <c:y val="9.1407539004289523E-2"/>
          <c:w val="0.92419936064485708"/>
          <c:h val="0.8145487915632714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26437E"/>
            </a:solidFill>
            <a:ln>
              <a:noFill/>
            </a:ln>
            <a:effectLst/>
          </c:spPr>
          <c:invertIfNegative val="0"/>
          <c:dPt>
            <c:idx val="19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5C9-4847-9520-FE1ACE12461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Montserrat" pitchFamily="2" charset="0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Dane!$E$12:$X$12</c:f>
              <c:numCache>
                <c:formatCode>General</c:formatCode>
                <c:ptCount val="20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</c:numCache>
            </c:numRef>
          </c:cat>
          <c:val>
            <c:numRef>
              <c:f>Dane!$E$13:$X$13</c:f>
              <c:numCache>
                <c:formatCode>0%</c:formatCode>
                <c:ptCount val="20"/>
                <c:pt idx="0">
                  <c:v>0.4394280399576852</c:v>
                </c:pt>
                <c:pt idx="1">
                  <c:v>0.29067388112545434</c:v>
                </c:pt>
                <c:pt idx="2">
                  <c:v>0.44303345658563248</c:v>
                </c:pt>
                <c:pt idx="3">
                  <c:v>0.3316007983492682</c:v>
                </c:pt>
                <c:pt idx="4">
                  <c:v>0.22700000000000001</c:v>
                </c:pt>
                <c:pt idx="5">
                  <c:v>0.1326097551359329</c:v>
                </c:pt>
                <c:pt idx="6">
                  <c:v>0.27072792017838243</c:v>
                </c:pt>
                <c:pt idx="7">
                  <c:v>0.10032439700945989</c:v>
                </c:pt>
                <c:pt idx="8">
                  <c:v>0.17059516585548873</c:v>
                </c:pt>
                <c:pt idx="9">
                  <c:v>0.2226983085175436</c:v>
                </c:pt>
                <c:pt idx="10">
                  <c:v>5.0998033446530935E-2</c:v>
                </c:pt>
                <c:pt idx="11">
                  <c:v>9.831765871905708E-2</c:v>
                </c:pt>
                <c:pt idx="12">
                  <c:v>7.6631830668246678E-2</c:v>
                </c:pt>
                <c:pt idx="13">
                  <c:v>0.11700695085057179</c:v>
                </c:pt>
                <c:pt idx="14">
                  <c:v>0.13297171101284808</c:v>
                </c:pt>
                <c:pt idx="15">
                  <c:v>0.14284420455125477</c:v>
                </c:pt>
                <c:pt idx="16">
                  <c:v>9.0215169144028745E-2</c:v>
                </c:pt>
                <c:pt idx="17">
                  <c:v>8.3350454775420496E-2</c:v>
                </c:pt>
                <c:pt idx="18">
                  <c:v>5.6243532107971665E-2</c:v>
                </c:pt>
                <c:pt idx="19">
                  <c:v>0.13378286098542735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5C9-4847-9520-FE1ACE12461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31718824"/>
        <c:axId val="231724312"/>
      </c:barChart>
      <c:catAx>
        <c:axId val="231718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26437E"/>
                </a:solidFill>
                <a:latin typeface="Montserrat" pitchFamily="2" charset="0"/>
                <a:ea typeface="+mn-ea"/>
                <a:cs typeface="+mn-cs"/>
              </a:defRPr>
            </a:pPr>
            <a:endParaRPr lang="pl-PL"/>
          </a:p>
        </c:txPr>
        <c:crossAx val="231724312"/>
        <c:crosses val="autoZero"/>
        <c:auto val="1"/>
        <c:lblAlgn val="ctr"/>
        <c:lblOffset val="100"/>
        <c:noMultiLvlLbl val="0"/>
      </c:catAx>
      <c:valAx>
        <c:axId val="231724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26437E"/>
                </a:solidFill>
                <a:latin typeface="Montserrat" pitchFamily="2" charset="0"/>
                <a:ea typeface="+mn-ea"/>
                <a:cs typeface="+mn-cs"/>
              </a:defRPr>
            </a:pPr>
            <a:endParaRPr lang="pl-PL"/>
          </a:p>
        </c:txPr>
        <c:crossAx val="231718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275883707092764"/>
          <c:y val="0.93450805027856187"/>
        </c:manualLayout>
      </c:layout>
      <c:overlay val="0"/>
      <c:txPr>
        <a:bodyPr/>
        <a:lstStyle/>
        <a:p>
          <a:pPr algn="ctr">
            <a:defRPr lang="en-US" sz="800" b="1" i="0" u="none" strike="noStrike" kern="1200" baseline="0">
              <a:solidFill>
                <a:srgbClr val="26437E"/>
              </a:solidFill>
              <a:latin typeface="Montserrat" pitchFamily="2" charset="0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11382533065719724"/>
          <c:y val="4.5426356589147281E-2"/>
          <c:w val="0.86438817696807502"/>
          <c:h val="0.7822904229994506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CAGR!$A$20</c:f>
              <c:strCache>
                <c:ptCount val="1"/>
                <c:pt idx="0">
                  <c:v>Przychody sektora MSP - Polska</c:v>
                </c:pt>
              </c:strCache>
            </c:strRef>
          </c:tx>
          <c:spPr>
            <a:solidFill>
              <a:srgbClr val="26437E"/>
            </a:solidFill>
            <a:ln>
              <a:noFill/>
            </a:ln>
            <a:effectLst/>
          </c:spPr>
          <c:invertIfNegative val="0"/>
          <c:dPt>
            <c:idx val="18"/>
            <c:invertIfNegative val="0"/>
            <c:bubble3D val="0"/>
            <c:spPr>
              <a:solidFill>
                <a:srgbClr val="26437E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E7A-4A4B-82CE-EC4B20CBA62B}"/>
              </c:ext>
            </c:extLst>
          </c:dPt>
          <c:cat>
            <c:numRef>
              <c:f>CAGR!$I$1:$AA$1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CAGR!$I$20:$AA$20</c:f>
              <c:numCache>
                <c:formatCode>General</c:formatCode>
                <c:ptCount val="19"/>
                <c:pt idx="0">
                  <c:v>9501</c:v>
                </c:pt>
                <c:pt idx="1">
                  <c:v>17900</c:v>
                </c:pt>
                <c:pt idx="2">
                  <c:v>20585</c:v>
                </c:pt>
                <c:pt idx="3">
                  <c:v>26235</c:v>
                </c:pt>
                <c:pt idx="4">
                  <c:v>31389</c:v>
                </c:pt>
                <c:pt idx="5" formatCode="#,##0">
                  <c:v>34318</c:v>
                </c:pt>
                <c:pt idx="6" formatCode="#,##0">
                  <c:v>40581</c:v>
                </c:pt>
                <c:pt idx="7" formatCode="#,##0">
                  <c:v>49417</c:v>
                </c:pt>
                <c:pt idx="8" formatCode="#,##0">
                  <c:v>54727</c:v>
                </c:pt>
                <c:pt idx="9" formatCode="#,##0">
                  <c:v>55785</c:v>
                </c:pt>
                <c:pt idx="10" formatCode="#,##0">
                  <c:v>67498</c:v>
                </c:pt>
                <c:pt idx="11" formatCode="#,##0">
                  <c:v>72251</c:v>
                </c:pt>
                <c:pt idx="12" formatCode="#,##0">
                  <c:v>74049</c:v>
                </c:pt>
                <c:pt idx="13" formatCode="#,##0">
                  <c:v>84294</c:v>
                </c:pt>
                <c:pt idx="14" formatCode="#,##0">
                  <c:v>99463</c:v>
                </c:pt>
                <c:pt idx="15" formatCode="#,##0">
                  <c:v>106600</c:v>
                </c:pt>
                <c:pt idx="16" formatCode="#,##0">
                  <c:v>116566</c:v>
                </c:pt>
                <c:pt idx="17" formatCode="#,##0">
                  <c:v>136085</c:v>
                </c:pt>
                <c:pt idx="18" formatCode="#,##0">
                  <c:v>160874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E7A-4A4B-82CE-EC4B20CBA6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1719608"/>
        <c:axId val="231719216"/>
      </c:barChart>
      <c:catAx>
        <c:axId val="2317196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>
            <a:solidFill>
              <a:schemeClr val="tx1"/>
            </a:solidFill>
          </a:ln>
        </c:spPr>
        <c:txPr>
          <a:bodyPr rot="-2460000" vert="horz"/>
          <a:lstStyle/>
          <a:p>
            <a:pPr algn="ctr">
              <a:defRPr lang="pl-PL" sz="600" b="0" i="0" u="none" strike="noStrike" kern="1200" baseline="0">
                <a:solidFill>
                  <a:srgbClr val="26437E"/>
                </a:solidFill>
                <a:latin typeface="Montserrat" pitchFamily="2" charset="0"/>
                <a:ea typeface="+mn-ea"/>
                <a:cs typeface="+mn-cs"/>
              </a:defRPr>
            </a:pPr>
            <a:endParaRPr lang="pl-PL"/>
          </a:p>
        </c:txPr>
        <c:crossAx val="231719216"/>
        <c:crosses val="autoZero"/>
        <c:auto val="1"/>
        <c:lblAlgn val="ctr"/>
        <c:lblOffset val="100"/>
        <c:noMultiLvlLbl val="0"/>
      </c:catAx>
      <c:valAx>
        <c:axId val="231719216"/>
        <c:scaling>
          <c:orientation val="minMax"/>
          <c:max val="180000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0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 algn="ctr">
              <a:defRPr lang="pl-PL" sz="600" b="0" i="0" u="none" strike="noStrike" kern="1200" baseline="0">
                <a:solidFill>
                  <a:srgbClr val="26437E"/>
                </a:solidFill>
                <a:latin typeface="Montserrat" pitchFamily="2" charset="0"/>
                <a:ea typeface="+mn-ea"/>
                <a:cs typeface="+mn-cs"/>
              </a:defRPr>
            </a:pPr>
            <a:endParaRPr lang="pl-PL"/>
          </a:p>
        </c:txPr>
        <c:crossAx val="231719608"/>
        <c:crosses val="autoZero"/>
        <c:crossBetween val="between"/>
      </c:valAx>
      <c:spPr>
        <a:noFill/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l-PL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>
              <a:defRPr lang="en-US" sz="800" b="1" i="0" u="none" strike="noStrike" kern="1200" baseline="0">
                <a:solidFill>
                  <a:srgbClr val="26437E"/>
                </a:solidFill>
                <a:latin typeface="Montserrat" pitchFamily="2" charset="0"/>
                <a:ea typeface="+mn-ea"/>
                <a:cs typeface="+mn-cs"/>
              </a:defRPr>
            </a:pPr>
            <a:r>
              <a:rPr lang="pl-PL" dirty="0">
                <a:latin typeface="Montserrat" pitchFamily="2" charset="0"/>
              </a:rPr>
              <a:t>Przychody sektora ERP - DACH</a:t>
            </a:r>
          </a:p>
        </c:rich>
      </c:tx>
      <c:layout>
        <c:manualLayout>
          <c:xMode val="edge"/>
          <c:yMode val="edge"/>
          <c:x val="0.24952872905182513"/>
          <c:y val="0.9286514670896114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382533065719724"/>
          <c:y val="4.5426356589147281E-2"/>
          <c:w val="0.86438817696807502"/>
          <c:h val="0.7822904229994506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CAGR!$A$21</c:f>
              <c:strCache>
                <c:ptCount val="1"/>
                <c:pt idx="0">
                  <c:v>Przychody sektora MSP - DACH</c:v>
                </c:pt>
              </c:strCache>
            </c:strRef>
          </c:tx>
          <c:spPr>
            <a:solidFill>
              <a:srgbClr val="26437E"/>
            </a:solidFill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26437E"/>
              </a:solidFill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DA1-43CA-8C10-911A4C4D2476}"/>
              </c:ext>
            </c:extLst>
          </c:dPt>
          <c:cat>
            <c:numRef>
              <c:f>CAGR!$Q$1:$AA$1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CAGR!$Q$21:$AA$21</c:f>
              <c:numCache>
                <c:formatCode>#,##0</c:formatCode>
                <c:ptCount val="11"/>
                <c:pt idx="0">
                  <c:v>37624</c:v>
                </c:pt>
                <c:pt idx="1">
                  <c:v>169682</c:v>
                </c:pt>
                <c:pt idx="2">
                  <c:v>147328</c:v>
                </c:pt>
                <c:pt idx="3">
                  <c:v>119318</c:v>
                </c:pt>
                <c:pt idx="4">
                  <c:v>114681</c:v>
                </c:pt>
                <c:pt idx="5">
                  <c:v>100904</c:v>
                </c:pt>
                <c:pt idx="6">
                  <c:v>102356</c:v>
                </c:pt>
                <c:pt idx="7">
                  <c:v>102547</c:v>
                </c:pt>
                <c:pt idx="8">
                  <c:v>111223</c:v>
                </c:pt>
                <c:pt idx="9">
                  <c:v>99771</c:v>
                </c:pt>
                <c:pt idx="10">
                  <c:v>99568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DA1-43CA-8C10-911A4C4D24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1722352"/>
        <c:axId val="231721176"/>
      </c:barChart>
      <c:catAx>
        <c:axId val="2317223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>
            <a:solidFill>
              <a:schemeClr val="tx1"/>
            </a:solidFill>
          </a:ln>
        </c:spPr>
        <c:txPr>
          <a:bodyPr rot="-2460000" vert="horz"/>
          <a:lstStyle/>
          <a:p>
            <a:pPr algn="ctr">
              <a:defRPr lang="pl-PL" sz="600" b="0" i="0" u="none" strike="noStrike" kern="1200" baseline="0">
                <a:solidFill>
                  <a:srgbClr val="26437E"/>
                </a:solidFill>
                <a:latin typeface="Montserrat" pitchFamily="2" charset="0"/>
                <a:ea typeface="+mn-ea"/>
                <a:cs typeface="+mn-cs"/>
              </a:defRPr>
            </a:pPr>
            <a:endParaRPr lang="pl-PL"/>
          </a:p>
        </c:txPr>
        <c:crossAx val="231721176"/>
        <c:crosses val="autoZero"/>
        <c:auto val="1"/>
        <c:lblAlgn val="ctr"/>
        <c:lblOffset val="100"/>
        <c:noMultiLvlLbl val="0"/>
      </c:catAx>
      <c:valAx>
        <c:axId val="231721176"/>
        <c:scaling>
          <c:orientation val="minMax"/>
          <c:max val="18000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#,##0" sourceLinked="1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 algn="ctr">
              <a:defRPr lang="pl-PL" sz="600" b="0" i="0" u="none" strike="noStrike" kern="1200" baseline="0">
                <a:solidFill>
                  <a:srgbClr val="26437E"/>
                </a:solidFill>
                <a:latin typeface="Montserrat" pitchFamily="2" charset="0"/>
                <a:ea typeface="+mn-ea"/>
                <a:cs typeface="+mn-cs"/>
              </a:defRPr>
            </a:pPr>
            <a:endParaRPr lang="pl-PL"/>
          </a:p>
        </c:txPr>
        <c:crossAx val="231722352"/>
        <c:crosses val="autoZero"/>
        <c:crossBetween val="between"/>
      </c:valAx>
      <c:spPr>
        <a:noFill/>
        <a:effectLst>
          <a:outerShdw blurRad="50800" dist="50800" dir="5400000" algn="ctr" rotWithShape="0">
            <a:schemeClr val="bg1"/>
          </a:outerShdw>
        </a:effectLst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l-PL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CAGR!$A$2</c:f>
              <c:strCache>
                <c:ptCount val="1"/>
                <c:pt idx="0">
                  <c:v>Sales revenue</c:v>
                </c:pt>
              </c:strCache>
            </c:strRef>
          </c:tx>
          <c:spPr>
            <a:solidFill>
              <a:srgbClr val="26437E"/>
            </a:solidFill>
            <a:ln>
              <a:noFill/>
            </a:ln>
            <a:effectLst/>
          </c:spPr>
          <c:invertIfNegative val="0"/>
          <c:dPt>
            <c:idx val="16"/>
            <c:invertIfNegative val="0"/>
            <c:bubble3D val="0"/>
            <c:spPr>
              <a:solidFill>
                <a:srgbClr val="26437E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559-4640-B6BB-F7A998CE8A31}"/>
              </c:ext>
            </c:extLst>
          </c:dPt>
          <c:dPt>
            <c:idx val="19"/>
            <c:invertIfNegative val="0"/>
            <c:bubble3D val="0"/>
            <c:spPr>
              <a:solidFill>
                <a:srgbClr val="26437E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559-4640-B6BB-F7A998CE8A31}"/>
              </c:ext>
            </c:extLst>
          </c:dPt>
          <c:cat>
            <c:numRef>
              <c:f>CAGR!$H$1:$AA$1</c:f>
              <c:numCache>
                <c:formatCode>General</c:formatCode>
                <c:ptCount val="20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</c:numCache>
            </c:numRef>
          </c:cat>
          <c:val>
            <c:numRef>
              <c:f>CAGR!$H$2:$AA$2</c:f>
              <c:numCache>
                <c:formatCode>#,##0</c:formatCode>
                <c:ptCount val="20"/>
                <c:pt idx="0">
                  <c:v>140849</c:v>
                </c:pt>
                <c:pt idx="1">
                  <c:v>127664</c:v>
                </c:pt>
                <c:pt idx="2">
                  <c:v>173759</c:v>
                </c:pt>
                <c:pt idx="3">
                  <c:v>195065</c:v>
                </c:pt>
                <c:pt idx="4">
                  <c:v>257647</c:v>
                </c:pt>
                <c:pt idx="5">
                  <c:v>329979</c:v>
                </c:pt>
                <c:pt idx="6">
                  <c:v>443990</c:v>
                </c:pt>
                <c:pt idx="7">
                  <c:v>491550</c:v>
                </c:pt>
                <c:pt idx="8">
                  <c:v>581048</c:v>
                </c:pt>
                <c:pt idx="9">
                  <c:v>700965</c:v>
                </c:pt>
                <c:pt idx="10">
                  <c:v>729403</c:v>
                </c:pt>
                <c:pt idx="11">
                  <c:v>761361</c:v>
                </c:pt>
                <c:pt idx="12">
                  <c:v>785653</c:v>
                </c:pt>
                <c:pt idx="13">
                  <c:v>883876</c:v>
                </c:pt>
                <c:pt idx="14">
                  <c:v>938976</c:v>
                </c:pt>
                <c:pt idx="15">
                  <c:v>1038351</c:v>
                </c:pt>
                <c:pt idx="16">
                  <c:v>1131580</c:v>
                </c:pt>
                <c:pt idx="17">
                  <c:v>1112813</c:v>
                </c:pt>
                <c:pt idx="18">
                  <c:v>1125110</c:v>
                </c:pt>
                <c:pt idx="19">
                  <c:v>1369619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559-4640-B6BB-F7A998CE8A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1720000"/>
        <c:axId val="231718432"/>
      </c:barChart>
      <c:catAx>
        <c:axId val="2317200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>
            <a:solidFill>
              <a:schemeClr val="tx1"/>
            </a:solidFill>
          </a:ln>
        </c:spPr>
        <c:txPr>
          <a:bodyPr rot="-2460000" vert="horz"/>
          <a:lstStyle/>
          <a:p>
            <a:pPr algn="ctr">
              <a:defRPr lang="pl-PL" sz="1000" b="0" i="0" u="none" strike="noStrike" kern="1200" baseline="0">
                <a:solidFill>
                  <a:srgbClr val="26437E"/>
                </a:solidFill>
                <a:latin typeface="Montserrat" pitchFamily="2" charset="0"/>
                <a:ea typeface="+mn-ea"/>
                <a:cs typeface="+mn-cs"/>
              </a:defRPr>
            </a:pPr>
            <a:endParaRPr lang="pl-PL"/>
          </a:p>
        </c:txPr>
        <c:crossAx val="231718432"/>
        <c:crosses val="autoZero"/>
        <c:auto val="1"/>
        <c:lblAlgn val="ctr"/>
        <c:lblOffset val="100"/>
        <c:noMultiLvlLbl val="0"/>
      </c:catAx>
      <c:valAx>
        <c:axId val="231718432"/>
        <c:scaling>
          <c:orientation val="minMax"/>
          <c:max val="140000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>
                    <a:solidFill>
                      <a:schemeClr val="tx1"/>
                    </a:solidFill>
                    <a:latin typeface="Montserrat" pitchFamily="2" charset="0"/>
                  </a:defRPr>
                </a:pPr>
                <a:r>
                  <a:rPr lang="pl-PL" dirty="0">
                    <a:solidFill>
                      <a:schemeClr val="tx1"/>
                    </a:solidFill>
                    <a:latin typeface="Montserrat" pitchFamily="2" charset="0"/>
                  </a:rPr>
                  <a:t>tys. PLN</a:t>
                </a:r>
              </a:p>
            </c:rich>
          </c:tx>
          <c:overlay val="0"/>
        </c:title>
        <c:numFmt formatCode="#,##0" sourceLinked="0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 algn="ctr">
              <a:defRPr lang="pl-PL" sz="1000" b="0" i="0" u="none" strike="noStrike" kern="1200" baseline="0">
                <a:solidFill>
                  <a:srgbClr val="26437E"/>
                </a:solidFill>
                <a:latin typeface="Montserrat" pitchFamily="2" charset="0"/>
                <a:ea typeface="+mn-ea"/>
                <a:cs typeface="+mn-cs"/>
              </a:defRPr>
            </a:pPr>
            <a:endParaRPr lang="pl-PL"/>
          </a:p>
        </c:txPr>
        <c:crossAx val="231720000"/>
        <c:crosses val="autoZero"/>
        <c:crossBetween val="between"/>
      </c:valAx>
      <c:spPr>
        <a:noFill/>
        <a:effectLst>
          <a:outerShdw blurRad="50800" dist="50800" dir="5400000" algn="ctr" rotWithShape="0">
            <a:schemeClr val="bg1"/>
          </a:outerShdw>
        </a:effectLst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l-PL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CAGR!$A$13</c:f>
              <c:strCache>
                <c:ptCount val="1"/>
                <c:pt idx="0">
                  <c:v>Total assets</c:v>
                </c:pt>
              </c:strCache>
            </c:strRef>
          </c:tx>
          <c:spPr>
            <a:solidFill>
              <a:srgbClr val="26437E"/>
            </a:solidFill>
            <a:ln>
              <a:noFill/>
            </a:ln>
            <a:effectLst/>
          </c:spPr>
          <c:invertIfNegative val="0"/>
          <c:dPt>
            <c:idx val="16"/>
            <c:invertIfNegative val="0"/>
            <c:bubble3D val="0"/>
            <c:spPr>
              <a:solidFill>
                <a:srgbClr val="26437E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6A4-4D8C-946C-D396679D6FA2}"/>
              </c:ext>
            </c:extLst>
          </c:dPt>
          <c:dPt>
            <c:idx val="19"/>
            <c:invertIfNegative val="0"/>
            <c:bubble3D val="0"/>
            <c:spPr>
              <a:solidFill>
                <a:srgbClr val="26437E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6A4-4D8C-946C-D396679D6FA2}"/>
              </c:ext>
            </c:extLst>
          </c:dPt>
          <c:cat>
            <c:numRef>
              <c:f>CAGR!$H$1:$AA$1</c:f>
              <c:numCache>
                <c:formatCode>General</c:formatCode>
                <c:ptCount val="20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</c:numCache>
            </c:numRef>
          </c:cat>
          <c:val>
            <c:numRef>
              <c:f>CAGR!$H$13:$AA$13</c:f>
              <c:numCache>
                <c:formatCode>#,##0</c:formatCode>
                <c:ptCount val="20"/>
                <c:pt idx="0">
                  <c:v>77787</c:v>
                </c:pt>
                <c:pt idx="1">
                  <c:v>153783</c:v>
                </c:pt>
                <c:pt idx="2">
                  <c:v>151465</c:v>
                </c:pt>
                <c:pt idx="3">
                  <c:v>216161</c:v>
                </c:pt>
                <c:pt idx="4">
                  <c:v>265985</c:v>
                </c:pt>
                <c:pt idx="5">
                  <c:v>271988</c:v>
                </c:pt>
                <c:pt idx="6">
                  <c:v>346847</c:v>
                </c:pt>
                <c:pt idx="7">
                  <c:v>461559</c:v>
                </c:pt>
                <c:pt idx="8">
                  <c:v>558489</c:v>
                </c:pt>
                <c:pt idx="9">
                  <c:v>915247</c:v>
                </c:pt>
                <c:pt idx="10">
                  <c:v>895106</c:v>
                </c:pt>
                <c:pt idx="11">
                  <c:v>968105</c:v>
                </c:pt>
                <c:pt idx="12">
                  <c:v>1022474</c:v>
                </c:pt>
                <c:pt idx="13">
                  <c:v>1146743</c:v>
                </c:pt>
                <c:pt idx="14">
                  <c:v>1142301</c:v>
                </c:pt>
                <c:pt idx="15">
                  <c:v>1216555</c:v>
                </c:pt>
                <c:pt idx="16">
                  <c:v>1304828</c:v>
                </c:pt>
                <c:pt idx="17">
                  <c:v>1444875</c:v>
                </c:pt>
                <c:pt idx="18">
                  <c:v>1508452</c:v>
                </c:pt>
                <c:pt idx="19">
                  <c:v>1665945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6A4-4D8C-946C-D396679D6F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1721960"/>
        <c:axId val="231722744"/>
      </c:barChart>
      <c:catAx>
        <c:axId val="2317219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>
            <a:solidFill>
              <a:schemeClr val="tx1"/>
            </a:solidFill>
          </a:ln>
        </c:spPr>
        <c:txPr>
          <a:bodyPr rot="-2460000" vert="horz"/>
          <a:lstStyle/>
          <a:p>
            <a:pPr algn="ctr">
              <a:defRPr lang="pl-PL" sz="1000" b="0" i="0" u="none" strike="noStrike" kern="1200" baseline="0">
                <a:solidFill>
                  <a:srgbClr val="26437E"/>
                </a:solidFill>
                <a:latin typeface="Montserrat" pitchFamily="2" charset="0"/>
                <a:ea typeface="+mn-ea"/>
                <a:cs typeface="+mn-cs"/>
              </a:defRPr>
            </a:pPr>
            <a:endParaRPr lang="pl-PL"/>
          </a:p>
        </c:txPr>
        <c:crossAx val="231722744"/>
        <c:crosses val="autoZero"/>
        <c:auto val="1"/>
        <c:lblAlgn val="ctr"/>
        <c:lblOffset val="100"/>
        <c:noMultiLvlLbl val="0"/>
      </c:catAx>
      <c:valAx>
        <c:axId val="23172274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>
                    <a:solidFill>
                      <a:schemeClr val="tx1"/>
                    </a:solidFill>
                    <a:latin typeface="Montserrat" pitchFamily="2" charset="0"/>
                  </a:defRPr>
                </a:pPr>
                <a:r>
                  <a:rPr lang="pl-PL" dirty="0">
                    <a:solidFill>
                      <a:schemeClr val="tx1"/>
                    </a:solidFill>
                    <a:latin typeface="Montserrat" pitchFamily="2" charset="0"/>
                  </a:rPr>
                  <a:t>tys. PLN</a:t>
                </a:r>
              </a:p>
            </c:rich>
          </c:tx>
          <c:overlay val="0"/>
        </c:title>
        <c:numFmt formatCode="#,##0" sourceLinked="0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 algn="ctr">
              <a:defRPr lang="pl-PL" sz="1000" b="0" i="0" u="none" strike="noStrike" kern="1200" baseline="0">
                <a:solidFill>
                  <a:srgbClr val="26437E"/>
                </a:solidFill>
                <a:latin typeface="Montserrat" pitchFamily="2" charset="0"/>
                <a:ea typeface="+mn-ea"/>
                <a:cs typeface="+mn-cs"/>
              </a:defRPr>
            </a:pPr>
            <a:endParaRPr lang="pl-PL"/>
          </a:p>
        </c:txPr>
        <c:crossAx val="231721960"/>
        <c:crosses val="autoZero"/>
        <c:crossBetween val="between"/>
      </c:valAx>
      <c:spPr>
        <a:noFill/>
        <a:effectLst>
          <a:outerShdw blurRad="50800" dist="50800" dir="5400000" algn="ctr" rotWithShape="0">
            <a:schemeClr val="bg1"/>
          </a:outerShdw>
        </a:effectLst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l-PL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CAGR!$A$12</c:f>
              <c:strCache>
                <c:ptCount val="1"/>
                <c:pt idx="0">
                  <c:v>EBITDA</c:v>
                </c:pt>
              </c:strCache>
            </c:strRef>
          </c:tx>
          <c:spPr>
            <a:solidFill>
              <a:srgbClr val="26437E"/>
            </a:solidFill>
            <a:ln>
              <a:noFill/>
            </a:ln>
            <a:effectLst/>
          </c:spPr>
          <c:invertIfNegative val="0"/>
          <c:dPt>
            <c:idx val="16"/>
            <c:invertIfNegative val="0"/>
            <c:bubble3D val="0"/>
            <c:spPr>
              <a:solidFill>
                <a:srgbClr val="26437E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8E0-854C-AA9F-D867FA78C62F}"/>
              </c:ext>
            </c:extLst>
          </c:dPt>
          <c:dPt>
            <c:idx val="19"/>
            <c:invertIfNegative val="0"/>
            <c:bubble3D val="0"/>
            <c:spPr>
              <a:solidFill>
                <a:srgbClr val="26437E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8E0-854C-AA9F-D867FA78C62F}"/>
              </c:ext>
            </c:extLst>
          </c:dPt>
          <c:cat>
            <c:numRef>
              <c:f>CAGR!$H$1:$AA$1</c:f>
              <c:numCache>
                <c:formatCode>General</c:formatCode>
                <c:ptCount val="20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</c:numCache>
            </c:numRef>
          </c:cat>
          <c:val>
            <c:numRef>
              <c:f>CAGR!$H$12:$AA$12</c:f>
              <c:numCache>
                <c:formatCode>#,##0</c:formatCode>
                <c:ptCount val="20"/>
                <c:pt idx="0">
                  <c:v>26641</c:v>
                </c:pt>
                <c:pt idx="1">
                  <c:v>11332</c:v>
                </c:pt>
                <c:pt idx="2">
                  <c:v>28149</c:v>
                </c:pt>
                <c:pt idx="3">
                  <c:v>18849</c:v>
                </c:pt>
                <c:pt idx="4">
                  <c:v>25306</c:v>
                </c:pt>
                <c:pt idx="5">
                  <c:v>26998</c:v>
                </c:pt>
                <c:pt idx="6">
                  <c:v>38620</c:v>
                </c:pt>
                <c:pt idx="7">
                  <c:v>58291</c:v>
                </c:pt>
                <c:pt idx="8">
                  <c:v>61050</c:v>
                </c:pt>
                <c:pt idx="9">
                  <c:v>67898.661390193301</c:v>
                </c:pt>
                <c:pt idx="10">
                  <c:v>56218</c:v>
                </c:pt>
                <c:pt idx="11">
                  <c:v>66245</c:v>
                </c:pt>
                <c:pt idx="12">
                  <c:v>80827</c:v>
                </c:pt>
                <c:pt idx="13">
                  <c:v>84093</c:v>
                </c:pt>
                <c:pt idx="14">
                  <c:v>98941</c:v>
                </c:pt>
                <c:pt idx="15">
                  <c:v>152909</c:v>
                </c:pt>
                <c:pt idx="16">
                  <c:v>166511</c:v>
                </c:pt>
                <c:pt idx="17">
                  <c:v>179901</c:v>
                </c:pt>
                <c:pt idx="18">
                  <c:v>122673</c:v>
                </c:pt>
                <c:pt idx="19">
                  <c:v>152748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8E0-854C-AA9F-D867FA78C6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1723528"/>
        <c:axId val="231724704"/>
      </c:barChart>
      <c:catAx>
        <c:axId val="2317235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>
            <a:solidFill>
              <a:schemeClr val="tx1"/>
            </a:solidFill>
          </a:ln>
        </c:spPr>
        <c:txPr>
          <a:bodyPr rot="-2460000" vert="horz"/>
          <a:lstStyle/>
          <a:p>
            <a:pPr algn="ctr">
              <a:defRPr lang="pl-PL" sz="1000" b="0" i="0" u="none" strike="noStrike" kern="1200" baseline="0">
                <a:solidFill>
                  <a:srgbClr val="26437E"/>
                </a:solidFill>
                <a:latin typeface="Montserrat" pitchFamily="2" charset="0"/>
                <a:ea typeface="+mn-ea"/>
                <a:cs typeface="+mn-cs"/>
              </a:defRPr>
            </a:pPr>
            <a:endParaRPr lang="pl-PL"/>
          </a:p>
        </c:txPr>
        <c:crossAx val="231724704"/>
        <c:crosses val="autoZero"/>
        <c:auto val="1"/>
        <c:lblAlgn val="ctr"/>
        <c:lblOffset val="100"/>
        <c:noMultiLvlLbl val="0"/>
      </c:catAx>
      <c:valAx>
        <c:axId val="231724704"/>
        <c:scaling>
          <c:orientation val="minMax"/>
          <c:max val="18000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>
                    <a:solidFill>
                      <a:schemeClr val="tx1"/>
                    </a:solidFill>
                    <a:latin typeface="Montserrat" pitchFamily="2" charset="0"/>
                  </a:defRPr>
                </a:pPr>
                <a:r>
                  <a:rPr lang="pl-PL" dirty="0">
                    <a:solidFill>
                      <a:schemeClr val="tx1"/>
                    </a:solidFill>
                    <a:latin typeface="Montserrat" pitchFamily="2" charset="0"/>
                  </a:rPr>
                  <a:t>tys. PLN</a:t>
                </a:r>
              </a:p>
            </c:rich>
          </c:tx>
          <c:layout>
            <c:manualLayout>
              <c:xMode val="edge"/>
              <c:yMode val="edge"/>
              <c:x val="3.6315534527494864E-3"/>
              <c:y val="0.37092705268582238"/>
            </c:manualLayout>
          </c:layout>
          <c:overlay val="0"/>
        </c:title>
        <c:numFmt formatCode="#,##0" sourceLinked="0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 algn="ctr">
              <a:defRPr lang="pl-PL" sz="1000" b="0" i="0" u="none" strike="noStrike" kern="1200" baseline="0">
                <a:solidFill>
                  <a:srgbClr val="26437E"/>
                </a:solidFill>
                <a:latin typeface="Montserrat" pitchFamily="2" charset="0"/>
                <a:ea typeface="+mn-ea"/>
                <a:cs typeface="+mn-cs"/>
              </a:defRPr>
            </a:pPr>
            <a:endParaRPr lang="pl-PL"/>
          </a:p>
        </c:txPr>
        <c:crossAx val="231723528"/>
        <c:crosses val="autoZero"/>
        <c:crossBetween val="between"/>
      </c:valAx>
      <c:spPr>
        <a:noFill/>
        <a:effectLst>
          <a:outerShdw blurRad="50800" dist="50800" dir="5400000" algn="ctr" rotWithShape="0">
            <a:schemeClr val="bg1"/>
          </a:outerShdw>
        </a:effectLst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l-PL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'R&amp;D'!$A$5</c:f>
              <c:strCache>
                <c:ptCount val="1"/>
                <c:pt idx="0">
                  <c:v>R&amp;D</c:v>
                </c:pt>
              </c:strCache>
            </c:strRef>
          </c:tx>
          <c:spPr>
            <a:solidFill>
              <a:srgbClr val="26437E"/>
            </a:solidFill>
            <a:ln>
              <a:noFill/>
            </a:ln>
            <a:effectLst/>
          </c:spPr>
          <c:invertIfNegative val="0"/>
          <c:dPt>
            <c:idx val="1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D935-44D7-8CCD-E0F23C32BC7E}"/>
              </c:ext>
            </c:extLst>
          </c:dPt>
          <c:cat>
            <c:strRef>
              <c:f>'R&amp;D'!$B$4:$T$4</c:f>
              <c:strCach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strCache>
            </c:strRef>
          </c:cat>
          <c:val>
            <c:numRef>
              <c:f>'R&amp;D'!$B$8:$T$8</c:f>
              <c:numCache>
                <c:formatCode>General</c:formatCode>
                <c:ptCount val="19"/>
                <c:pt idx="0">
                  <c:v>220.09700999999998</c:v>
                </c:pt>
                <c:pt idx="1">
                  <c:v>1606.2033300000001</c:v>
                </c:pt>
                <c:pt idx="2">
                  <c:v>3512.8387000000002</c:v>
                </c:pt>
                <c:pt idx="3">
                  <c:v>5460.2932000000001</c:v>
                </c:pt>
                <c:pt idx="4">
                  <c:v>15694.281850000003</c:v>
                </c:pt>
                <c:pt idx="5">
                  <c:v>23122.447580000004</c:v>
                </c:pt>
                <c:pt idx="6">
                  <c:v>32357.758650000007</c:v>
                </c:pt>
                <c:pt idx="7">
                  <c:v>71013.782999999981</c:v>
                </c:pt>
                <c:pt idx="8">
                  <c:v>68794.275809999977</c:v>
                </c:pt>
                <c:pt idx="9">
                  <c:v>57854.381249999984</c:v>
                </c:pt>
                <c:pt idx="10">
                  <c:v>67207.394769999999</c:v>
                </c:pt>
                <c:pt idx="11">
                  <c:v>78058.392649999965</c:v>
                </c:pt>
                <c:pt idx="12">
                  <c:v>68814.593840000001</c:v>
                </c:pt>
                <c:pt idx="13">
                  <c:v>69664.082620000001</c:v>
                </c:pt>
                <c:pt idx="14">
                  <c:v>70409.834530000007</c:v>
                </c:pt>
                <c:pt idx="15">
                  <c:v>101506.17795</c:v>
                </c:pt>
                <c:pt idx="16">
                  <c:v>169143.90100000001</c:v>
                </c:pt>
                <c:pt idx="17">
                  <c:v>179349.89326827065</c:v>
                </c:pt>
                <c:pt idx="18">
                  <c:v>181162.995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935-44D7-8CCD-E0F23C32BC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1725488"/>
        <c:axId val="233664000"/>
      </c:barChart>
      <c:catAx>
        <c:axId val="2317254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>
            <a:solidFill>
              <a:schemeClr val="tx1"/>
            </a:solidFill>
          </a:ln>
        </c:spPr>
        <c:txPr>
          <a:bodyPr rot="-2460000" vert="horz"/>
          <a:lstStyle/>
          <a:p>
            <a:pPr algn="ctr">
              <a:defRPr lang="pl-PL" sz="1000" b="0" i="0" u="none" strike="noStrike" kern="1200" baseline="0">
                <a:solidFill>
                  <a:srgbClr val="26437E"/>
                </a:solidFill>
                <a:latin typeface="Montserrat" pitchFamily="2" charset="0"/>
                <a:ea typeface="+mn-ea"/>
                <a:cs typeface="+mn-cs"/>
              </a:defRPr>
            </a:pPr>
            <a:endParaRPr lang="pl-PL"/>
          </a:p>
        </c:txPr>
        <c:crossAx val="233664000"/>
        <c:crosses val="autoZero"/>
        <c:auto val="1"/>
        <c:lblAlgn val="ctr"/>
        <c:lblOffset val="100"/>
        <c:noMultiLvlLbl val="0"/>
      </c:catAx>
      <c:valAx>
        <c:axId val="233664000"/>
        <c:scaling>
          <c:orientation val="minMax"/>
          <c:max val="18000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>
                    <a:solidFill>
                      <a:schemeClr val="tx1"/>
                    </a:solidFill>
                    <a:latin typeface="Montserrat" pitchFamily="2" charset="0"/>
                  </a:defRPr>
                </a:pPr>
                <a:r>
                  <a:rPr lang="pl-PL">
                    <a:solidFill>
                      <a:schemeClr val="tx1"/>
                    </a:solidFill>
                    <a:latin typeface="Montserrat" pitchFamily="2" charset="0"/>
                  </a:rPr>
                  <a:t>tys</a:t>
                </a:r>
                <a:r>
                  <a:rPr lang="pl-PL" dirty="0">
                    <a:solidFill>
                      <a:schemeClr val="tx1"/>
                    </a:solidFill>
                    <a:latin typeface="Montserrat" pitchFamily="2" charset="0"/>
                  </a:rPr>
                  <a:t>. PLN</a:t>
                </a:r>
              </a:p>
            </c:rich>
          </c:tx>
          <c:layout>
            <c:manualLayout>
              <c:xMode val="edge"/>
              <c:yMode val="edge"/>
              <c:x val="0"/>
              <c:y val="0.37004452167707724"/>
            </c:manualLayout>
          </c:layout>
          <c:overlay val="0"/>
        </c:title>
        <c:numFmt formatCode="#,##0" sourceLinked="0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 algn="ctr">
              <a:defRPr lang="pl-PL" sz="1000" b="0" i="0" u="none" strike="noStrike" kern="1200" baseline="0">
                <a:solidFill>
                  <a:srgbClr val="26437E"/>
                </a:solidFill>
                <a:latin typeface="Montserrat" pitchFamily="2" charset="0"/>
                <a:ea typeface="+mn-ea"/>
                <a:cs typeface="+mn-cs"/>
              </a:defRPr>
            </a:pPr>
            <a:endParaRPr lang="pl-PL"/>
          </a:p>
        </c:txPr>
        <c:crossAx val="231725488"/>
        <c:crosses val="autoZero"/>
        <c:crossBetween val="between"/>
      </c:valAx>
      <c:spPr>
        <a:noFill/>
        <a:effectLst>
          <a:outerShdw blurRad="50800" dist="50800" dir="5400000" algn="ctr" rotWithShape="0">
            <a:schemeClr val="bg1"/>
          </a:outerShdw>
        </a:effectLst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l-PL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CAGR!$A$15</c:f>
              <c:strCache>
                <c:ptCount val="1"/>
                <c:pt idx="0">
                  <c:v>Udział kapitału własnego</c:v>
                </c:pt>
              </c:strCache>
            </c:strRef>
          </c:tx>
          <c:spPr>
            <a:solidFill>
              <a:srgbClr val="1B4482"/>
            </a:solidFill>
            <a:ln>
              <a:noFill/>
            </a:ln>
            <a:effectLst/>
          </c:spPr>
          <c:invertIfNegative val="0"/>
          <c:dPt>
            <c:idx val="19"/>
            <c:invertIfNegative val="0"/>
            <c:bubble3D val="0"/>
            <c:spPr>
              <a:solidFill>
                <a:srgbClr val="26437E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103-2C40-B923-EBB070AEED10}"/>
              </c:ext>
            </c:extLst>
          </c:dPt>
          <c:cat>
            <c:numRef>
              <c:f>CAGR!$H$1:$AA$1</c:f>
              <c:numCache>
                <c:formatCode>General</c:formatCode>
                <c:ptCount val="20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</c:numCache>
            </c:numRef>
          </c:cat>
          <c:val>
            <c:numRef>
              <c:f>CAGR!$H$15:$AA$15</c:f>
              <c:numCache>
                <c:formatCode>0%</c:formatCode>
                <c:ptCount val="20"/>
                <c:pt idx="0">
                  <c:v>0.46596474989394115</c:v>
                </c:pt>
                <c:pt idx="1">
                  <c:v>0.76664520785782564</c:v>
                </c:pt>
                <c:pt idx="2">
                  <c:v>0.77556531211831115</c:v>
                </c:pt>
                <c:pt idx="3">
                  <c:v>0.55124189839980386</c:v>
                </c:pt>
                <c:pt idx="4">
                  <c:v>0.38961219617647613</c:v>
                </c:pt>
                <c:pt idx="5">
                  <c:v>0.43160360015883054</c:v>
                </c:pt>
                <c:pt idx="6">
                  <c:v>0.46525413222544809</c:v>
                </c:pt>
                <c:pt idx="7">
                  <c:v>0.55677172365829719</c:v>
                </c:pt>
                <c:pt idx="8">
                  <c:v>0.53856029393595939</c:v>
                </c:pt>
                <c:pt idx="9">
                  <c:v>0.58363917062825665</c:v>
                </c:pt>
                <c:pt idx="10">
                  <c:v>0.61927414183348117</c:v>
                </c:pt>
                <c:pt idx="11">
                  <c:v>0.60343557775241319</c:v>
                </c:pt>
                <c:pt idx="12">
                  <c:v>0.59644646220832997</c:v>
                </c:pt>
                <c:pt idx="13">
                  <c:v>0.54497127952819424</c:v>
                </c:pt>
                <c:pt idx="14">
                  <c:v>0.55826879255117523</c:v>
                </c:pt>
                <c:pt idx="15">
                  <c:v>0.57596491732802879</c:v>
                </c:pt>
                <c:pt idx="16">
                  <c:v>0.59822520669390911</c:v>
                </c:pt>
                <c:pt idx="17">
                  <c:v>0.56173163768492085</c:v>
                </c:pt>
                <c:pt idx="18">
                  <c:v>0.56428046765823503</c:v>
                </c:pt>
                <c:pt idx="19">
                  <c:v>0.52589251145746108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103-2C40-B923-EBB070AEED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3665176"/>
        <c:axId val="233664392"/>
      </c:barChart>
      <c:catAx>
        <c:axId val="2336651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>
            <a:solidFill>
              <a:schemeClr val="tx1"/>
            </a:solidFill>
          </a:ln>
        </c:spPr>
        <c:txPr>
          <a:bodyPr rot="-2460000" vert="horz"/>
          <a:lstStyle/>
          <a:p>
            <a:pPr algn="ctr">
              <a:defRPr lang="pl-PL" sz="1000" b="0" i="0" u="none" strike="noStrike" kern="1200" baseline="0">
                <a:solidFill>
                  <a:schemeClr val="accent1"/>
                </a:solidFill>
                <a:latin typeface="Montserrat" pitchFamily="2" charset="0"/>
                <a:ea typeface="+mn-ea"/>
                <a:cs typeface="+mn-cs"/>
              </a:defRPr>
            </a:pPr>
            <a:endParaRPr lang="pl-PL"/>
          </a:p>
        </c:txPr>
        <c:crossAx val="233664392"/>
        <c:crosses val="autoZero"/>
        <c:auto val="1"/>
        <c:lblAlgn val="ctr"/>
        <c:lblOffset val="100"/>
        <c:noMultiLvlLbl val="0"/>
      </c:catAx>
      <c:valAx>
        <c:axId val="233664392"/>
        <c:scaling>
          <c:orientation val="minMax"/>
          <c:max val="0.8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0%" sourceLinked="0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 algn="ctr">
              <a:defRPr lang="pl-PL" sz="10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33665176"/>
        <c:crosses val="autoZero"/>
        <c:crossBetween val="between"/>
        <c:majorUnit val="0.2"/>
      </c:valAx>
      <c:spPr>
        <a:noFill/>
        <a:effectLst>
          <a:outerShdw blurRad="50800" dist="50800" dir="5400000" algn="ctr" rotWithShape="0">
            <a:schemeClr val="bg1"/>
          </a:outerShdw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l-PL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0.3093</cdr:x>
      <cdr:y>0.09188</cdr:y>
    </cdr:from>
    <cdr:to>
      <cdr:x>0.99567</cdr:x>
      <cdr:y>0.24169</cdr:y>
    </cdr:to>
    <cdr:sp macro="" textlink="">
      <cdr:nvSpPr>
        <cdr:cNvPr id="4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B9C3C35E-7766-3846-8724-E06F13ED167C}"/>
            </a:ext>
          </a:extLst>
        </cdr:cNvPr>
        <cdr:cNvSpPr txBox="1"/>
      </cdr:nvSpPr>
      <cdr:spPr>
        <a:xfrm xmlns:a="http://schemas.openxmlformats.org/drawingml/2006/main">
          <a:off x="2271673" y="360900"/>
          <a:ext cx="5041126" cy="5883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91440" tIns="45720" rIns="91440" bIns="45720" rtlCol="0">
          <a:normAutofit/>
        </a:bodyPr>
        <a:lstStyle xmlns:a="http://schemas.openxmlformats.org/drawingml/2006/main">
          <a:defPPr>
            <a:defRPr lang="pl-PL"/>
          </a:defPPr>
          <a:lvl1pPr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lvl1pPr>
          <a:lvl2pPr marL="4572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lvl2pPr>
          <a:lvl3pPr marL="9144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lvl3pPr>
          <a:lvl4pPr marL="13716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lvl4pPr>
          <a:lvl5pPr marL="18288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pl-PL" sz="1600" dirty="0">
              <a:solidFill>
                <a:schemeClr val="accent3"/>
              </a:solidFill>
              <a:latin typeface="Montserrat" pitchFamily="2" charset="0"/>
            </a:rPr>
            <a:t>Udział TOP3 klientów w przychodach ogółem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xmlns="" id="{9AEF6D1B-312E-4260-86FD-4A5EECD540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918E7EEA-269E-4C23-A672-4023A8EDB4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9EF733F-584D-49D2-9B50-FB1946188CE2}" type="datetimeFigureOut">
              <a:rPr lang="pl-PL"/>
              <a:pPr>
                <a:defRPr/>
              </a:pPr>
              <a:t>2019-10-07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FA59C15E-FB9D-4F0E-9EF9-76B05349A7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6D576DAE-81AB-467A-9215-90B28071FA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2FFBA90-329A-49E3-B6BB-6A902620893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38253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xmlns="" id="{3DF2E76F-B264-47F1-B0BC-5C1420CB8B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A85150F6-EBAF-4B73-8AD3-36744A0B34C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2D6B8C0-ABB0-48AA-8CFB-81A503E64637}" type="datetimeFigureOut">
              <a:rPr lang="pl-PL"/>
              <a:pPr>
                <a:defRPr/>
              </a:pPr>
              <a:t>2019-10-07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xmlns="" id="{D0C8A83F-21E4-4BB8-8AFA-E7EB18139A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xmlns="" id="{8508191B-60B6-4AA3-B1D4-75C387EA61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EF197B84-57F6-4CF5-8DA7-3353C89806B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D2F5A869-722C-4CBF-89A1-E52919ECA3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911C0DD-FA73-4E0E-8975-060D1639A38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33356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14D64-BFD3-464E-8A52-07B4CA58294A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9118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56C910E4-1D76-4501-9A5F-2E7A2303473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2535238"/>
            <a:ext cx="9144000" cy="2608262"/>
          </a:xfrm>
          <a:prstGeom prst="rect">
            <a:avLst/>
          </a:prstGeom>
          <a:solidFill>
            <a:schemeClr val="tx1">
              <a:alpha val="94901"/>
            </a:schemeClr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>
              <a:solidFill>
                <a:srgbClr val="FFFFFF"/>
              </a:solidFill>
            </a:endParaRPr>
          </a:p>
        </p:txBody>
      </p:sp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457199" y="2535161"/>
            <a:ext cx="8229599" cy="1026962"/>
          </a:xfrm>
        </p:spPr>
        <p:txBody>
          <a:bodyPr lIns="0" rIns="0">
            <a:noAutofit/>
          </a:bodyPr>
          <a:lstStyle>
            <a:lvl1pPr algn="l">
              <a:lnSpc>
                <a:spcPct val="80000"/>
              </a:lnSpc>
              <a:defRPr sz="2800" b="1" cap="all" baseline="0"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9" name="Podtytuł 2"/>
          <p:cNvSpPr>
            <a:spLocks noGrp="1"/>
          </p:cNvSpPr>
          <p:nvPr>
            <p:ph type="subTitle" idx="1"/>
          </p:nvPr>
        </p:nvSpPr>
        <p:spPr>
          <a:xfrm>
            <a:off x="457199" y="3562123"/>
            <a:ext cx="8229599" cy="549693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200" cap="all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sp>
        <p:nvSpPr>
          <p:cNvPr id="16" name="Symbol zastępczy tekstu 9"/>
          <p:cNvSpPr>
            <a:spLocks noGrp="1"/>
          </p:cNvSpPr>
          <p:nvPr>
            <p:ph type="body" sz="quarter" idx="10"/>
          </p:nvPr>
        </p:nvSpPr>
        <p:spPr>
          <a:xfrm>
            <a:off x="457200" y="4111816"/>
            <a:ext cx="4000500" cy="295466"/>
          </a:xfrm>
          <a:noFill/>
        </p:spPr>
        <p:txBody>
          <a:bodyPr lIns="0" rIns="0" rtlCol="0" anchor="b">
            <a:spAutoFit/>
          </a:bodyPr>
          <a:lstStyle>
            <a:lvl1pPr marL="0" algn="l" defTabSz="457200" rtl="0" eaLnBrk="1" latinLnBrk="0" hangingPunct="1">
              <a:lnSpc>
                <a:spcPct val="110000"/>
              </a:lnSpc>
              <a:buNone/>
              <a:defRPr lang="pl-PL" sz="1200" b="1" kern="1200" baseline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algn="l" defTabSz="457200" rtl="0" eaLnBrk="1" latinLnBrk="0" hangingPunct="1">
              <a:lnSpc>
                <a:spcPct val="110000"/>
              </a:lnSpc>
              <a:defRPr lang="pl-PL" sz="12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457200" rtl="0" eaLnBrk="1" latinLnBrk="0" hangingPunct="1">
              <a:lnSpc>
                <a:spcPct val="110000"/>
              </a:lnSpc>
              <a:defRPr lang="pl-PL" sz="12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457200" rtl="0" eaLnBrk="1" latinLnBrk="0" hangingPunct="1">
              <a:lnSpc>
                <a:spcPct val="110000"/>
              </a:lnSpc>
              <a:defRPr lang="pl-PL" sz="12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457200" rtl="0" eaLnBrk="1" latinLnBrk="0" hangingPunct="1">
              <a:lnSpc>
                <a:spcPct val="110000"/>
              </a:lnSpc>
              <a:defRPr lang="pl-PL" sz="12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7" name="Symbol zastępczy tekstu 9"/>
          <p:cNvSpPr>
            <a:spLocks noGrp="1"/>
          </p:cNvSpPr>
          <p:nvPr>
            <p:ph type="body" sz="quarter" idx="11"/>
          </p:nvPr>
        </p:nvSpPr>
        <p:spPr>
          <a:xfrm>
            <a:off x="457200" y="4407282"/>
            <a:ext cx="4000500" cy="295466"/>
          </a:xfrm>
          <a:noFill/>
        </p:spPr>
        <p:txBody>
          <a:bodyPr lIns="0" rIns="0" rtlCol="0">
            <a:spAutoFit/>
          </a:bodyPr>
          <a:lstStyle>
            <a:lvl1pPr marL="0" algn="l" defTabSz="457200" rtl="0" eaLnBrk="1" latinLnBrk="0" hangingPunct="1">
              <a:lnSpc>
                <a:spcPct val="110000"/>
              </a:lnSpc>
              <a:buNone/>
              <a:defRPr lang="pl-PL" sz="1200" b="0" kern="1200" baseline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algn="l" defTabSz="457200" rtl="0" eaLnBrk="1" latinLnBrk="0" hangingPunct="1">
              <a:lnSpc>
                <a:spcPct val="110000"/>
              </a:lnSpc>
              <a:defRPr lang="pl-PL" sz="12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457200" rtl="0" eaLnBrk="1" latinLnBrk="0" hangingPunct="1">
              <a:lnSpc>
                <a:spcPct val="110000"/>
              </a:lnSpc>
              <a:defRPr lang="pl-PL" sz="12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457200" rtl="0" eaLnBrk="1" latinLnBrk="0" hangingPunct="1">
              <a:lnSpc>
                <a:spcPct val="110000"/>
              </a:lnSpc>
              <a:defRPr lang="pl-PL" sz="12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457200" rtl="0" eaLnBrk="1" latinLnBrk="0" hangingPunct="1">
              <a:lnSpc>
                <a:spcPct val="110000"/>
              </a:lnSpc>
              <a:defRPr lang="pl-PL" sz="12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Symbol zastępczy daty 3">
            <a:extLst>
              <a:ext uri="{FF2B5EF4-FFF2-40B4-BE49-F238E27FC236}">
                <a16:creationId xmlns:a16="http://schemas.microsoft.com/office/drawing/2014/main" xmlns="" id="{A65292B8-4EC8-462A-BC17-C887B324DD7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57200" y="4767263"/>
            <a:ext cx="1219200" cy="27463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lang="pl-PL"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318C8B5-E670-46D2-B5EA-EA9752A676CE}" type="datetimeFigureOut">
              <a:rPr lang="pl-PL"/>
              <a:pPr>
                <a:defRPr/>
              </a:pPr>
              <a:t>2019-10-07</a:t>
            </a:fld>
            <a:endParaRPr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11EADC10-B830-D641-A7F8-F3353A4D52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40964" y="4781223"/>
            <a:ext cx="882167" cy="19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60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 Slide - Insert 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6BE3FB9A-91F7-413C-BBC2-FEE87F751BEB}"/>
              </a:ext>
            </a:extLst>
          </p:cNvPr>
          <p:cNvSpPr/>
          <p:nvPr userDrawn="1"/>
        </p:nvSpPr>
        <p:spPr>
          <a:xfrm flipV="1">
            <a:off x="0" y="808038"/>
            <a:ext cx="9144000" cy="46037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0" name="Symbol zastępczy obiektu SmartArt 9"/>
          <p:cNvSpPr>
            <a:spLocks noGrp="1"/>
          </p:cNvSpPr>
          <p:nvPr>
            <p:ph type="dgm" sz="quarter" idx="15"/>
          </p:nvPr>
        </p:nvSpPr>
        <p:spPr>
          <a:xfrm>
            <a:off x="457199" y="853641"/>
            <a:ext cx="8236347" cy="3913622"/>
          </a:xfrm>
        </p:spPr>
        <p:txBody>
          <a:bodyPr lIns="0" rIns="0" rtlCol="0" anchor="ctr">
            <a:normAutofit/>
          </a:bodyPr>
          <a:lstStyle>
            <a:lvl1pPr algn="ctr">
              <a:buNone/>
              <a:defRPr/>
            </a:lvl1pPr>
          </a:lstStyle>
          <a:p>
            <a:pPr lvl="0"/>
            <a:r>
              <a:rPr lang="pl-PL" noProof="0"/>
              <a:t>Kliknij ikonę, aby dodać grafikę SmartArt</a:t>
            </a:r>
            <a:endParaRPr lang="pl-PL" noProof="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07364"/>
            <a:ext cx="8229600" cy="700557"/>
          </a:xfrm>
        </p:spPr>
        <p:txBody>
          <a:bodyPr/>
          <a:lstStyle>
            <a:lvl1pPr algn="l">
              <a:defRPr cap="all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2B433FF6-03CE-4BCD-9902-E18FD6D088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57200" y="4767263"/>
            <a:ext cx="412750" cy="273050"/>
          </a:xfrm>
          <a:noFill/>
        </p:spPr>
        <p:txBody>
          <a:bodyPr/>
          <a:lstStyle>
            <a:lvl1pPr>
              <a:defRPr lang="pl-PL" sz="105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F267EB88-57B9-4347-AB75-375B6778ADBF}" type="slidenum">
              <a:rPr/>
              <a:pPr>
                <a:defRPr/>
              </a:pPr>
              <a:t>‹#›</a:t>
            </a:fld>
            <a:endParaRPr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2E72F9B8-94D4-8749-9AE3-1201B330D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40964" y="4781223"/>
            <a:ext cx="882167" cy="19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90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 Slide - Insert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326A064B-1ED8-4D79-9878-F6AC15B05454}"/>
              </a:ext>
            </a:extLst>
          </p:cNvPr>
          <p:cNvSpPr/>
          <p:nvPr userDrawn="1"/>
        </p:nvSpPr>
        <p:spPr>
          <a:xfrm flipV="1">
            <a:off x="0" y="808038"/>
            <a:ext cx="9144000" cy="46037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1" name="Symbol zastępczy wykresu 10"/>
          <p:cNvSpPr>
            <a:spLocks noGrp="1"/>
          </p:cNvSpPr>
          <p:nvPr>
            <p:ph type="chart" sz="quarter" idx="15"/>
          </p:nvPr>
        </p:nvSpPr>
        <p:spPr>
          <a:xfrm>
            <a:off x="457199" y="853641"/>
            <a:ext cx="8236347" cy="3913621"/>
          </a:xfrm>
        </p:spPr>
        <p:txBody>
          <a:bodyPr lIns="0" rIns="0" rtlCol="0" anchor="ctr">
            <a:normAutofit/>
          </a:bodyPr>
          <a:lstStyle>
            <a:lvl1pPr algn="ctr">
              <a:buNone/>
              <a:defRPr/>
            </a:lvl1pPr>
          </a:lstStyle>
          <a:p>
            <a:pPr lvl="0"/>
            <a:r>
              <a:rPr lang="pl-PL" noProof="0"/>
              <a:t>Kliknij ikonę, aby dodać wykres</a:t>
            </a:r>
            <a:endParaRPr lang="pl-PL" noProof="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07364"/>
            <a:ext cx="8229600" cy="700557"/>
          </a:xfrm>
        </p:spPr>
        <p:txBody>
          <a:bodyPr/>
          <a:lstStyle>
            <a:lvl1pPr algn="l">
              <a:defRPr cap="all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0874FDF2-28DF-4EAC-A253-DEF619FA545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57200" y="4767263"/>
            <a:ext cx="412750" cy="273050"/>
          </a:xfrm>
          <a:noFill/>
        </p:spPr>
        <p:txBody>
          <a:bodyPr/>
          <a:lstStyle>
            <a:lvl1pPr>
              <a:defRPr lang="pl-PL" sz="105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8B2DA127-82C6-4A24-B718-9EA02B2867CC}" type="slidenum">
              <a:rPr/>
              <a:pPr>
                <a:defRPr/>
              </a:pPr>
              <a:t>‹#›</a:t>
            </a:fld>
            <a:endParaRPr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800B5BAF-1FDF-7D48-A72D-83AF4D5C6A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40964" y="4781223"/>
            <a:ext cx="882167" cy="19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22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3 Bullets /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>
            <a:extLst>
              <a:ext uri="{FF2B5EF4-FFF2-40B4-BE49-F238E27FC236}">
                <a16:creationId xmlns:a16="http://schemas.microsoft.com/office/drawing/2014/main" xmlns="" id="{B1EAB7E1-A260-4960-907B-E86474F98898}"/>
              </a:ext>
            </a:extLst>
          </p:cNvPr>
          <p:cNvSpPr/>
          <p:nvPr userDrawn="1"/>
        </p:nvSpPr>
        <p:spPr>
          <a:xfrm flipV="1">
            <a:off x="0" y="808038"/>
            <a:ext cx="9144000" cy="46037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6"/>
          </p:nvPr>
        </p:nvSpPr>
        <p:spPr>
          <a:xfrm>
            <a:off x="723900" y="3079750"/>
            <a:ext cx="1638300" cy="285750"/>
          </a:xfrm>
        </p:spPr>
        <p:txBody>
          <a:bodyPr>
            <a:noAutofit/>
          </a:bodyPr>
          <a:lstStyle>
            <a:lvl1pPr marL="0" indent="0" algn="ctr">
              <a:buNone/>
              <a:defRPr sz="14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Symbol zastępczy tekstu 6"/>
          <p:cNvSpPr>
            <a:spLocks noGrp="1"/>
          </p:cNvSpPr>
          <p:nvPr>
            <p:ph type="body" sz="quarter" idx="17"/>
          </p:nvPr>
        </p:nvSpPr>
        <p:spPr>
          <a:xfrm>
            <a:off x="723900" y="3522230"/>
            <a:ext cx="1638300" cy="1245033"/>
          </a:xfr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5" name="Symbol zastępczy tekstu 6"/>
          <p:cNvSpPr>
            <a:spLocks noGrp="1"/>
          </p:cNvSpPr>
          <p:nvPr>
            <p:ph type="body" sz="quarter" idx="20"/>
          </p:nvPr>
        </p:nvSpPr>
        <p:spPr>
          <a:xfrm>
            <a:off x="3768438" y="3079750"/>
            <a:ext cx="1638300" cy="285750"/>
          </a:xfrm>
        </p:spPr>
        <p:txBody>
          <a:bodyPr>
            <a:noAutofit/>
          </a:bodyPr>
          <a:lstStyle>
            <a:lvl1pPr marL="0" indent="0" algn="ctr">
              <a:buNone/>
              <a:defRPr sz="14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0" name="Symbol zastępczy tekstu 6"/>
          <p:cNvSpPr>
            <a:spLocks noGrp="1"/>
          </p:cNvSpPr>
          <p:nvPr>
            <p:ph type="body" sz="quarter" idx="21"/>
          </p:nvPr>
        </p:nvSpPr>
        <p:spPr>
          <a:xfrm>
            <a:off x="3768438" y="3522230"/>
            <a:ext cx="1638300" cy="1245033"/>
          </a:xfr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7" name="Symbol zastępczy tekstu 6"/>
          <p:cNvSpPr>
            <a:spLocks noGrp="1"/>
          </p:cNvSpPr>
          <p:nvPr>
            <p:ph type="body" sz="quarter" idx="24"/>
          </p:nvPr>
        </p:nvSpPr>
        <p:spPr>
          <a:xfrm>
            <a:off x="6806823" y="3079750"/>
            <a:ext cx="1638300" cy="285750"/>
          </a:xfrm>
        </p:spPr>
        <p:txBody>
          <a:bodyPr>
            <a:noAutofit/>
          </a:bodyPr>
          <a:lstStyle>
            <a:lvl1pPr marL="0" indent="0" algn="ctr">
              <a:buNone/>
              <a:defRPr sz="14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8" name="Symbol zastępczy tekstu 6"/>
          <p:cNvSpPr>
            <a:spLocks noGrp="1"/>
          </p:cNvSpPr>
          <p:nvPr>
            <p:ph type="body" sz="quarter" idx="25"/>
          </p:nvPr>
        </p:nvSpPr>
        <p:spPr>
          <a:xfrm>
            <a:off x="6806823" y="3522230"/>
            <a:ext cx="1638300" cy="1245033"/>
          </a:xfr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1" name="Symbol zastępczy obrazu 3"/>
          <p:cNvSpPr>
            <a:spLocks noGrp="1"/>
          </p:cNvSpPr>
          <p:nvPr>
            <p:ph type="pic" sz="quarter" idx="27"/>
          </p:nvPr>
        </p:nvSpPr>
        <p:spPr>
          <a:xfrm>
            <a:off x="6794500" y="1292224"/>
            <a:ext cx="1638300" cy="16383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457200" rtl="0" eaLnBrk="1" latinLnBrk="0" hangingPunct="1">
              <a:buNone/>
              <a:defRPr lang="pl-PL" sz="14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32" name="Symbol zastępczy obrazu 3"/>
          <p:cNvSpPr>
            <a:spLocks noGrp="1"/>
          </p:cNvSpPr>
          <p:nvPr>
            <p:ph type="pic" sz="quarter" idx="28"/>
          </p:nvPr>
        </p:nvSpPr>
        <p:spPr>
          <a:xfrm>
            <a:off x="3786182" y="1292224"/>
            <a:ext cx="1638300" cy="16383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457200" rtl="0" eaLnBrk="1" latinLnBrk="0" hangingPunct="1">
              <a:buNone/>
              <a:defRPr lang="pl-PL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33" name="Symbol zastępczy obrazu 3"/>
          <p:cNvSpPr>
            <a:spLocks noGrp="1"/>
          </p:cNvSpPr>
          <p:nvPr>
            <p:ph type="pic" sz="quarter" idx="29"/>
          </p:nvPr>
        </p:nvSpPr>
        <p:spPr>
          <a:xfrm>
            <a:off x="714348" y="1292224"/>
            <a:ext cx="1638300" cy="16383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lang="pl-PL" sz="14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07364"/>
            <a:ext cx="8229600" cy="700557"/>
          </a:xfrm>
        </p:spPr>
        <p:txBody>
          <a:bodyPr/>
          <a:lstStyle>
            <a:lvl1pPr algn="l">
              <a:defRPr cap="all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5" name="Symbol zastępczy numeru slajdu 5">
            <a:extLst>
              <a:ext uri="{FF2B5EF4-FFF2-40B4-BE49-F238E27FC236}">
                <a16:creationId xmlns:a16="http://schemas.microsoft.com/office/drawing/2014/main" xmlns="" id="{C60C590A-45DB-4C5D-895E-8FD364F9CC88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>
          <a:xfrm>
            <a:off x="457200" y="4767263"/>
            <a:ext cx="412750" cy="273050"/>
          </a:xfrm>
          <a:noFill/>
        </p:spPr>
        <p:txBody>
          <a:bodyPr/>
          <a:lstStyle>
            <a:lvl1pPr>
              <a:defRPr lang="pl-PL" sz="105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9E4D8275-3999-4683-B4BE-D5F7277C93D1}" type="slidenum">
              <a:rPr/>
              <a:pPr>
                <a:defRPr/>
              </a:pPr>
              <a:t>‹#›</a:t>
            </a:fld>
            <a:endParaRPr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xmlns="" id="{25424A2C-43D2-024F-B106-10A089305F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40964" y="4781223"/>
            <a:ext cx="882167" cy="19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06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4 Bullets /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088018D1-87A6-41FC-A474-946EB1C8B79A}"/>
              </a:ext>
            </a:extLst>
          </p:cNvPr>
          <p:cNvSpPr/>
          <p:nvPr userDrawn="1"/>
        </p:nvSpPr>
        <p:spPr>
          <a:xfrm flipV="1">
            <a:off x="0" y="808038"/>
            <a:ext cx="9144000" cy="46037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6"/>
          </p:nvPr>
        </p:nvSpPr>
        <p:spPr>
          <a:xfrm>
            <a:off x="619822" y="3079750"/>
            <a:ext cx="1638300" cy="285750"/>
          </a:xfrm>
        </p:spPr>
        <p:txBody>
          <a:bodyPr>
            <a:noAutofit/>
          </a:bodyPr>
          <a:lstStyle>
            <a:lvl1pPr marL="0" indent="0" algn="ctr">
              <a:buNone/>
              <a:defRPr sz="14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Symbol zastępczy tekstu 6"/>
          <p:cNvSpPr>
            <a:spLocks noGrp="1"/>
          </p:cNvSpPr>
          <p:nvPr>
            <p:ph type="body" sz="quarter" idx="17"/>
          </p:nvPr>
        </p:nvSpPr>
        <p:spPr>
          <a:xfrm>
            <a:off x="619822" y="3522230"/>
            <a:ext cx="1638300" cy="1245033"/>
          </a:xfr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5" name="Symbol zastępczy tekstu 6"/>
          <p:cNvSpPr>
            <a:spLocks noGrp="1"/>
          </p:cNvSpPr>
          <p:nvPr>
            <p:ph type="body" sz="quarter" idx="20"/>
          </p:nvPr>
        </p:nvSpPr>
        <p:spPr>
          <a:xfrm>
            <a:off x="2675618" y="3079750"/>
            <a:ext cx="1638300" cy="285750"/>
          </a:xfrm>
        </p:spPr>
        <p:txBody>
          <a:bodyPr>
            <a:noAutofit/>
          </a:bodyPr>
          <a:lstStyle>
            <a:lvl1pPr marL="0" indent="0" algn="ctr">
              <a:buNone/>
              <a:defRPr sz="1400" b="1" cap="all" baseline="0">
                <a:solidFill>
                  <a:srgbClr val="009DE0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0" name="Symbol zastępczy tekstu 6"/>
          <p:cNvSpPr>
            <a:spLocks noGrp="1"/>
          </p:cNvSpPr>
          <p:nvPr>
            <p:ph type="body" sz="quarter" idx="21"/>
          </p:nvPr>
        </p:nvSpPr>
        <p:spPr>
          <a:xfrm>
            <a:off x="2675618" y="3522230"/>
            <a:ext cx="1638300" cy="1245033"/>
          </a:xfr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7" name="Symbol zastępczy tekstu 6"/>
          <p:cNvSpPr>
            <a:spLocks noGrp="1"/>
          </p:cNvSpPr>
          <p:nvPr>
            <p:ph type="body" sz="quarter" idx="24"/>
          </p:nvPr>
        </p:nvSpPr>
        <p:spPr>
          <a:xfrm>
            <a:off x="4794819" y="3079750"/>
            <a:ext cx="1638300" cy="285750"/>
          </a:xfrm>
        </p:spPr>
        <p:txBody>
          <a:bodyPr>
            <a:noAutofit/>
          </a:bodyPr>
          <a:lstStyle>
            <a:lvl1pPr marL="0" indent="0" algn="ctr">
              <a:buNone/>
              <a:defRPr sz="14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8" name="Symbol zastępczy tekstu 6"/>
          <p:cNvSpPr>
            <a:spLocks noGrp="1"/>
          </p:cNvSpPr>
          <p:nvPr>
            <p:ph type="body" sz="quarter" idx="25"/>
          </p:nvPr>
        </p:nvSpPr>
        <p:spPr>
          <a:xfrm>
            <a:off x="4794819" y="3522230"/>
            <a:ext cx="1638300" cy="1245033"/>
          </a:xfr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1" name="Symbol zastępczy obrazu 3"/>
          <p:cNvSpPr>
            <a:spLocks noGrp="1"/>
          </p:cNvSpPr>
          <p:nvPr>
            <p:ph type="pic" sz="quarter" idx="27"/>
          </p:nvPr>
        </p:nvSpPr>
        <p:spPr>
          <a:xfrm>
            <a:off x="4782496" y="1292224"/>
            <a:ext cx="1638300" cy="16383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457200" rtl="0" eaLnBrk="1" latinLnBrk="0" hangingPunct="1">
              <a:buNone/>
              <a:defRPr lang="pl-PL" sz="14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32" name="Symbol zastępczy obrazu 3"/>
          <p:cNvSpPr>
            <a:spLocks noGrp="1"/>
          </p:cNvSpPr>
          <p:nvPr>
            <p:ph type="pic" sz="quarter" idx="28"/>
          </p:nvPr>
        </p:nvSpPr>
        <p:spPr>
          <a:xfrm>
            <a:off x="2693362" y="1292224"/>
            <a:ext cx="1638300" cy="16383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457200" rtl="0" eaLnBrk="1" latinLnBrk="0" hangingPunct="1">
              <a:buNone/>
              <a:defRPr lang="pl-PL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33" name="Symbol zastępczy obrazu 3"/>
          <p:cNvSpPr>
            <a:spLocks noGrp="1"/>
          </p:cNvSpPr>
          <p:nvPr>
            <p:ph type="pic" sz="quarter" idx="29"/>
          </p:nvPr>
        </p:nvSpPr>
        <p:spPr>
          <a:xfrm>
            <a:off x="610270" y="1292224"/>
            <a:ext cx="1638300" cy="16383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lang="pl-PL" sz="14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18" name="Symbol zastępczy tekstu 6"/>
          <p:cNvSpPr>
            <a:spLocks noGrp="1"/>
          </p:cNvSpPr>
          <p:nvPr>
            <p:ph type="body" sz="quarter" idx="31"/>
          </p:nvPr>
        </p:nvSpPr>
        <p:spPr>
          <a:xfrm>
            <a:off x="6883953" y="3079750"/>
            <a:ext cx="1638300" cy="285750"/>
          </a:xfrm>
        </p:spPr>
        <p:txBody>
          <a:bodyPr>
            <a:noAutofit/>
          </a:bodyPr>
          <a:lstStyle>
            <a:lvl1pPr marL="0" indent="0" algn="ctr">
              <a:buNone/>
              <a:defRPr sz="14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9" name="Symbol zastępczy tekstu 6"/>
          <p:cNvSpPr>
            <a:spLocks noGrp="1"/>
          </p:cNvSpPr>
          <p:nvPr>
            <p:ph type="body" sz="quarter" idx="32"/>
          </p:nvPr>
        </p:nvSpPr>
        <p:spPr>
          <a:xfrm>
            <a:off x="6883953" y="3522230"/>
            <a:ext cx="1638300" cy="1245033"/>
          </a:xfr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3" name="Symbol zastępczy obrazu 3"/>
          <p:cNvSpPr>
            <a:spLocks noGrp="1"/>
          </p:cNvSpPr>
          <p:nvPr>
            <p:ph type="pic" sz="quarter" idx="34"/>
          </p:nvPr>
        </p:nvSpPr>
        <p:spPr>
          <a:xfrm>
            <a:off x="6871630" y="1292224"/>
            <a:ext cx="1638300" cy="16383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lang="pl-PL" sz="14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07364"/>
            <a:ext cx="8229600" cy="700557"/>
          </a:xfrm>
        </p:spPr>
        <p:txBody>
          <a:bodyPr/>
          <a:lstStyle>
            <a:lvl1pPr algn="l">
              <a:defRPr cap="all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Symbol zastępczy numeru slajdu 5">
            <a:extLst>
              <a:ext uri="{FF2B5EF4-FFF2-40B4-BE49-F238E27FC236}">
                <a16:creationId xmlns:a16="http://schemas.microsoft.com/office/drawing/2014/main" xmlns="" id="{7068BEED-C340-4B11-AC04-F6506E25DFF0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>
            <a:off x="457200" y="4767263"/>
            <a:ext cx="412750" cy="273050"/>
          </a:xfrm>
          <a:noFill/>
        </p:spPr>
        <p:txBody>
          <a:bodyPr/>
          <a:lstStyle>
            <a:lvl1pPr>
              <a:defRPr lang="pl-PL" sz="105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D6E12AD4-8561-4943-8DDD-C013EBB56288}" type="slidenum">
              <a:rPr/>
              <a:pPr>
                <a:defRPr/>
              </a:pPr>
              <a:t>‹#›</a:t>
            </a:fld>
            <a:endParaRPr dirty="0"/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xmlns="" id="{6AEBB64C-D628-1C45-944B-43B4B177A8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40964" y="4781223"/>
            <a:ext cx="882167" cy="19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71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4 Bullets / Eleme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6F260921-3471-4A74-8DD1-8E702DC1628B}"/>
              </a:ext>
            </a:extLst>
          </p:cNvPr>
          <p:cNvSpPr/>
          <p:nvPr userDrawn="1"/>
        </p:nvSpPr>
        <p:spPr>
          <a:xfrm flipV="1">
            <a:off x="0" y="808038"/>
            <a:ext cx="9144000" cy="46037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5"/>
          </p:nvPr>
        </p:nvSpPr>
        <p:spPr>
          <a:xfrm>
            <a:off x="1676401" y="1556995"/>
            <a:ext cx="2832100" cy="965699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7" name="Symbol zastępczy tekstu 6"/>
          <p:cNvSpPr>
            <a:spLocks noGrp="1"/>
          </p:cNvSpPr>
          <p:nvPr>
            <p:ph type="body" sz="quarter" idx="24"/>
          </p:nvPr>
        </p:nvSpPr>
        <p:spPr>
          <a:xfrm>
            <a:off x="1676401" y="3087345"/>
            <a:ext cx="2832100" cy="965699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4" name="Symbol zastępczy obrazu 3"/>
          <p:cNvSpPr>
            <a:spLocks noGrp="1"/>
          </p:cNvSpPr>
          <p:nvPr>
            <p:ph type="pic" sz="quarter" idx="33"/>
          </p:nvPr>
        </p:nvSpPr>
        <p:spPr>
          <a:xfrm>
            <a:off x="463255" y="1559089"/>
            <a:ext cx="981229" cy="981229"/>
          </a:xfrm>
          <a:prstGeom prst="ellipse">
            <a:avLst/>
          </a:prstGeom>
          <a:noFill/>
          <a:ln w="317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457200" rtl="0" eaLnBrk="1" latinLnBrk="0" hangingPunct="1">
              <a:buNone/>
              <a:defRPr lang="pl-PL" sz="90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25" name="Symbol zastępczy obrazu 3"/>
          <p:cNvSpPr>
            <a:spLocks noGrp="1"/>
          </p:cNvSpPr>
          <p:nvPr>
            <p:ph type="pic" sz="quarter" idx="34"/>
          </p:nvPr>
        </p:nvSpPr>
        <p:spPr>
          <a:xfrm>
            <a:off x="463255" y="3071816"/>
            <a:ext cx="981229" cy="981229"/>
          </a:xfrm>
          <a:prstGeom prst="ellipse">
            <a:avLst/>
          </a:prstGeom>
          <a:noFill/>
          <a:ln w="317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lang="pl-PL" sz="900" b="1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26" name="Symbol zastępczy tekstu 6"/>
          <p:cNvSpPr>
            <a:spLocks noGrp="1"/>
          </p:cNvSpPr>
          <p:nvPr>
            <p:ph type="body" sz="quarter" idx="35"/>
          </p:nvPr>
        </p:nvSpPr>
        <p:spPr>
          <a:xfrm>
            <a:off x="5856584" y="1556995"/>
            <a:ext cx="2832100" cy="965699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8" name="Symbol zastępczy tekstu 6"/>
          <p:cNvSpPr>
            <a:spLocks noGrp="1"/>
          </p:cNvSpPr>
          <p:nvPr>
            <p:ph type="body" sz="quarter" idx="37"/>
          </p:nvPr>
        </p:nvSpPr>
        <p:spPr>
          <a:xfrm>
            <a:off x="5856584" y="3087345"/>
            <a:ext cx="2832100" cy="965699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0" name="Symbol zastępczy obrazu 3"/>
          <p:cNvSpPr>
            <a:spLocks noGrp="1"/>
          </p:cNvSpPr>
          <p:nvPr>
            <p:ph type="pic" sz="quarter" idx="39"/>
          </p:nvPr>
        </p:nvSpPr>
        <p:spPr>
          <a:xfrm>
            <a:off x="4643438" y="1559089"/>
            <a:ext cx="981229" cy="981229"/>
          </a:xfrm>
          <a:prstGeom prst="ellipse">
            <a:avLst/>
          </a:prstGeom>
          <a:noFill/>
          <a:ln w="317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lang="pl-PL" sz="900" b="1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31" name="Symbol zastępczy obrazu 3"/>
          <p:cNvSpPr>
            <a:spLocks noGrp="1"/>
          </p:cNvSpPr>
          <p:nvPr>
            <p:ph type="pic" sz="quarter" idx="40"/>
          </p:nvPr>
        </p:nvSpPr>
        <p:spPr>
          <a:xfrm>
            <a:off x="4643438" y="3071816"/>
            <a:ext cx="981229" cy="981229"/>
          </a:xfrm>
          <a:prstGeom prst="ellipse">
            <a:avLst/>
          </a:prstGeom>
          <a:noFill/>
          <a:ln w="317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lang="pl-PL" sz="900" b="1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07364"/>
            <a:ext cx="8229600" cy="700557"/>
          </a:xfrm>
        </p:spPr>
        <p:txBody>
          <a:bodyPr/>
          <a:lstStyle>
            <a:lvl1pPr algn="l">
              <a:defRPr cap="all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3" name="Symbol zastępczy numeru slajdu 5">
            <a:extLst>
              <a:ext uri="{FF2B5EF4-FFF2-40B4-BE49-F238E27FC236}">
                <a16:creationId xmlns:a16="http://schemas.microsoft.com/office/drawing/2014/main" xmlns="" id="{11300373-3D7F-4215-A106-BA368BD2309E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>
          <a:xfrm>
            <a:off x="457200" y="4767263"/>
            <a:ext cx="412750" cy="273050"/>
          </a:xfrm>
          <a:noFill/>
        </p:spPr>
        <p:txBody>
          <a:bodyPr/>
          <a:lstStyle>
            <a:lvl1pPr>
              <a:defRPr lang="pl-PL" sz="105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09BA8DC0-4389-495F-B6CA-DCB14E68A002}" type="slidenum">
              <a:rPr/>
              <a:pPr>
                <a:defRPr/>
              </a:pPr>
              <a:t>‹#›</a:t>
            </a:fld>
            <a:endParaRPr dirty="0"/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xmlns="" id="{6D5A94B3-4587-C44D-B3F0-BEBA2163E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40964" y="4781223"/>
            <a:ext cx="882167" cy="19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45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2 Bullets /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32BC27EF-6E90-456C-9CA2-C1842DBA0B68}"/>
              </a:ext>
            </a:extLst>
          </p:cNvPr>
          <p:cNvSpPr/>
          <p:nvPr userDrawn="1"/>
        </p:nvSpPr>
        <p:spPr>
          <a:xfrm flipV="1">
            <a:off x="0" y="808038"/>
            <a:ext cx="9144000" cy="46037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6"/>
          </p:nvPr>
        </p:nvSpPr>
        <p:spPr>
          <a:xfrm>
            <a:off x="2093918" y="3079750"/>
            <a:ext cx="1638300" cy="285750"/>
          </a:xfrm>
        </p:spPr>
        <p:txBody>
          <a:bodyPr>
            <a:noAutofit/>
          </a:bodyPr>
          <a:lstStyle>
            <a:lvl1pPr marL="0" indent="0" algn="ctr">
              <a:buNone/>
              <a:defRPr sz="14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Symbol zastępczy tekstu 6"/>
          <p:cNvSpPr>
            <a:spLocks noGrp="1"/>
          </p:cNvSpPr>
          <p:nvPr>
            <p:ph type="body" sz="quarter" idx="17"/>
          </p:nvPr>
        </p:nvSpPr>
        <p:spPr>
          <a:xfrm>
            <a:off x="2093918" y="3522230"/>
            <a:ext cx="1638300" cy="1245033"/>
          </a:xfr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5" name="Symbol zastępczy tekstu 6"/>
          <p:cNvSpPr>
            <a:spLocks noGrp="1"/>
          </p:cNvSpPr>
          <p:nvPr>
            <p:ph type="body" sz="quarter" idx="20"/>
          </p:nvPr>
        </p:nvSpPr>
        <p:spPr>
          <a:xfrm>
            <a:off x="5138456" y="3079750"/>
            <a:ext cx="1638300" cy="285750"/>
          </a:xfrm>
        </p:spPr>
        <p:txBody>
          <a:bodyPr>
            <a:noAutofit/>
          </a:bodyPr>
          <a:lstStyle>
            <a:lvl1pPr marL="0" indent="0" algn="ctr">
              <a:buNone/>
              <a:defRPr sz="1400" b="1" cap="all" baseline="0">
                <a:solidFill>
                  <a:srgbClr val="009DE0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0" name="Symbol zastępczy tekstu 6"/>
          <p:cNvSpPr>
            <a:spLocks noGrp="1"/>
          </p:cNvSpPr>
          <p:nvPr>
            <p:ph type="body" sz="quarter" idx="21"/>
          </p:nvPr>
        </p:nvSpPr>
        <p:spPr>
          <a:xfrm>
            <a:off x="5138456" y="3522230"/>
            <a:ext cx="1638300" cy="1245033"/>
          </a:xfr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2" name="Symbol zastępczy obrazu 3"/>
          <p:cNvSpPr>
            <a:spLocks noGrp="1"/>
          </p:cNvSpPr>
          <p:nvPr>
            <p:ph type="pic" sz="quarter" idx="28"/>
          </p:nvPr>
        </p:nvSpPr>
        <p:spPr>
          <a:xfrm>
            <a:off x="5156200" y="1292224"/>
            <a:ext cx="1638300" cy="16383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457200" rtl="0" eaLnBrk="1" latinLnBrk="0" hangingPunct="1">
              <a:buNone/>
              <a:defRPr lang="pl-PL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33" name="Symbol zastępczy obrazu 3"/>
          <p:cNvSpPr>
            <a:spLocks noGrp="1"/>
          </p:cNvSpPr>
          <p:nvPr>
            <p:ph type="pic" sz="quarter" idx="29"/>
          </p:nvPr>
        </p:nvSpPr>
        <p:spPr>
          <a:xfrm>
            <a:off x="2084366" y="1292224"/>
            <a:ext cx="1638300" cy="16383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lang="pl-PL" sz="14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07364"/>
            <a:ext cx="8229600" cy="700557"/>
          </a:xfrm>
        </p:spPr>
        <p:txBody>
          <a:bodyPr/>
          <a:lstStyle>
            <a:lvl1pPr algn="l">
              <a:defRPr cap="all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Symbol zastępczy numeru slajdu 5">
            <a:extLst>
              <a:ext uri="{FF2B5EF4-FFF2-40B4-BE49-F238E27FC236}">
                <a16:creationId xmlns:a16="http://schemas.microsoft.com/office/drawing/2014/main" xmlns="" id="{385096C5-EAD0-4F91-99FC-58F7D18FFE52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>
          <a:xfrm>
            <a:off x="457200" y="4767263"/>
            <a:ext cx="412750" cy="273050"/>
          </a:xfrm>
          <a:noFill/>
        </p:spPr>
        <p:txBody>
          <a:bodyPr/>
          <a:lstStyle>
            <a:lvl1pPr>
              <a:defRPr lang="pl-PL" sz="105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A89A238C-41AF-44B9-92CA-F2F8DC450432}" type="slidenum">
              <a:rPr/>
              <a:pPr>
                <a:defRPr/>
              </a:pPr>
              <a:t>‹#›</a:t>
            </a:fld>
            <a:endParaRPr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A240A2E7-D34A-9546-A863-9BD0C6BB88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40964" y="4781223"/>
            <a:ext cx="882167" cy="19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13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5" descr="mapa.jpg">
            <a:extLst>
              <a:ext uri="{FF2B5EF4-FFF2-40B4-BE49-F238E27FC236}">
                <a16:creationId xmlns:a16="http://schemas.microsoft.com/office/drawing/2014/main" xmlns="" id="{6306029D-2D6C-41B0-921F-418B926E57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0275"/>
            <a:ext cx="8780463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wal 11">
            <a:extLst>
              <a:ext uri="{FF2B5EF4-FFF2-40B4-BE49-F238E27FC236}">
                <a16:creationId xmlns:a16="http://schemas.microsoft.com/office/drawing/2014/main" xmlns="" id="{893A49E7-F9EA-4C05-A587-13A551E1AC26}"/>
              </a:ext>
            </a:extLst>
          </p:cNvPr>
          <p:cNvSpPr/>
          <p:nvPr userDrawn="1"/>
        </p:nvSpPr>
        <p:spPr>
          <a:xfrm>
            <a:off x="1344613" y="1384300"/>
            <a:ext cx="1339850" cy="1339850"/>
          </a:xfrm>
          <a:prstGeom prst="ellipse">
            <a:avLst/>
          </a:prstGeom>
          <a:solidFill>
            <a:schemeClr val="accent3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xmlns="" id="{03D6D2F1-A2CB-4C1C-8D21-F028DA12D157}"/>
              </a:ext>
            </a:extLst>
          </p:cNvPr>
          <p:cNvSpPr/>
          <p:nvPr userDrawn="1"/>
        </p:nvSpPr>
        <p:spPr>
          <a:xfrm>
            <a:off x="6716713" y="1244600"/>
            <a:ext cx="1338262" cy="1339850"/>
          </a:xfrm>
          <a:prstGeom prst="ellipse">
            <a:avLst/>
          </a:prstGeom>
          <a:solidFill>
            <a:schemeClr val="accent3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4" name="Owal 13">
            <a:extLst>
              <a:ext uri="{FF2B5EF4-FFF2-40B4-BE49-F238E27FC236}">
                <a16:creationId xmlns:a16="http://schemas.microsoft.com/office/drawing/2014/main" xmlns="" id="{7963A2D6-EC34-428C-B038-FF0AD165F30C}"/>
              </a:ext>
            </a:extLst>
          </p:cNvPr>
          <p:cNvSpPr/>
          <p:nvPr userDrawn="1"/>
        </p:nvSpPr>
        <p:spPr>
          <a:xfrm>
            <a:off x="4489450" y="1066800"/>
            <a:ext cx="1339850" cy="1339850"/>
          </a:xfrm>
          <a:prstGeom prst="ellipse">
            <a:avLst/>
          </a:prstGeom>
          <a:solidFill>
            <a:schemeClr val="accent4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xmlns="" id="{19CB2B66-F804-46F9-B212-21FC0738ED14}"/>
              </a:ext>
            </a:extLst>
          </p:cNvPr>
          <p:cNvSpPr/>
          <p:nvPr userDrawn="1"/>
        </p:nvSpPr>
        <p:spPr>
          <a:xfrm>
            <a:off x="5080000" y="3016250"/>
            <a:ext cx="1339850" cy="1339850"/>
          </a:xfrm>
          <a:prstGeom prst="ellipse">
            <a:avLst/>
          </a:prstGeom>
          <a:solidFill>
            <a:schemeClr val="tx2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xmlns="" id="{7C2C91F5-511D-4C68-A516-F93B5F1C4002}"/>
              </a:ext>
            </a:extLst>
          </p:cNvPr>
          <p:cNvSpPr/>
          <p:nvPr userDrawn="1"/>
        </p:nvSpPr>
        <p:spPr>
          <a:xfrm flipV="1">
            <a:off x="0" y="808038"/>
            <a:ext cx="9144000" cy="46037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5"/>
          </p:nvPr>
        </p:nvSpPr>
        <p:spPr>
          <a:xfrm>
            <a:off x="1344613" y="1606734"/>
            <a:ext cx="1339850" cy="461962"/>
          </a:xfrm>
        </p:spPr>
        <p:txBody>
          <a:bodyPr anchor="b">
            <a:noAutofit/>
          </a:bodyPr>
          <a:lstStyle>
            <a:lvl1pPr marL="0" indent="0" algn="ctr">
              <a:buNone/>
              <a:defRPr sz="3200">
                <a:solidFill>
                  <a:srgbClr val="FFFFFF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9" name="Symbol zastępczy tekstu 6"/>
          <p:cNvSpPr>
            <a:spLocks noGrp="1"/>
          </p:cNvSpPr>
          <p:nvPr>
            <p:ph type="body" sz="quarter" idx="16"/>
          </p:nvPr>
        </p:nvSpPr>
        <p:spPr>
          <a:xfrm>
            <a:off x="1344613" y="2068009"/>
            <a:ext cx="1339850" cy="461962"/>
          </a:xfrm>
        </p:spPr>
        <p:txBody>
          <a:bodyPr>
            <a:noAutofit/>
          </a:bodyPr>
          <a:lstStyle>
            <a:lvl1pPr marL="0" indent="0" algn="ctr"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0" name="Symbol zastępczy tekstu 6"/>
          <p:cNvSpPr>
            <a:spLocks noGrp="1"/>
          </p:cNvSpPr>
          <p:nvPr>
            <p:ph type="body" sz="quarter" idx="17"/>
          </p:nvPr>
        </p:nvSpPr>
        <p:spPr>
          <a:xfrm>
            <a:off x="6716357" y="1467643"/>
            <a:ext cx="1339850" cy="461962"/>
          </a:xfrm>
        </p:spPr>
        <p:txBody>
          <a:bodyPr anchor="b">
            <a:noAutofit/>
          </a:bodyPr>
          <a:lstStyle>
            <a:lvl1pPr marL="0" indent="0" algn="ctr">
              <a:buNone/>
              <a:defRPr sz="3200">
                <a:solidFill>
                  <a:srgbClr val="FFFFFF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1" name="Symbol zastępczy tekstu 6"/>
          <p:cNvSpPr>
            <a:spLocks noGrp="1"/>
          </p:cNvSpPr>
          <p:nvPr>
            <p:ph type="body" sz="quarter" idx="18"/>
          </p:nvPr>
        </p:nvSpPr>
        <p:spPr>
          <a:xfrm>
            <a:off x="6716357" y="1928918"/>
            <a:ext cx="1339850" cy="461962"/>
          </a:xfrm>
        </p:spPr>
        <p:txBody>
          <a:bodyPr>
            <a:noAutofit/>
          </a:bodyPr>
          <a:lstStyle>
            <a:lvl1pPr marL="0" indent="0" algn="ctr"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3" name="Symbol zastępczy tekstu 6"/>
          <p:cNvSpPr>
            <a:spLocks noGrp="1"/>
          </p:cNvSpPr>
          <p:nvPr>
            <p:ph type="body" sz="quarter" idx="19"/>
          </p:nvPr>
        </p:nvSpPr>
        <p:spPr>
          <a:xfrm>
            <a:off x="4489763" y="1289366"/>
            <a:ext cx="1339850" cy="461962"/>
          </a:xfrm>
        </p:spPr>
        <p:txBody>
          <a:bodyPr anchor="b">
            <a:noAutofit/>
          </a:bodyPr>
          <a:lstStyle>
            <a:lvl1pPr marL="0" indent="0" algn="ctr">
              <a:buNone/>
              <a:defRPr sz="3200">
                <a:solidFill>
                  <a:srgbClr val="FFFFFF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4" name="Symbol zastępczy tekstu 6"/>
          <p:cNvSpPr>
            <a:spLocks noGrp="1"/>
          </p:cNvSpPr>
          <p:nvPr>
            <p:ph type="body" sz="quarter" idx="20"/>
          </p:nvPr>
        </p:nvSpPr>
        <p:spPr>
          <a:xfrm>
            <a:off x="4489763" y="1750641"/>
            <a:ext cx="1339850" cy="461962"/>
          </a:xfrm>
        </p:spPr>
        <p:txBody>
          <a:bodyPr>
            <a:noAutofit/>
          </a:bodyPr>
          <a:lstStyle>
            <a:lvl1pPr marL="0" indent="0" algn="ctr"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6" name="Symbol zastępczy tekstu 6"/>
          <p:cNvSpPr>
            <a:spLocks noGrp="1"/>
          </p:cNvSpPr>
          <p:nvPr>
            <p:ph type="body" sz="quarter" idx="21"/>
          </p:nvPr>
        </p:nvSpPr>
        <p:spPr>
          <a:xfrm>
            <a:off x="5080235" y="3238962"/>
            <a:ext cx="1339850" cy="461962"/>
          </a:xfrm>
        </p:spPr>
        <p:txBody>
          <a:bodyPr anchor="b">
            <a:noAutofit/>
          </a:bodyPr>
          <a:lstStyle>
            <a:lvl1pPr marL="0" indent="0" algn="ctr">
              <a:buNone/>
              <a:defRPr sz="3200">
                <a:solidFill>
                  <a:srgbClr val="FFFFFF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7" name="Symbol zastępczy tekstu 6"/>
          <p:cNvSpPr>
            <a:spLocks noGrp="1"/>
          </p:cNvSpPr>
          <p:nvPr>
            <p:ph type="body" sz="quarter" idx="22"/>
          </p:nvPr>
        </p:nvSpPr>
        <p:spPr>
          <a:xfrm>
            <a:off x="5080235" y="3700237"/>
            <a:ext cx="1339850" cy="461962"/>
          </a:xfrm>
        </p:spPr>
        <p:txBody>
          <a:bodyPr>
            <a:noAutofit/>
          </a:bodyPr>
          <a:lstStyle>
            <a:lvl1pPr marL="0" indent="0" algn="ctr"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07364"/>
            <a:ext cx="8229600" cy="695577"/>
          </a:xfrm>
        </p:spPr>
        <p:txBody>
          <a:bodyPr/>
          <a:lstStyle>
            <a:lvl1pPr algn="l">
              <a:defRPr cap="all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8" name="Symbol zastępczy numeru slajdu 5">
            <a:extLst>
              <a:ext uri="{FF2B5EF4-FFF2-40B4-BE49-F238E27FC236}">
                <a16:creationId xmlns:a16="http://schemas.microsoft.com/office/drawing/2014/main" xmlns="" id="{688F9C71-1D2A-40E2-8296-E6CCB73CA749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457200" y="4767263"/>
            <a:ext cx="412750" cy="273050"/>
          </a:xfrm>
          <a:noFill/>
        </p:spPr>
        <p:txBody>
          <a:bodyPr/>
          <a:lstStyle>
            <a:lvl1pPr>
              <a:defRPr lang="pl-PL" sz="105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80A2DE98-A6F4-4077-B581-48240A8618DC}" type="slidenum">
              <a:rPr/>
              <a:pPr>
                <a:defRPr/>
              </a:pPr>
              <a:t>‹#›</a:t>
            </a:fld>
            <a:endParaRPr dirty="0"/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xmlns="" id="{93E55D21-3B6E-FD43-806B-904F1CA3AE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0964" y="4781223"/>
            <a:ext cx="882167" cy="19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89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Slide - 4 Bullets + GU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mackbook_white.jpg">
            <a:extLst>
              <a:ext uri="{FF2B5EF4-FFF2-40B4-BE49-F238E27FC236}">
                <a16:creationId xmlns:a16="http://schemas.microsoft.com/office/drawing/2014/main" xmlns="" id="{5D52FA10-DD49-4152-8AEF-6037E84341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88" y="1200150"/>
            <a:ext cx="4994275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0EF148AD-2858-48FF-ABF7-C5402F37592E}"/>
              </a:ext>
            </a:extLst>
          </p:cNvPr>
          <p:cNvSpPr/>
          <p:nvPr userDrawn="1"/>
        </p:nvSpPr>
        <p:spPr>
          <a:xfrm flipV="1">
            <a:off x="0" y="808038"/>
            <a:ext cx="9144000" cy="46037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sz="quarter" idx="28"/>
          </p:nvPr>
        </p:nvSpPr>
        <p:spPr>
          <a:xfrm>
            <a:off x="4608513" y="1401763"/>
            <a:ext cx="3770312" cy="235426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endParaRPr lang="pl-PL" noProof="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07364"/>
            <a:ext cx="8229600" cy="700557"/>
          </a:xfrm>
        </p:spPr>
        <p:txBody>
          <a:bodyPr/>
          <a:lstStyle>
            <a:lvl1pPr algn="l">
              <a:defRPr cap="all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29"/>
          </p:nvPr>
        </p:nvSpPr>
        <p:spPr>
          <a:xfrm>
            <a:off x="457200" y="854075"/>
            <a:ext cx="3482975" cy="3799701"/>
          </a:xfrm>
        </p:spPr>
        <p:txBody>
          <a:bodyPr/>
          <a:lstStyle>
            <a:lvl1pPr>
              <a:defRPr b="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xmlns="" id="{3CB08FA6-4E19-4BD2-AE04-668FDD6259DB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>
          <a:xfrm>
            <a:off x="457200" y="4767263"/>
            <a:ext cx="412750" cy="273050"/>
          </a:xfrm>
          <a:noFill/>
        </p:spPr>
        <p:txBody>
          <a:bodyPr/>
          <a:lstStyle>
            <a:lvl1pPr>
              <a:defRPr lang="pl-PL" sz="105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E8A86E49-3620-46F1-B949-94F752742C74}" type="slidenum">
              <a:rPr/>
              <a:pPr>
                <a:defRPr/>
              </a:pPr>
              <a:t>‹#›</a:t>
            </a:fld>
            <a:endParaRPr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0811E04A-C9E3-E04D-9B11-EF0D38B2F1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0964" y="4781223"/>
            <a:ext cx="882167" cy="19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38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256F8D56-5B25-44A0-A04F-8908FD20A52C}"/>
              </a:ext>
            </a:extLst>
          </p:cNvPr>
          <p:cNvSpPr/>
          <p:nvPr userDrawn="1"/>
        </p:nvSpPr>
        <p:spPr>
          <a:xfrm flipV="1">
            <a:off x="0" y="808038"/>
            <a:ext cx="9144000" cy="46037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07364"/>
            <a:ext cx="8229600" cy="700557"/>
          </a:xfrm>
        </p:spPr>
        <p:txBody>
          <a:bodyPr/>
          <a:lstStyle>
            <a:lvl1pPr algn="l">
              <a:defRPr cap="all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Symbol zastępczy tabeli 3"/>
          <p:cNvSpPr>
            <a:spLocks noGrp="1"/>
          </p:cNvSpPr>
          <p:nvPr>
            <p:ph type="tbl" sz="quarter" idx="13"/>
          </p:nvPr>
        </p:nvSpPr>
        <p:spPr>
          <a:xfrm>
            <a:off x="457200" y="1069975"/>
            <a:ext cx="8229600" cy="3302000"/>
          </a:xfrm>
        </p:spPr>
        <p:txBody>
          <a:bodyPr rtlCol="0">
            <a:normAutofit/>
          </a:bodyPr>
          <a:lstStyle>
            <a:lvl1pPr>
              <a:defRPr b="0"/>
            </a:lvl1pPr>
          </a:lstStyle>
          <a:p>
            <a:pPr lvl="0"/>
            <a:endParaRPr lang="pl-PL" noProof="0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xmlns="" id="{FA1127AF-27FC-47E2-81C1-19E347CC2A7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7200" y="4767263"/>
            <a:ext cx="412750" cy="273050"/>
          </a:xfrm>
          <a:noFill/>
        </p:spPr>
        <p:txBody>
          <a:bodyPr/>
          <a:lstStyle>
            <a:lvl1pPr>
              <a:defRPr lang="pl-PL" sz="105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71310588-D1E0-481F-9859-430FB17D0E44}" type="slidenum">
              <a:rPr/>
              <a:pPr>
                <a:defRPr/>
              </a:pPr>
              <a:t>‹#›</a:t>
            </a:fld>
            <a:endParaRPr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D39375AD-458E-834D-865B-735560AA7D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40964" y="4781223"/>
            <a:ext cx="882167" cy="19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63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ro">
    <p:bg>
      <p:bgPr>
        <a:solidFill>
          <a:schemeClr val="bg1">
            <a:alpha val="7999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>
            <a:extLst>
              <a:ext uri="{FF2B5EF4-FFF2-40B4-BE49-F238E27FC236}">
                <a16:creationId xmlns:a16="http://schemas.microsoft.com/office/drawing/2014/main" xmlns="" id="{99029204-4CDF-41F0-8552-1D6A30AA2010}"/>
              </a:ext>
            </a:extLst>
          </p:cNvPr>
          <p:cNvSpPr/>
          <p:nvPr userDrawn="1"/>
        </p:nvSpPr>
        <p:spPr>
          <a:xfrm>
            <a:off x="3656013" y="0"/>
            <a:ext cx="3659187" cy="17113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xmlns="" id="{8CACA1FD-F7BB-490A-B60C-D4993F8FCD65}"/>
              </a:ext>
            </a:extLst>
          </p:cNvPr>
          <p:cNvSpPr/>
          <p:nvPr userDrawn="1"/>
        </p:nvSpPr>
        <p:spPr>
          <a:xfrm>
            <a:off x="0" y="1711325"/>
            <a:ext cx="1827213" cy="34321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xmlns="" id="{85E9D70B-F8D8-4ADC-B770-0C247039015A}"/>
              </a:ext>
            </a:extLst>
          </p:cNvPr>
          <p:cNvSpPr/>
          <p:nvPr userDrawn="1"/>
        </p:nvSpPr>
        <p:spPr>
          <a:xfrm>
            <a:off x="7316788" y="3422650"/>
            <a:ext cx="1827212" cy="17208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xmlns="" id="{96156492-A284-4B75-A009-39F2A7FF3C18}"/>
              </a:ext>
            </a:extLst>
          </p:cNvPr>
          <p:cNvSpPr/>
          <p:nvPr userDrawn="1"/>
        </p:nvSpPr>
        <p:spPr>
          <a:xfrm>
            <a:off x="7316788" y="0"/>
            <a:ext cx="1827212" cy="3422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xmlns="" id="{16B5C59B-D7A3-47B1-AA63-2EA7D105D144}"/>
              </a:ext>
            </a:extLst>
          </p:cNvPr>
          <p:cNvSpPr/>
          <p:nvPr userDrawn="1"/>
        </p:nvSpPr>
        <p:spPr>
          <a:xfrm>
            <a:off x="1828800" y="1711325"/>
            <a:ext cx="1827213" cy="1720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27" name="Obraz 7">
            <a:extLst>
              <a:ext uri="{FF2B5EF4-FFF2-40B4-BE49-F238E27FC236}">
                <a16:creationId xmlns:a16="http://schemas.microsoft.com/office/drawing/2014/main" xmlns="" id="{75A5F82C-9F0D-41FD-B90A-0BB6411F38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325" y="4730750"/>
            <a:ext cx="971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ymbol zastępczy obrazu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656013" cy="1711325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10" name="Symbol zastępczy obrazu 7"/>
          <p:cNvSpPr>
            <a:spLocks noGrp="1"/>
          </p:cNvSpPr>
          <p:nvPr>
            <p:ph type="pic" sz="quarter" idx="12"/>
          </p:nvPr>
        </p:nvSpPr>
        <p:spPr>
          <a:xfrm>
            <a:off x="3656013" y="1711325"/>
            <a:ext cx="1828007" cy="1711325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11" name="Symbol zastępczy obrazu 7"/>
          <p:cNvSpPr>
            <a:spLocks noGrp="1"/>
          </p:cNvSpPr>
          <p:nvPr>
            <p:ph type="pic" sz="quarter" idx="13"/>
          </p:nvPr>
        </p:nvSpPr>
        <p:spPr>
          <a:xfrm>
            <a:off x="5484020" y="1711325"/>
            <a:ext cx="1828007" cy="1711325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12" name="Symbol zastępczy obrazu 7"/>
          <p:cNvSpPr>
            <a:spLocks noGrp="1"/>
          </p:cNvSpPr>
          <p:nvPr>
            <p:ph type="pic" sz="quarter" idx="14"/>
          </p:nvPr>
        </p:nvSpPr>
        <p:spPr>
          <a:xfrm>
            <a:off x="1828006" y="3422650"/>
            <a:ext cx="3656014" cy="1711325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18" name="Symbol zastępczy tekstu 15"/>
          <p:cNvSpPr>
            <a:spLocks noGrp="1"/>
          </p:cNvSpPr>
          <p:nvPr>
            <p:ph type="body" sz="quarter" idx="17"/>
          </p:nvPr>
        </p:nvSpPr>
        <p:spPr>
          <a:xfrm>
            <a:off x="3715545" y="208365"/>
            <a:ext cx="2490419" cy="342697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400"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2" name="Symbol zastępczy obrazu 7"/>
          <p:cNvSpPr>
            <a:spLocks noGrp="1"/>
          </p:cNvSpPr>
          <p:nvPr>
            <p:ph type="pic" sz="quarter" idx="18"/>
          </p:nvPr>
        </p:nvSpPr>
        <p:spPr>
          <a:xfrm>
            <a:off x="5484020" y="3422650"/>
            <a:ext cx="1828007" cy="1711325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19" name="Symbol zastępczy tekstu 15"/>
          <p:cNvSpPr>
            <a:spLocks noGrp="1"/>
          </p:cNvSpPr>
          <p:nvPr>
            <p:ph type="body" sz="quarter" idx="20"/>
          </p:nvPr>
        </p:nvSpPr>
        <p:spPr>
          <a:xfrm>
            <a:off x="3715545" y="553318"/>
            <a:ext cx="2490419" cy="34269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05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4" name="Symbol zastępczy tekstu 15"/>
          <p:cNvSpPr>
            <a:spLocks noGrp="1"/>
          </p:cNvSpPr>
          <p:nvPr>
            <p:ph type="body" sz="quarter" idx="21"/>
          </p:nvPr>
        </p:nvSpPr>
        <p:spPr>
          <a:xfrm>
            <a:off x="59534" y="1919690"/>
            <a:ext cx="1617876" cy="342697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400"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5" name="Symbol zastępczy tekstu 15"/>
          <p:cNvSpPr>
            <a:spLocks noGrp="1"/>
          </p:cNvSpPr>
          <p:nvPr>
            <p:ph type="body" sz="quarter" idx="22"/>
          </p:nvPr>
        </p:nvSpPr>
        <p:spPr>
          <a:xfrm>
            <a:off x="59534" y="2264643"/>
            <a:ext cx="1617876" cy="34269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05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8" name="Symbol zastępczy tekstu 15"/>
          <p:cNvSpPr>
            <a:spLocks noGrp="1"/>
          </p:cNvSpPr>
          <p:nvPr>
            <p:ph type="body" sz="quarter" idx="23"/>
          </p:nvPr>
        </p:nvSpPr>
        <p:spPr>
          <a:xfrm>
            <a:off x="7375528" y="3631015"/>
            <a:ext cx="1617876" cy="342697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400"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9" name="Symbol zastępczy tekstu 15"/>
          <p:cNvSpPr>
            <a:spLocks noGrp="1"/>
          </p:cNvSpPr>
          <p:nvPr>
            <p:ph type="body" sz="quarter" idx="24"/>
          </p:nvPr>
        </p:nvSpPr>
        <p:spPr>
          <a:xfrm>
            <a:off x="7375528" y="3975968"/>
            <a:ext cx="1617876" cy="705033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05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3" name="Symbol zastępczy tekstu 15"/>
          <p:cNvSpPr>
            <a:spLocks noGrp="1"/>
          </p:cNvSpPr>
          <p:nvPr>
            <p:ph type="body" sz="quarter" idx="25"/>
          </p:nvPr>
        </p:nvSpPr>
        <p:spPr>
          <a:xfrm>
            <a:off x="7375528" y="208347"/>
            <a:ext cx="1617876" cy="342697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400"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4" name="Symbol zastępczy tekstu 15"/>
          <p:cNvSpPr>
            <a:spLocks noGrp="1"/>
          </p:cNvSpPr>
          <p:nvPr>
            <p:ph type="body" sz="quarter" idx="26"/>
          </p:nvPr>
        </p:nvSpPr>
        <p:spPr>
          <a:xfrm>
            <a:off x="7375528" y="553300"/>
            <a:ext cx="1617876" cy="724438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05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3" name="Symbol zastępczy tekstu 15"/>
          <p:cNvSpPr>
            <a:spLocks noGrp="1"/>
          </p:cNvSpPr>
          <p:nvPr>
            <p:ph type="body" sz="quarter" idx="27"/>
          </p:nvPr>
        </p:nvSpPr>
        <p:spPr>
          <a:xfrm>
            <a:off x="1887541" y="1919690"/>
            <a:ext cx="1617876" cy="342697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400"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4" name="Symbol zastępczy tekstu 15"/>
          <p:cNvSpPr>
            <a:spLocks noGrp="1"/>
          </p:cNvSpPr>
          <p:nvPr>
            <p:ph type="body" sz="quarter" idx="28"/>
          </p:nvPr>
        </p:nvSpPr>
        <p:spPr>
          <a:xfrm>
            <a:off x="1887541" y="2264643"/>
            <a:ext cx="1617876" cy="34269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05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915632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1435983C-CDE6-491F-81C6-6398A25DA637}"/>
              </a:ext>
            </a:extLst>
          </p:cNvPr>
          <p:cNvSpPr/>
          <p:nvPr userDrawn="1"/>
        </p:nvSpPr>
        <p:spPr>
          <a:xfrm flipV="1">
            <a:off x="0" y="808038"/>
            <a:ext cx="9144000" cy="46037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1" name="Tytuł 1"/>
          <p:cNvSpPr>
            <a:spLocks noGrp="1"/>
          </p:cNvSpPr>
          <p:nvPr>
            <p:ph type="title"/>
          </p:nvPr>
        </p:nvSpPr>
        <p:spPr>
          <a:xfrm>
            <a:off x="457200" y="107364"/>
            <a:ext cx="8229600" cy="690916"/>
          </a:xfrm>
        </p:spPr>
        <p:txBody>
          <a:bodyPr/>
          <a:lstStyle>
            <a:lvl1pPr algn="l">
              <a:defRPr cap="all" baseline="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41" name="Symbol zastępczy tekstu 3"/>
          <p:cNvSpPr>
            <a:spLocks noGrp="1"/>
          </p:cNvSpPr>
          <p:nvPr>
            <p:ph type="body" sz="quarter" idx="27"/>
          </p:nvPr>
        </p:nvSpPr>
        <p:spPr>
          <a:xfrm>
            <a:off x="457200" y="853640"/>
            <a:ext cx="8235950" cy="3913622"/>
          </a:xfrm>
        </p:spPr>
        <p:txBody>
          <a:bodyPr/>
          <a:lstStyle>
            <a:lvl1pPr>
              <a:defRPr b="0"/>
            </a:lvl1pPr>
            <a:lvl4pPr>
              <a:defRPr/>
            </a:lvl4pPr>
            <a:lvl5pPr>
              <a:defRPr/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AA0D590-CA7F-9642-ABF6-2D5F0327B6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0964" y="4781223"/>
            <a:ext cx="882167" cy="19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42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FBA0E6F3-64DB-4D18-9F43-88D4869D3928}"/>
              </a:ext>
            </a:extLst>
          </p:cNvPr>
          <p:cNvSpPr/>
          <p:nvPr userDrawn="1"/>
        </p:nvSpPr>
        <p:spPr>
          <a:xfrm flipV="1">
            <a:off x="0" y="808038"/>
            <a:ext cx="9144000" cy="46037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7" name="Obraz 9" descr="iPad.png">
            <a:extLst>
              <a:ext uri="{FF2B5EF4-FFF2-40B4-BE49-F238E27FC236}">
                <a16:creationId xmlns:a16="http://schemas.microsoft.com/office/drawing/2014/main" xmlns="" id="{412A7C3E-187F-4141-AABA-F2CD354C52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088" y="430213"/>
            <a:ext cx="2620962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tekstu 2"/>
          <p:cNvSpPr>
            <a:spLocks noGrp="1"/>
          </p:cNvSpPr>
          <p:nvPr>
            <p:ph type="body" sz="quarter" idx="31"/>
          </p:nvPr>
        </p:nvSpPr>
        <p:spPr>
          <a:xfrm>
            <a:off x="457199" y="853641"/>
            <a:ext cx="3937001" cy="3222326"/>
          </a:xfr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 sz="1400" b="0">
                <a:solidFill>
                  <a:schemeClr val="tx1"/>
                </a:solidFill>
              </a:defRPr>
            </a:lvl2pPr>
            <a:lvl3pPr marL="914400" indent="0">
              <a:buNone/>
              <a:defRPr sz="1400" b="0">
                <a:solidFill>
                  <a:schemeClr val="tx1"/>
                </a:solidFill>
              </a:defRPr>
            </a:lvl3pPr>
            <a:lvl4pPr marL="1371600" indent="0">
              <a:buNone/>
              <a:defRPr sz="1400" b="0">
                <a:solidFill>
                  <a:schemeClr val="tx1"/>
                </a:solidFill>
              </a:defRPr>
            </a:lvl4pPr>
            <a:lvl5pPr marL="1828800" indent="0">
              <a:buNone/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obrazu 4"/>
          <p:cNvSpPr>
            <a:spLocks noGrp="1"/>
          </p:cNvSpPr>
          <p:nvPr>
            <p:ph type="pic" sz="quarter" idx="32"/>
          </p:nvPr>
        </p:nvSpPr>
        <p:spPr>
          <a:xfrm>
            <a:off x="5805488" y="758825"/>
            <a:ext cx="2305050" cy="3040063"/>
          </a:xfrm>
        </p:spPr>
        <p:txBody>
          <a:bodyPr rtlCol="0" anchor="ctr">
            <a:normAutofit/>
          </a:bodyPr>
          <a:lstStyle>
            <a:lvl1pPr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endParaRPr lang="pl-PL" noProof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07364"/>
            <a:ext cx="8229600" cy="700557"/>
          </a:xfrm>
        </p:spPr>
        <p:txBody>
          <a:bodyPr/>
          <a:lstStyle>
            <a:lvl1pPr algn="l">
              <a:defRPr cap="all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xmlns="" id="{98D9C685-9FEC-4F6A-B257-69CFBC94A4D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457200" y="4767263"/>
            <a:ext cx="412750" cy="273050"/>
          </a:xfrm>
          <a:noFill/>
        </p:spPr>
        <p:txBody>
          <a:bodyPr/>
          <a:lstStyle>
            <a:lvl1pPr>
              <a:defRPr lang="pl-PL" sz="105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883A73AD-4A6A-4570-B384-9C1FFBAF274A}" type="slidenum">
              <a:rPr/>
              <a:pPr>
                <a:defRPr/>
              </a:pPr>
              <a:t>‹#›</a:t>
            </a:fld>
            <a:endParaRPr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1BB2C06F-FDAC-CA47-B6C0-F3B8B154F8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0964" y="4781223"/>
            <a:ext cx="882167" cy="19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120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31C9E91B-031C-4FAE-9558-76B7F49C9D23}"/>
              </a:ext>
            </a:extLst>
          </p:cNvPr>
          <p:cNvSpPr/>
          <p:nvPr userDrawn="1"/>
        </p:nvSpPr>
        <p:spPr>
          <a:xfrm flipV="1">
            <a:off x="0" y="808038"/>
            <a:ext cx="9144000" cy="46037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6" name="Obraz 9" descr="iPhone.png">
            <a:extLst>
              <a:ext uri="{FF2B5EF4-FFF2-40B4-BE49-F238E27FC236}">
                <a16:creationId xmlns:a16="http://schemas.microsoft.com/office/drawing/2014/main" xmlns="" id="{BDBF6DA9-59C0-4E56-A8F7-C33CF8B26C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436563"/>
            <a:ext cx="1816100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ymbol zastępczy tekstu 2"/>
          <p:cNvSpPr>
            <a:spLocks noGrp="1"/>
          </p:cNvSpPr>
          <p:nvPr>
            <p:ph type="body" sz="quarter" idx="31"/>
          </p:nvPr>
        </p:nvSpPr>
        <p:spPr>
          <a:xfrm>
            <a:off x="457199" y="853641"/>
            <a:ext cx="3937001" cy="3222325"/>
          </a:xfr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 sz="1400" b="0">
                <a:solidFill>
                  <a:schemeClr val="tx1"/>
                </a:solidFill>
              </a:defRPr>
            </a:lvl2pPr>
            <a:lvl3pPr marL="914400" indent="0">
              <a:buNone/>
              <a:defRPr sz="1400" b="0">
                <a:solidFill>
                  <a:schemeClr val="tx1"/>
                </a:solidFill>
              </a:defRPr>
            </a:lvl3pPr>
            <a:lvl4pPr marL="1371600" indent="0">
              <a:buNone/>
              <a:defRPr sz="1400" b="0">
                <a:solidFill>
                  <a:schemeClr val="tx1"/>
                </a:solidFill>
              </a:defRPr>
            </a:lvl4pPr>
            <a:lvl5pPr marL="1828800" indent="0">
              <a:buNone/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sz="quarter" idx="32"/>
          </p:nvPr>
        </p:nvSpPr>
        <p:spPr>
          <a:xfrm>
            <a:off x="5843588" y="877888"/>
            <a:ext cx="1582737" cy="2809875"/>
          </a:xfrm>
        </p:spPr>
        <p:txBody>
          <a:bodyPr rtlCol="0" anchor="ctr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lang="pl-PL" sz="18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pl-PL" noProof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07364"/>
            <a:ext cx="8229600" cy="700557"/>
          </a:xfrm>
        </p:spPr>
        <p:txBody>
          <a:bodyPr/>
          <a:lstStyle>
            <a:lvl1pPr algn="l">
              <a:defRPr cap="all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Symbol zastępczy numeru slajdu 5">
            <a:extLst>
              <a:ext uri="{FF2B5EF4-FFF2-40B4-BE49-F238E27FC236}">
                <a16:creationId xmlns:a16="http://schemas.microsoft.com/office/drawing/2014/main" xmlns="" id="{08E9875A-13E3-413A-BBCB-7170BAFDAF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457200" y="4767263"/>
            <a:ext cx="412750" cy="273050"/>
          </a:xfrm>
          <a:noFill/>
        </p:spPr>
        <p:txBody>
          <a:bodyPr/>
          <a:lstStyle>
            <a:lvl1pPr>
              <a:defRPr lang="pl-PL" sz="105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D2ED6B28-68E1-4226-BAEF-38034133FA4D}" type="slidenum">
              <a:rPr/>
              <a:pPr>
                <a:defRPr/>
              </a:pPr>
              <a:t>‹#›</a:t>
            </a:fld>
            <a:endParaRPr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151FA9B1-6AA9-3640-A894-BB391BDF38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0964" y="4781223"/>
            <a:ext cx="882167" cy="19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82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CD2EDE28-C087-4149-8B27-1D1B86B7D7FF}"/>
              </a:ext>
            </a:extLst>
          </p:cNvPr>
          <p:cNvSpPr/>
          <p:nvPr userDrawn="1"/>
        </p:nvSpPr>
        <p:spPr>
          <a:xfrm flipV="1">
            <a:off x="0" y="808038"/>
            <a:ext cx="9144000" cy="46037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7" name="Obraz 9" descr="iPad.png">
            <a:extLst>
              <a:ext uri="{FF2B5EF4-FFF2-40B4-BE49-F238E27FC236}">
                <a16:creationId xmlns:a16="http://schemas.microsoft.com/office/drawing/2014/main" xmlns="" id="{F2B0DB2E-320F-45FE-B539-AF8C6E64F2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75" y="436563"/>
            <a:ext cx="2620963" cy="370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0" descr="iPhone.png">
            <a:extLst>
              <a:ext uri="{FF2B5EF4-FFF2-40B4-BE49-F238E27FC236}">
                <a16:creationId xmlns:a16="http://schemas.microsoft.com/office/drawing/2014/main" xmlns="" id="{21E6F80F-020A-4775-B709-BC2D9E5BF6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813" y="1862138"/>
            <a:ext cx="1120775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ymbol zastępczy tekstu 2"/>
          <p:cNvSpPr>
            <a:spLocks noGrp="1"/>
          </p:cNvSpPr>
          <p:nvPr>
            <p:ph type="body" sz="quarter" idx="31"/>
          </p:nvPr>
        </p:nvSpPr>
        <p:spPr>
          <a:xfrm>
            <a:off x="457199" y="853641"/>
            <a:ext cx="3937001" cy="3222326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 sz="1400" b="0">
                <a:solidFill>
                  <a:schemeClr val="tx1"/>
                </a:solidFill>
              </a:defRPr>
            </a:lvl2pPr>
            <a:lvl3pPr marL="914400" indent="0">
              <a:buNone/>
              <a:defRPr sz="1400" b="0">
                <a:solidFill>
                  <a:schemeClr val="tx1"/>
                </a:solidFill>
              </a:defRPr>
            </a:lvl3pPr>
            <a:lvl4pPr marL="1371600" indent="0">
              <a:buNone/>
              <a:defRPr sz="1400" b="0">
                <a:solidFill>
                  <a:schemeClr val="tx1"/>
                </a:solidFill>
              </a:defRPr>
            </a:lvl4pPr>
            <a:lvl5pPr marL="1828800" indent="0">
              <a:buNone/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</p:txBody>
      </p:sp>
      <p:sp>
        <p:nvSpPr>
          <p:cNvPr id="5" name="Symbol zastępczy obrazu 4"/>
          <p:cNvSpPr>
            <a:spLocks noGrp="1"/>
          </p:cNvSpPr>
          <p:nvPr>
            <p:ph type="pic" sz="quarter" idx="33"/>
          </p:nvPr>
        </p:nvSpPr>
        <p:spPr>
          <a:xfrm>
            <a:off x="5040313" y="765174"/>
            <a:ext cx="2282825" cy="3060000"/>
          </a:xfrm>
        </p:spPr>
        <p:txBody>
          <a:bodyPr rtlCol="0" anchor="ctr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lang="pl-PL" sz="18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pl-PL" noProof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sz="quarter" idx="32"/>
          </p:nvPr>
        </p:nvSpPr>
        <p:spPr>
          <a:xfrm>
            <a:off x="7463767" y="2141538"/>
            <a:ext cx="972000" cy="1716087"/>
          </a:xfrm>
        </p:spPr>
        <p:txBody>
          <a:bodyPr rtlCol="0" anchor="ctr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lang="pl-PL" sz="18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pl-PL" noProof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07364"/>
            <a:ext cx="8229600" cy="700557"/>
          </a:xfrm>
        </p:spPr>
        <p:txBody>
          <a:bodyPr/>
          <a:lstStyle>
            <a:lvl1pPr algn="l">
              <a:defRPr cap="all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Symbol zastępczy numeru slajdu 5">
            <a:extLst>
              <a:ext uri="{FF2B5EF4-FFF2-40B4-BE49-F238E27FC236}">
                <a16:creationId xmlns:a16="http://schemas.microsoft.com/office/drawing/2014/main" xmlns="" id="{37E48028-DA21-459A-A68F-7DDB47AA45FE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457200" y="4767263"/>
            <a:ext cx="412750" cy="273050"/>
          </a:xfrm>
          <a:noFill/>
        </p:spPr>
        <p:txBody>
          <a:bodyPr/>
          <a:lstStyle>
            <a:lvl1pPr>
              <a:defRPr lang="pl-PL" sz="105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8045D263-82B5-4994-9E78-859DDFF2E152}" type="slidenum">
              <a:rPr/>
              <a:pPr>
                <a:defRPr/>
              </a:pPr>
              <a:t>‹#›</a:t>
            </a:fld>
            <a:endParaRPr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41436D73-637C-1C4C-B47A-A582463F09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40964" y="4781223"/>
            <a:ext cx="882167" cy="19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58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B0AB643A-0A3D-417A-BEF0-FD09CF685118}"/>
              </a:ext>
            </a:extLst>
          </p:cNvPr>
          <p:cNvSpPr/>
          <p:nvPr userDrawn="1"/>
        </p:nvSpPr>
        <p:spPr>
          <a:xfrm flipV="1">
            <a:off x="0" y="5097463"/>
            <a:ext cx="9144000" cy="46037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641894"/>
            <a:ext cx="8236344" cy="2290004"/>
          </a:xfrm>
        </p:spPr>
        <p:txBody>
          <a:bodyPr>
            <a:noAutofit/>
          </a:bodyPr>
          <a:lstStyle>
            <a:lvl1pPr algn="ctr">
              <a:defRPr sz="7400" b="1" cap="small" baseline="0"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11" name="Symbol zastępczy tekstu 10"/>
          <p:cNvSpPr>
            <a:spLocks noGrp="1"/>
          </p:cNvSpPr>
          <p:nvPr>
            <p:ph type="body" sz="quarter" idx="13"/>
          </p:nvPr>
        </p:nvSpPr>
        <p:spPr>
          <a:xfrm>
            <a:off x="457200" y="2931501"/>
            <a:ext cx="8236344" cy="1573885"/>
          </a:xfrm>
        </p:spPr>
        <p:txBody>
          <a:bodyPr>
            <a:normAutofit/>
          </a:bodyPr>
          <a:lstStyle>
            <a:lvl1pPr algn="ctr">
              <a:buNone/>
              <a:defRPr sz="2600" cap="all" baseline="0">
                <a:solidFill>
                  <a:schemeClr val="bg1"/>
                </a:solidFill>
              </a:defRPr>
            </a:lvl1pPr>
            <a:lvl2pPr algn="ctr">
              <a:buNone/>
              <a:defRPr>
                <a:solidFill>
                  <a:schemeClr val="bg1"/>
                </a:solidFill>
              </a:defRPr>
            </a:lvl2pPr>
            <a:lvl3pPr algn="ctr">
              <a:buNone/>
              <a:defRPr>
                <a:solidFill>
                  <a:schemeClr val="bg1"/>
                </a:solidFill>
              </a:defRPr>
            </a:lvl3pPr>
            <a:lvl4pPr algn="ctr">
              <a:buNone/>
              <a:defRPr>
                <a:solidFill>
                  <a:schemeClr val="bg1"/>
                </a:solidFill>
              </a:defRPr>
            </a:lvl4pPr>
            <a:lvl5pPr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BA00C732-4C6C-4FC2-BA3D-D919DF321C0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7200" y="4767263"/>
            <a:ext cx="412750" cy="273050"/>
          </a:xfrm>
          <a:noFill/>
        </p:spPr>
        <p:txBody>
          <a:bodyPr/>
          <a:lstStyle>
            <a:lvl1pPr>
              <a:defRPr lang="pl-PL"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B165742-383C-4773-90B7-209DA148D7FA}" type="slidenum">
              <a:rPr/>
              <a:pPr>
                <a:defRPr/>
              </a:pPr>
              <a:t>‹#›</a:t>
            </a:fld>
            <a:endParaRPr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B078A01D-A1AC-0441-9E2A-1AACB11EE4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40964" y="4781223"/>
            <a:ext cx="882167" cy="19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771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Full Photo Backgroun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Tekstowe 5">
            <a:extLst>
              <a:ext uri="{FF2B5EF4-FFF2-40B4-BE49-F238E27FC236}">
                <a16:creationId xmlns:a16="http://schemas.microsoft.com/office/drawing/2014/main" xmlns="" id="{C9EDD938-1203-4E87-9B24-0D8ECC0212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95313" y="-1006475"/>
            <a:ext cx="1157287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6600">
                <a:solidFill>
                  <a:schemeClr val="bg1"/>
                </a:solidFill>
              </a:rPr>
              <a:t>„</a:t>
            </a:r>
          </a:p>
        </p:txBody>
      </p:sp>
      <p:sp>
        <p:nvSpPr>
          <p:cNvPr id="10" name="Symbol zastępczy tekstu 6"/>
          <p:cNvSpPr>
            <a:spLocks noGrp="1"/>
          </p:cNvSpPr>
          <p:nvPr>
            <p:ph type="body" sz="quarter" idx="18"/>
          </p:nvPr>
        </p:nvSpPr>
        <p:spPr>
          <a:xfrm>
            <a:off x="457200" y="1570914"/>
            <a:ext cx="2112496" cy="1450441"/>
          </a:xfrm>
        </p:spPr>
        <p:txBody>
          <a:bodyPr anchor="b">
            <a:noAutofit/>
          </a:bodyPr>
          <a:lstStyle>
            <a:lvl1pPr marL="0" indent="0" algn="ctr">
              <a:lnSpc>
                <a:spcPct val="120000"/>
              </a:lnSpc>
              <a:buNone/>
              <a:defRPr sz="2000" b="0" i="1">
                <a:solidFill>
                  <a:srgbClr val="FFFFFF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9" name="Symbol zastępczy tekstu 6"/>
          <p:cNvSpPr>
            <a:spLocks noGrp="1"/>
          </p:cNvSpPr>
          <p:nvPr>
            <p:ph type="body" sz="quarter" idx="16"/>
          </p:nvPr>
        </p:nvSpPr>
        <p:spPr>
          <a:xfrm>
            <a:off x="457200" y="3289899"/>
            <a:ext cx="2112496" cy="285750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CE8F930E-B17B-C14A-ABF1-E1AC6A28C1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0964" y="4781223"/>
            <a:ext cx="882167" cy="19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98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0CA2A151-D847-4D6E-9E10-971CAE5C151D}"/>
              </a:ext>
            </a:extLst>
          </p:cNvPr>
          <p:cNvSpPr/>
          <p:nvPr userDrawn="1"/>
        </p:nvSpPr>
        <p:spPr>
          <a:xfrm>
            <a:off x="1047750" y="0"/>
            <a:ext cx="3140075" cy="5143500"/>
          </a:xfrm>
          <a:prstGeom prst="rect">
            <a:avLst/>
          </a:prstGeom>
          <a:solidFill>
            <a:schemeClr val="tx2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0" name="Symbol zastępczy tekstu 6"/>
          <p:cNvSpPr>
            <a:spLocks noGrp="1"/>
          </p:cNvSpPr>
          <p:nvPr>
            <p:ph type="body" sz="quarter" idx="18"/>
          </p:nvPr>
        </p:nvSpPr>
        <p:spPr>
          <a:xfrm>
            <a:off x="1205071" y="2217496"/>
            <a:ext cx="2825296" cy="930713"/>
          </a:xfrm>
        </p:spPr>
        <p:txBody>
          <a:bodyPr>
            <a:noAutofit/>
          </a:bodyPr>
          <a:lstStyle>
            <a:lvl1pPr marL="0" indent="0" algn="ctr">
              <a:buNone/>
              <a:defRPr sz="16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Tytuł 2"/>
          <p:cNvSpPr>
            <a:spLocks noGrp="1"/>
          </p:cNvSpPr>
          <p:nvPr>
            <p:ph type="title"/>
          </p:nvPr>
        </p:nvSpPr>
        <p:spPr>
          <a:xfrm>
            <a:off x="1205071" y="1020282"/>
            <a:ext cx="2825296" cy="1197213"/>
          </a:xfrm>
        </p:spPr>
        <p:txBody>
          <a:bodyPr/>
          <a:lstStyle>
            <a:lvl1pPr algn="ctr"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296D85CC-3B6F-B946-B9BB-CFEC4F35E5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0964" y="4781223"/>
            <a:ext cx="882167" cy="19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947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7206989F-FCF0-4FFD-8BAD-288CA0040F64}"/>
              </a:ext>
            </a:extLst>
          </p:cNvPr>
          <p:cNvSpPr/>
          <p:nvPr userDrawn="1"/>
        </p:nvSpPr>
        <p:spPr>
          <a:xfrm flipV="1">
            <a:off x="0" y="5097463"/>
            <a:ext cx="9144000" cy="46037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393700" y="4438649"/>
            <a:ext cx="4779963" cy="522587"/>
          </a:xfrm>
          <a:solidFill>
            <a:schemeClr val="tx1">
              <a:alpha val="95000"/>
            </a:schemeClr>
          </a:solidFill>
        </p:spPr>
        <p:txBody>
          <a:bodyPr anchor="ctr"/>
          <a:lstStyle>
            <a:lvl1pPr algn="l">
              <a:defRPr sz="1800" b="0" cap="all" baseline="0"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C42AC04C-1F31-FC45-AE06-D0A97D4849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0964" y="4781223"/>
            <a:ext cx="882167" cy="19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0278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E3CA0440-70A3-482F-A84E-824991D3577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262438"/>
            <a:ext cx="9144000" cy="881062"/>
          </a:xfrm>
          <a:prstGeom prst="rect">
            <a:avLst/>
          </a:prstGeom>
          <a:solidFill>
            <a:schemeClr val="tx1">
              <a:alpha val="94901"/>
            </a:schemeClr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>
              <a:solidFill>
                <a:srgbClr val="FFFFFF"/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C5DAD598-7CF0-4ECA-8AEA-5C39D917EEC9}"/>
              </a:ext>
            </a:extLst>
          </p:cNvPr>
          <p:cNvSpPr/>
          <p:nvPr userDrawn="1"/>
        </p:nvSpPr>
        <p:spPr>
          <a:xfrm flipV="1">
            <a:off x="0" y="4216400"/>
            <a:ext cx="9144000" cy="46038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393700" y="4438649"/>
            <a:ext cx="4779963" cy="522588"/>
          </a:xfrm>
        </p:spPr>
        <p:txBody>
          <a:bodyPr anchor="ctr"/>
          <a:lstStyle>
            <a:lvl1pPr algn="l">
              <a:defRPr b="0"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A654C055-A76B-7743-BC17-07C214E5A2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0964" y="4781223"/>
            <a:ext cx="882167" cy="19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969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938626F2-B7D8-45CF-93C7-16314C8D90FC}"/>
              </a:ext>
            </a:extLst>
          </p:cNvPr>
          <p:cNvSpPr/>
          <p:nvPr userDrawn="1"/>
        </p:nvSpPr>
        <p:spPr>
          <a:xfrm flipV="1">
            <a:off x="0" y="5097463"/>
            <a:ext cx="9144000" cy="46037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1" name="Tytuł 1"/>
          <p:cNvSpPr>
            <a:spLocks noGrp="1"/>
          </p:cNvSpPr>
          <p:nvPr>
            <p:ph type="ctrTitle"/>
          </p:nvPr>
        </p:nvSpPr>
        <p:spPr>
          <a:xfrm>
            <a:off x="406400" y="2004595"/>
            <a:ext cx="8287144" cy="528287"/>
          </a:xfrm>
        </p:spPr>
        <p:txBody>
          <a:bodyPr lIns="0" rIns="0">
            <a:noAutofit/>
          </a:bodyPr>
          <a:lstStyle>
            <a:lvl1pPr algn="l">
              <a:lnSpc>
                <a:spcPct val="80000"/>
              </a:lnSpc>
              <a:defRPr sz="2400" b="1" cap="all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24" name="Symbol zastępczy tekstu 5"/>
          <p:cNvSpPr>
            <a:spLocks noGrp="1"/>
          </p:cNvSpPr>
          <p:nvPr>
            <p:ph type="body" sz="quarter" idx="10"/>
          </p:nvPr>
        </p:nvSpPr>
        <p:spPr>
          <a:xfrm>
            <a:off x="457202" y="2997200"/>
            <a:ext cx="4051297" cy="304800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1600" b="1" cap="all" baseline="0">
                <a:solidFill>
                  <a:srgbClr val="26437E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7" name="Symbol zastępczy tekstu 8"/>
          <p:cNvSpPr>
            <a:spLocks noGrp="1"/>
          </p:cNvSpPr>
          <p:nvPr>
            <p:ph type="body" sz="quarter" idx="12"/>
          </p:nvPr>
        </p:nvSpPr>
        <p:spPr>
          <a:xfrm>
            <a:off x="457203" y="3308350"/>
            <a:ext cx="4051296" cy="260350"/>
          </a:xfrm>
        </p:spPr>
        <p:txBody>
          <a:bodyPr lIns="0" rIns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50" b="0" baseline="0">
                <a:solidFill>
                  <a:srgbClr val="26437E"/>
                </a:solidFill>
              </a:defRPr>
            </a:lvl1pPr>
            <a:lvl2pPr marL="457200" indent="0">
              <a:buNone/>
              <a:defRPr sz="900" b="0">
                <a:solidFill>
                  <a:srgbClr val="26437E"/>
                </a:solidFill>
              </a:defRPr>
            </a:lvl2pPr>
            <a:lvl3pPr marL="914400" indent="0">
              <a:buNone/>
              <a:defRPr sz="900" b="0">
                <a:solidFill>
                  <a:srgbClr val="26437E"/>
                </a:solidFill>
              </a:defRPr>
            </a:lvl3pPr>
            <a:lvl4pPr marL="1371600" indent="0">
              <a:buNone/>
              <a:defRPr sz="900" b="0">
                <a:solidFill>
                  <a:srgbClr val="26437E"/>
                </a:solidFill>
              </a:defRPr>
            </a:lvl4pPr>
            <a:lvl5pPr marL="1828800" indent="0">
              <a:buNone/>
              <a:defRPr sz="900" b="0">
                <a:solidFill>
                  <a:srgbClr val="26437E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04DB3920-221E-E14E-98F9-A92950100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40964" y="4781223"/>
            <a:ext cx="882167" cy="19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362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59098C40-937C-415D-B2C9-349FFAC64229}"/>
              </a:ext>
            </a:extLst>
          </p:cNvPr>
          <p:cNvSpPr/>
          <p:nvPr userDrawn="1"/>
        </p:nvSpPr>
        <p:spPr>
          <a:xfrm flipV="1">
            <a:off x="0" y="5097463"/>
            <a:ext cx="9144000" cy="46037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7" name="Obraz 7">
            <a:extLst>
              <a:ext uri="{FF2B5EF4-FFF2-40B4-BE49-F238E27FC236}">
                <a16:creationId xmlns:a16="http://schemas.microsoft.com/office/drawing/2014/main" xmlns="" id="{8EBA0DC8-E301-4252-84FF-2CB1DBC7A1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325" y="4730750"/>
            <a:ext cx="971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06400" y="2004595"/>
            <a:ext cx="8287144" cy="528287"/>
          </a:xfrm>
        </p:spPr>
        <p:txBody>
          <a:bodyPr lIns="0" rIns="0">
            <a:noAutofit/>
          </a:bodyPr>
          <a:lstStyle>
            <a:lvl1pPr algn="l">
              <a:lnSpc>
                <a:spcPct val="80000"/>
              </a:lnSpc>
              <a:defRPr sz="2400" b="1" cap="all" baseline="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quarter" idx="10"/>
          </p:nvPr>
        </p:nvSpPr>
        <p:spPr>
          <a:xfrm>
            <a:off x="457202" y="2997200"/>
            <a:ext cx="4051297" cy="304800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1600" b="1" cap="all" baseline="0">
                <a:solidFill>
                  <a:srgbClr val="26437E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Symbol zastępczy tekstu 8"/>
          <p:cNvSpPr>
            <a:spLocks noGrp="1"/>
          </p:cNvSpPr>
          <p:nvPr>
            <p:ph type="body" sz="quarter" idx="12"/>
          </p:nvPr>
        </p:nvSpPr>
        <p:spPr>
          <a:xfrm>
            <a:off x="457203" y="3308350"/>
            <a:ext cx="4051296" cy="260350"/>
          </a:xfrm>
        </p:spPr>
        <p:txBody>
          <a:bodyPr lIns="0" rIns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50" b="0" baseline="0">
                <a:solidFill>
                  <a:srgbClr val="26437E"/>
                </a:solidFill>
              </a:defRPr>
            </a:lvl1pPr>
            <a:lvl2pPr marL="457200" indent="0">
              <a:buNone/>
              <a:defRPr sz="900" b="0">
                <a:solidFill>
                  <a:srgbClr val="26437E"/>
                </a:solidFill>
              </a:defRPr>
            </a:lvl2pPr>
            <a:lvl3pPr marL="914400" indent="0">
              <a:buNone/>
              <a:defRPr sz="900" b="0">
                <a:solidFill>
                  <a:srgbClr val="26437E"/>
                </a:solidFill>
              </a:defRPr>
            </a:lvl3pPr>
            <a:lvl4pPr marL="1371600" indent="0">
              <a:buNone/>
              <a:defRPr sz="900" b="0">
                <a:solidFill>
                  <a:srgbClr val="26437E"/>
                </a:solidFill>
              </a:defRPr>
            </a:lvl4pPr>
            <a:lvl5pPr marL="1828800" indent="0">
              <a:buNone/>
              <a:defRPr sz="900" b="0">
                <a:solidFill>
                  <a:srgbClr val="26437E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212524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duction - 1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C2DC99E4-1A59-4DFC-A277-77BD625CDC80}"/>
              </a:ext>
            </a:extLst>
          </p:cNvPr>
          <p:cNvSpPr/>
          <p:nvPr userDrawn="1"/>
        </p:nvSpPr>
        <p:spPr>
          <a:xfrm>
            <a:off x="0" y="1911350"/>
            <a:ext cx="9144000" cy="3232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A6639878-4856-43E9-B4A3-FDF1389A959B}"/>
              </a:ext>
            </a:extLst>
          </p:cNvPr>
          <p:cNvSpPr/>
          <p:nvPr userDrawn="1"/>
        </p:nvSpPr>
        <p:spPr>
          <a:xfrm flipV="1">
            <a:off x="0" y="1911350"/>
            <a:ext cx="9144000" cy="46038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4" name="Symbol zastępczy obrazu 3"/>
          <p:cNvSpPr>
            <a:spLocks noGrp="1"/>
          </p:cNvSpPr>
          <p:nvPr>
            <p:ph type="pic" sz="quarter" idx="28"/>
          </p:nvPr>
        </p:nvSpPr>
        <p:spPr>
          <a:xfrm>
            <a:off x="3786182" y="857249"/>
            <a:ext cx="1638300" cy="1638301"/>
          </a:xfrm>
          <a:prstGeom prst="ellipse">
            <a:avLst/>
          </a:prstGeom>
          <a:solidFill>
            <a:schemeClr val="bg1"/>
          </a:solidFill>
          <a:ln w="127000">
            <a:solidFill>
              <a:schemeClr val="bg1">
                <a:alpha val="3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457200" rtl="0" eaLnBrk="1" latinLnBrk="0" hangingPunct="1">
              <a:buNone/>
              <a:defRPr lang="pl-PL" sz="1600" dirty="0">
                <a:solidFill>
                  <a:srgbClr val="BFBFBF"/>
                </a:solidFill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22" name="Symbol zastępczy tekstu 15"/>
          <p:cNvSpPr>
            <a:spLocks noGrp="1"/>
          </p:cNvSpPr>
          <p:nvPr>
            <p:ph type="body" sz="quarter" idx="12"/>
          </p:nvPr>
        </p:nvSpPr>
        <p:spPr>
          <a:xfrm>
            <a:off x="3084116" y="4513263"/>
            <a:ext cx="2975769" cy="363537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2"/>
                </a:solidFill>
              </a:defRPr>
            </a:lvl1pPr>
            <a:lvl2pPr marL="457200" indent="0">
              <a:buNone/>
              <a:defRPr sz="1100">
                <a:solidFill>
                  <a:schemeClr val="tx2"/>
                </a:solidFill>
              </a:defRPr>
            </a:lvl2pPr>
            <a:lvl3pPr marL="914400" indent="0">
              <a:buNone/>
              <a:defRPr sz="1050">
                <a:solidFill>
                  <a:schemeClr val="tx2"/>
                </a:solidFill>
              </a:defRPr>
            </a:lvl3pPr>
            <a:lvl4pPr marL="1371600" indent="0">
              <a:buNone/>
              <a:defRPr sz="1000">
                <a:solidFill>
                  <a:schemeClr val="tx2"/>
                </a:solidFill>
              </a:defRPr>
            </a:lvl4pPr>
            <a:lvl5pPr marL="1828800" indent="0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</p:txBody>
      </p:sp>
      <p:sp>
        <p:nvSpPr>
          <p:cNvPr id="17" name="Tytuł 1"/>
          <p:cNvSpPr>
            <a:spLocks noGrp="1"/>
          </p:cNvSpPr>
          <p:nvPr>
            <p:ph type="ctrTitle"/>
          </p:nvPr>
        </p:nvSpPr>
        <p:spPr>
          <a:xfrm>
            <a:off x="641350" y="2568574"/>
            <a:ext cx="7861300" cy="386116"/>
          </a:xfrm>
        </p:spPr>
        <p:txBody>
          <a:bodyPr>
            <a:noAutofit/>
          </a:bodyPr>
          <a:lstStyle>
            <a:lvl1pPr algn="ctr">
              <a:lnSpc>
                <a:spcPct val="80000"/>
              </a:lnSpc>
              <a:defRPr sz="1600" b="1" baseline="0">
                <a:solidFill>
                  <a:srgbClr val="009DE0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18" name="Podtytuł 2"/>
          <p:cNvSpPr>
            <a:spLocks noGrp="1"/>
          </p:cNvSpPr>
          <p:nvPr>
            <p:ph type="subTitle" idx="1"/>
          </p:nvPr>
        </p:nvSpPr>
        <p:spPr>
          <a:xfrm>
            <a:off x="641350" y="2971386"/>
            <a:ext cx="7861300" cy="335575"/>
          </a:xfrm>
        </p:spPr>
        <p:txBody>
          <a:bodyPr>
            <a:normAutofit/>
          </a:bodyPr>
          <a:lstStyle>
            <a:lvl1pPr marL="0" indent="0" algn="ctr">
              <a:buNone/>
              <a:defRPr sz="1300" b="0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sp>
        <p:nvSpPr>
          <p:cNvPr id="19" name="Symbol zastępczy tekstu 8"/>
          <p:cNvSpPr>
            <a:spLocks noGrp="1"/>
          </p:cNvSpPr>
          <p:nvPr>
            <p:ph type="body" sz="quarter" idx="11"/>
          </p:nvPr>
        </p:nvSpPr>
        <p:spPr>
          <a:xfrm>
            <a:off x="641350" y="3340100"/>
            <a:ext cx="7861300" cy="1098550"/>
          </a:xfrm>
        </p:spPr>
        <p:txBody>
          <a:bodyPr>
            <a:noAutofit/>
          </a:bodyPr>
          <a:lstStyle>
            <a:lvl1pPr marL="0" indent="0" algn="ctr">
              <a:buNone/>
              <a:defRPr lang="pl-PL" sz="1000" b="0" kern="1200" baseline="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900">
                <a:solidFill>
                  <a:srgbClr val="FFFFFF"/>
                </a:solidFill>
              </a:defRPr>
            </a:lvl2pPr>
            <a:lvl3pPr marL="914400" indent="0">
              <a:buNone/>
              <a:defRPr sz="900">
                <a:solidFill>
                  <a:srgbClr val="FFFFFF"/>
                </a:solidFill>
              </a:defRPr>
            </a:lvl3pPr>
            <a:lvl4pPr marL="1371600" indent="0">
              <a:buNone/>
              <a:defRPr sz="900">
                <a:solidFill>
                  <a:srgbClr val="FFFFFF"/>
                </a:solidFill>
              </a:defRPr>
            </a:lvl4pPr>
            <a:lvl5pPr marL="1828800" indent="0">
              <a:buNone/>
              <a:defRPr sz="900">
                <a:solidFill>
                  <a:srgbClr val="FFFFFF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Symbol zastępczy numeru slajdu 5">
            <a:extLst>
              <a:ext uri="{FF2B5EF4-FFF2-40B4-BE49-F238E27FC236}">
                <a16:creationId xmlns:a16="http://schemas.microsoft.com/office/drawing/2014/main" xmlns="" id="{E17330CE-33C6-4697-BB93-AD1B2D17F76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457200" y="4767263"/>
            <a:ext cx="412750" cy="273050"/>
          </a:xfrm>
          <a:noFill/>
        </p:spPr>
        <p:txBody>
          <a:bodyPr/>
          <a:lstStyle>
            <a:lvl1pPr>
              <a:defRPr lang="pl-PL" sz="105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2BFEE873-5BB5-460B-8438-BFCE07E6657B}" type="slidenum">
              <a:rPr/>
              <a:pPr>
                <a:defRPr/>
              </a:pPr>
              <a:t>‹#›</a:t>
            </a:fld>
            <a:endParaRPr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A904A50D-DD7E-D04E-9691-E1D82A9652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40964" y="4781223"/>
            <a:ext cx="882167" cy="19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884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7">
            <a:extLst>
              <a:ext uri="{FF2B5EF4-FFF2-40B4-BE49-F238E27FC236}">
                <a16:creationId xmlns:a16="http://schemas.microsoft.com/office/drawing/2014/main" xmlns="" id="{E30CA4EB-4D49-455A-BB2A-A92BE86B9C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325" y="4730750"/>
            <a:ext cx="971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numeru slajdu 5">
            <a:extLst>
              <a:ext uri="{FF2B5EF4-FFF2-40B4-BE49-F238E27FC236}">
                <a16:creationId xmlns:a16="http://schemas.microsoft.com/office/drawing/2014/main" xmlns="" id="{449E1B83-5894-4F04-B054-FA7032CC06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57200" y="4767263"/>
            <a:ext cx="412750" cy="273050"/>
          </a:xfrm>
          <a:noFill/>
        </p:spPr>
        <p:txBody>
          <a:bodyPr/>
          <a:lstStyle>
            <a:lvl1pPr>
              <a:defRPr lang="pl-PL" sz="105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A4C0B591-6E64-444C-A44F-CEEDD5C6B9F4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66661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7200" y="1600200"/>
            <a:ext cx="8236344" cy="773466"/>
          </a:xfrm>
        </p:spPr>
        <p:txBody>
          <a:bodyPr lIns="0" rIns="0">
            <a:noAutofit/>
          </a:bodyPr>
          <a:lstStyle>
            <a:lvl1pPr algn="l">
              <a:lnSpc>
                <a:spcPct val="800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7" name="Podtytuł 2"/>
          <p:cNvSpPr>
            <a:spLocks noGrp="1"/>
          </p:cNvSpPr>
          <p:nvPr>
            <p:ph type="subTitle" idx="1"/>
          </p:nvPr>
        </p:nvSpPr>
        <p:spPr>
          <a:xfrm>
            <a:off x="457200" y="3810975"/>
            <a:ext cx="2870200" cy="1211875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168"/>
              </a:spcBef>
              <a:buNone/>
              <a:defRPr sz="10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C3203D89-FE45-0549-8F1F-E3CD00738A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40964" y="4781223"/>
            <a:ext cx="882167" cy="19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924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d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ymbol zastępczy tekstu 38"/>
          <p:cNvSpPr>
            <a:spLocks noGrp="1"/>
          </p:cNvSpPr>
          <p:nvPr>
            <p:ph type="body" sz="quarter" idx="10" hasCustomPrompt="1"/>
          </p:nvPr>
        </p:nvSpPr>
        <p:spPr>
          <a:xfrm>
            <a:off x="728525" y="1157643"/>
            <a:ext cx="7965038" cy="295466"/>
          </a:xfrm>
          <a:noFill/>
        </p:spPr>
        <p:txBody>
          <a:bodyPr wrap="square" rtlCol="0" anchor="b">
            <a:spAutoFit/>
          </a:bodyPr>
          <a:lstStyle>
            <a:lvl1pPr marL="0" algn="l" defTabSz="457200" rtl="0" eaLnBrk="1" latinLnBrk="0" hangingPunct="1">
              <a:lnSpc>
                <a:spcPct val="110000"/>
              </a:lnSpc>
              <a:buNone/>
              <a:defRPr lang="pl-PL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l" defTabSz="457200" rtl="0" eaLnBrk="1" latinLnBrk="0" hangingPunct="1">
              <a:lnSpc>
                <a:spcPct val="110000"/>
              </a:lnSpc>
              <a:buNone/>
              <a:defRPr lang="pl-PL" sz="9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457200" rtl="0" eaLnBrk="1" latinLnBrk="0" hangingPunct="1">
              <a:lnSpc>
                <a:spcPct val="110000"/>
              </a:lnSpc>
              <a:buNone/>
              <a:defRPr lang="pl-PL" sz="9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457200" rtl="0" eaLnBrk="1" latinLnBrk="0" hangingPunct="1">
              <a:lnSpc>
                <a:spcPct val="110000"/>
              </a:lnSpc>
              <a:buNone/>
              <a:defRPr lang="pl-PL" sz="9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457200" rtl="0" eaLnBrk="1" latinLnBrk="0" hangingPunct="1">
              <a:lnSpc>
                <a:spcPct val="110000"/>
              </a:lnSpc>
              <a:buNone/>
              <a:defRPr lang="pl-PL" sz="9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/>
              <a:t>Insert </a:t>
            </a:r>
            <a:r>
              <a:rPr lang="pl-PL" dirty="0" err="1"/>
              <a:t>title</a:t>
            </a:r>
            <a:endParaRPr lang="pl-PL" dirty="0"/>
          </a:p>
        </p:txBody>
      </p:sp>
      <p:sp>
        <p:nvSpPr>
          <p:cNvPr id="45" name="Symbol zastępczy tekstu 38"/>
          <p:cNvSpPr>
            <a:spLocks noGrp="1"/>
          </p:cNvSpPr>
          <p:nvPr>
            <p:ph type="body" sz="quarter" idx="14" hasCustomPrompt="1"/>
          </p:nvPr>
        </p:nvSpPr>
        <p:spPr>
          <a:xfrm>
            <a:off x="726605" y="1868442"/>
            <a:ext cx="7965038" cy="295466"/>
          </a:xfrm>
          <a:noFill/>
        </p:spPr>
        <p:txBody>
          <a:bodyPr wrap="square" rtlCol="0" anchor="b">
            <a:spAutoFit/>
          </a:bodyPr>
          <a:lstStyle>
            <a:lvl1pPr marL="0" algn="l" defTabSz="457200" rtl="0" eaLnBrk="1" latinLnBrk="0" hangingPunct="1">
              <a:lnSpc>
                <a:spcPct val="110000"/>
              </a:lnSpc>
              <a:buNone/>
              <a:defRPr lang="pl-PL" sz="12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457200" rtl="0" eaLnBrk="1" latinLnBrk="0" hangingPunct="1">
              <a:lnSpc>
                <a:spcPct val="110000"/>
              </a:lnSpc>
              <a:buNone/>
              <a:defRPr lang="pl-PL" sz="9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457200" rtl="0" eaLnBrk="1" latinLnBrk="0" hangingPunct="1">
              <a:lnSpc>
                <a:spcPct val="110000"/>
              </a:lnSpc>
              <a:buNone/>
              <a:defRPr lang="pl-PL" sz="9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457200" rtl="0" eaLnBrk="1" latinLnBrk="0" hangingPunct="1">
              <a:lnSpc>
                <a:spcPct val="110000"/>
              </a:lnSpc>
              <a:buNone/>
              <a:defRPr lang="pl-PL" sz="9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457200" rtl="0" eaLnBrk="1" latinLnBrk="0" hangingPunct="1">
              <a:lnSpc>
                <a:spcPct val="110000"/>
              </a:lnSpc>
              <a:buNone/>
              <a:defRPr lang="pl-PL" sz="9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/>
              <a:t>Insert </a:t>
            </a:r>
            <a:r>
              <a:rPr lang="pl-PL" dirty="0" err="1"/>
              <a:t>title</a:t>
            </a:r>
            <a:endParaRPr lang="pl-PL" dirty="0"/>
          </a:p>
        </p:txBody>
      </p:sp>
      <p:sp>
        <p:nvSpPr>
          <p:cNvPr id="51" name="Symbol zastępczy tekstu 38"/>
          <p:cNvSpPr>
            <a:spLocks noGrp="1"/>
          </p:cNvSpPr>
          <p:nvPr>
            <p:ph type="body" sz="quarter" idx="17" hasCustomPrompt="1"/>
          </p:nvPr>
        </p:nvSpPr>
        <p:spPr>
          <a:xfrm>
            <a:off x="728525" y="2613000"/>
            <a:ext cx="7965038" cy="295466"/>
          </a:xfrm>
          <a:noFill/>
        </p:spPr>
        <p:txBody>
          <a:bodyPr wrap="square" rtlCol="0" anchor="b">
            <a:spAutoFit/>
          </a:bodyPr>
          <a:lstStyle>
            <a:lvl1pPr marL="0" algn="l" defTabSz="457200" rtl="0" eaLnBrk="1" latinLnBrk="0" hangingPunct="1">
              <a:lnSpc>
                <a:spcPct val="110000"/>
              </a:lnSpc>
              <a:buNone/>
              <a:defRPr lang="pl-PL" sz="12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457200" rtl="0" eaLnBrk="1" latinLnBrk="0" hangingPunct="1">
              <a:lnSpc>
                <a:spcPct val="110000"/>
              </a:lnSpc>
              <a:buNone/>
              <a:defRPr lang="pl-PL" sz="9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457200" rtl="0" eaLnBrk="1" latinLnBrk="0" hangingPunct="1">
              <a:lnSpc>
                <a:spcPct val="110000"/>
              </a:lnSpc>
              <a:buNone/>
              <a:defRPr lang="pl-PL" sz="9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457200" rtl="0" eaLnBrk="1" latinLnBrk="0" hangingPunct="1">
              <a:lnSpc>
                <a:spcPct val="110000"/>
              </a:lnSpc>
              <a:buNone/>
              <a:defRPr lang="pl-PL" sz="9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457200" rtl="0" eaLnBrk="1" latinLnBrk="0" hangingPunct="1">
              <a:lnSpc>
                <a:spcPct val="110000"/>
              </a:lnSpc>
              <a:buNone/>
              <a:defRPr lang="pl-PL" sz="9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/>
              <a:t>Insert </a:t>
            </a:r>
            <a:r>
              <a:rPr lang="pl-PL" dirty="0" err="1"/>
              <a:t>title</a:t>
            </a:r>
            <a:endParaRPr lang="pl-PL" dirty="0"/>
          </a:p>
        </p:txBody>
      </p:sp>
      <p:sp>
        <p:nvSpPr>
          <p:cNvPr id="54" name="Symbol zastępczy tekstu 38"/>
          <p:cNvSpPr>
            <a:spLocks noGrp="1"/>
          </p:cNvSpPr>
          <p:nvPr>
            <p:ph type="body" sz="quarter" idx="20" hasCustomPrompt="1"/>
          </p:nvPr>
        </p:nvSpPr>
        <p:spPr>
          <a:xfrm>
            <a:off x="728509" y="3360775"/>
            <a:ext cx="7965038" cy="295466"/>
          </a:xfrm>
          <a:noFill/>
        </p:spPr>
        <p:txBody>
          <a:bodyPr wrap="square" rtlCol="0" anchor="b">
            <a:spAutoFit/>
          </a:bodyPr>
          <a:lstStyle>
            <a:lvl1pPr marL="0" algn="l" defTabSz="457200" rtl="0" eaLnBrk="1" latinLnBrk="0" hangingPunct="1">
              <a:lnSpc>
                <a:spcPct val="110000"/>
              </a:lnSpc>
              <a:buNone/>
              <a:defRPr lang="pl-PL" sz="12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457200" rtl="0" eaLnBrk="1" latinLnBrk="0" hangingPunct="1">
              <a:lnSpc>
                <a:spcPct val="110000"/>
              </a:lnSpc>
              <a:buNone/>
              <a:defRPr lang="pl-PL" sz="9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457200" rtl="0" eaLnBrk="1" latinLnBrk="0" hangingPunct="1">
              <a:lnSpc>
                <a:spcPct val="110000"/>
              </a:lnSpc>
              <a:buNone/>
              <a:defRPr lang="pl-PL" sz="9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457200" rtl="0" eaLnBrk="1" latinLnBrk="0" hangingPunct="1">
              <a:lnSpc>
                <a:spcPct val="110000"/>
              </a:lnSpc>
              <a:buNone/>
              <a:defRPr lang="pl-PL" sz="9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457200" rtl="0" eaLnBrk="1" latinLnBrk="0" hangingPunct="1">
              <a:lnSpc>
                <a:spcPct val="110000"/>
              </a:lnSpc>
              <a:buNone/>
              <a:defRPr lang="pl-PL" sz="9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/>
              <a:t>Insert </a:t>
            </a:r>
            <a:r>
              <a:rPr lang="pl-PL" dirty="0" err="1"/>
              <a:t>title</a:t>
            </a:r>
            <a:endParaRPr lang="pl-PL" dirty="0"/>
          </a:p>
        </p:txBody>
      </p:sp>
      <p:sp>
        <p:nvSpPr>
          <p:cNvPr id="57" name="Symbol zastępczy tekstu 38"/>
          <p:cNvSpPr>
            <a:spLocks noGrp="1"/>
          </p:cNvSpPr>
          <p:nvPr>
            <p:ph type="body" sz="quarter" idx="23" hasCustomPrompt="1"/>
          </p:nvPr>
        </p:nvSpPr>
        <p:spPr>
          <a:xfrm>
            <a:off x="728509" y="4090959"/>
            <a:ext cx="7965038" cy="295466"/>
          </a:xfrm>
          <a:noFill/>
        </p:spPr>
        <p:txBody>
          <a:bodyPr wrap="square" rtlCol="0" anchor="b">
            <a:spAutoFit/>
          </a:bodyPr>
          <a:lstStyle>
            <a:lvl1pPr marL="0" algn="l" defTabSz="457200" rtl="0" eaLnBrk="1" latinLnBrk="0" hangingPunct="1">
              <a:lnSpc>
                <a:spcPct val="110000"/>
              </a:lnSpc>
              <a:buNone/>
              <a:defRPr lang="pl-PL" sz="12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457200" rtl="0" eaLnBrk="1" latinLnBrk="0" hangingPunct="1">
              <a:lnSpc>
                <a:spcPct val="110000"/>
              </a:lnSpc>
              <a:buNone/>
              <a:defRPr lang="pl-PL" sz="9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457200" rtl="0" eaLnBrk="1" latinLnBrk="0" hangingPunct="1">
              <a:lnSpc>
                <a:spcPct val="110000"/>
              </a:lnSpc>
              <a:buNone/>
              <a:defRPr lang="pl-PL" sz="9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457200" rtl="0" eaLnBrk="1" latinLnBrk="0" hangingPunct="1">
              <a:lnSpc>
                <a:spcPct val="110000"/>
              </a:lnSpc>
              <a:buNone/>
              <a:defRPr lang="pl-PL" sz="9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457200" rtl="0" eaLnBrk="1" latinLnBrk="0" hangingPunct="1">
              <a:lnSpc>
                <a:spcPct val="110000"/>
              </a:lnSpc>
              <a:buNone/>
              <a:defRPr lang="pl-PL" sz="9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/>
              <a:t>Insert </a:t>
            </a:r>
            <a:r>
              <a:rPr lang="pl-PL" dirty="0" err="1"/>
              <a:t>title</a:t>
            </a:r>
            <a:endParaRPr lang="pl-PL" dirty="0"/>
          </a:p>
        </p:txBody>
      </p:sp>
      <p:pic>
        <p:nvPicPr>
          <p:cNvPr id="31" name="Obraz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661" y="4725750"/>
            <a:ext cx="1201747" cy="323680"/>
          </a:xfrm>
          <a:prstGeom prst="rect">
            <a:avLst/>
          </a:prstGeom>
        </p:spPr>
      </p:pic>
      <p:sp>
        <p:nvSpPr>
          <p:cNvPr id="9" name="Symbol zastępczy tekstu 17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" y="109001"/>
            <a:ext cx="8235950" cy="692865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/>
              <a:t>AGENDA 2</a:t>
            </a:r>
          </a:p>
        </p:txBody>
      </p:sp>
      <p:sp>
        <p:nvSpPr>
          <p:cNvPr id="15" name="Prostokąt 14"/>
          <p:cNvSpPr/>
          <p:nvPr userDrawn="1"/>
        </p:nvSpPr>
        <p:spPr>
          <a:xfrm flipV="1">
            <a:off x="0" y="807921"/>
            <a:ext cx="9144000" cy="45719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pl-PL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940454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457200" y="1600200"/>
            <a:ext cx="8236344" cy="773466"/>
          </a:xfrm>
        </p:spPr>
        <p:txBody>
          <a:bodyPr lIns="0" rIns="0" anchor="b">
            <a:noAutofit/>
          </a:bodyPr>
          <a:lstStyle>
            <a:lvl1pPr algn="l">
              <a:lnSpc>
                <a:spcPct val="800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INSERT TITLE (</a:t>
            </a:r>
            <a:r>
              <a:rPr lang="pl-PL" dirty="0" err="1"/>
              <a:t>e.g</a:t>
            </a:r>
            <a:r>
              <a:rPr lang="pl-PL" dirty="0"/>
              <a:t>. THANK YOU!)</a:t>
            </a:r>
          </a:p>
        </p:txBody>
      </p:sp>
      <p:sp>
        <p:nvSpPr>
          <p:cNvPr id="7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457200" y="3810975"/>
            <a:ext cx="2870200" cy="1211875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168"/>
              </a:spcBef>
              <a:buNone/>
              <a:defRPr sz="10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COMARCH</a:t>
            </a:r>
          </a:p>
          <a:p>
            <a:r>
              <a:rPr lang="pl-PL" dirty="0"/>
              <a:t>al. Jana Pawła II 39 a </a:t>
            </a:r>
          </a:p>
          <a:p>
            <a:r>
              <a:rPr lang="pl-PL" dirty="0"/>
              <a:t>31-864 Kraków </a:t>
            </a:r>
          </a:p>
          <a:p>
            <a:r>
              <a:rPr lang="pl-PL" dirty="0"/>
              <a:t>Tel. +48 (12) 64 61 000 </a:t>
            </a:r>
          </a:p>
          <a:p>
            <a:r>
              <a:rPr lang="pl-PL" dirty="0"/>
              <a:t>E-Mail: </a:t>
            </a:r>
            <a:r>
              <a:rPr lang="pl-PL" dirty="0" err="1"/>
              <a:t>info@comarch.pl</a:t>
            </a:r>
            <a:r>
              <a:rPr lang="pl-PL" dirty="0"/>
              <a:t> </a:t>
            </a:r>
          </a:p>
          <a:p>
            <a:r>
              <a:rPr lang="pl-PL" dirty="0"/>
              <a:t>www.comarch.com</a:t>
            </a:r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3450" y="4838700"/>
            <a:ext cx="800094" cy="12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50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duction - 3 Phot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B48CB376-68BE-447E-BDF4-C843B0F72341}"/>
              </a:ext>
            </a:extLst>
          </p:cNvPr>
          <p:cNvSpPr/>
          <p:nvPr userDrawn="1"/>
        </p:nvSpPr>
        <p:spPr>
          <a:xfrm>
            <a:off x="0" y="1911350"/>
            <a:ext cx="9144000" cy="3232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xmlns="" id="{FF3D841B-8FD6-4AD6-94DE-DDA21036ECDB}"/>
              </a:ext>
            </a:extLst>
          </p:cNvPr>
          <p:cNvSpPr/>
          <p:nvPr userDrawn="1"/>
        </p:nvSpPr>
        <p:spPr>
          <a:xfrm flipV="1">
            <a:off x="0" y="1911350"/>
            <a:ext cx="9144000" cy="46038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4" name="Symbol zastępczy obrazu 3"/>
          <p:cNvSpPr>
            <a:spLocks noGrp="1"/>
          </p:cNvSpPr>
          <p:nvPr>
            <p:ph type="pic" sz="quarter" idx="28"/>
          </p:nvPr>
        </p:nvSpPr>
        <p:spPr>
          <a:xfrm>
            <a:off x="3786182" y="857249"/>
            <a:ext cx="1638300" cy="1638301"/>
          </a:xfrm>
          <a:prstGeom prst="ellipse">
            <a:avLst/>
          </a:prstGeom>
          <a:solidFill>
            <a:schemeClr val="bg1"/>
          </a:solidFill>
          <a:ln w="127000">
            <a:solidFill>
              <a:schemeClr val="bg1">
                <a:alpha val="3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457200" rtl="0" eaLnBrk="1" latinLnBrk="0" hangingPunct="1">
              <a:buNone/>
              <a:defRPr lang="pl-PL" sz="16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22" name="Symbol zastępczy tekstu 15"/>
          <p:cNvSpPr>
            <a:spLocks noGrp="1"/>
          </p:cNvSpPr>
          <p:nvPr>
            <p:ph type="body" sz="quarter" idx="12"/>
          </p:nvPr>
        </p:nvSpPr>
        <p:spPr>
          <a:xfrm>
            <a:off x="3084116" y="4513263"/>
            <a:ext cx="2975769" cy="363537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2"/>
                </a:solidFill>
              </a:defRPr>
            </a:lvl1pPr>
            <a:lvl2pPr marL="457200" indent="0">
              <a:buNone/>
              <a:defRPr sz="1100">
                <a:solidFill>
                  <a:schemeClr val="tx2"/>
                </a:solidFill>
              </a:defRPr>
            </a:lvl2pPr>
            <a:lvl3pPr marL="914400" indent="0">
              <a:buNone/>
              <a:defRPr sz="1050">
                <a:solidFill>
                  <a:schemeClr val="tx2"/>
                </a:solidFill>
              </a:defRPr>
            </a:lvl3pPr>
            <a:lvl4pPr marL="1371600" indent="0">
              <a:buNone/>
              <a:defRPr sz="1000">
                <a:solidFill>
                  <a:schemeClr val="tx2"/>
                </a:solidFill>
              </a:defRPr>
            </a:lvl4pPr>
            <a:lvl5pPr marL="1828800" indent="0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</p:txBody>
      </p:sp>
      <p:sp>
        <p:nvSpPr>
          <p:cNvPr id="24" name="Symbol zastępczy obrazu 3"/>
          <p:cNvSpPr>
            <a:spLocks noGrp="1"/>
          </p:cNvSpPr>
          <p:nvPr>
            <p:ph type="pic" sz="quarter" idx="32"/>
          </p:nvPr>
        </p:nvSpPr>
        <p:spPr>
          <a:xfrm>
            <a:off x="714348" y="857249"/>
            <a:ext cx="1638300" cy="1638301"/>
          </a:xfrm>
          <a:prstGeom prst="ellipse">
            <a:avLst/>
          </a:prstGeom>
          <a:solidFill>
            <a:schemeClr val="bg1"/>
          </a:solidFill>
          <a:ln w="127000">
            <a:solidFill>
              <a:schemeClr val="bg1">
                <a:alpha val="3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457200" rtl="0" eaLnBrk="1" latinLnBrk="0" hangingPunct="1">
              <a:buNone/>
              <a:defRPr lang="pl-PL" sz="1600" dirty="0">
                <a:solidFill>
                  <a:srgbClr val="BFBFBF"/>
                </a:solidFill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25" name="Symbol zastępczy obrazu 3"/>
          <p:cNvSpPr>
            <a:spLocks noGrp="1"/>
          </p:cNvSpPr>
          <p:nvPr>
            <p:ph type="pic" sz="quarter" idx="33"/>
          </p:nvPr>
        </p:nvSpPr>
        <p:spPr>
          <a:xfrm>
            <a:off x="6794500" y="857249"/>
            <a:ext cx="1638300" cy="1638301"/>
          </a:xfrm>
          <a:prstGeom prst="ellipse">
            <a:avLst/>
          </a:prstGeom>
          <a:solidFill>
            <a:schemeClr val="bg1"/>
          </a:solidFill>
          <a:ln w="127000">
            <a:solidFill>
              <a:schemeClr val="bg1">
                <a:alpha val="3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 lang="pl-PL" sz="1600" dirty="0">
                <a:solidFill>
                  <a:srgbClr val="BFBFBF"/>
                </a:solidFill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37" name="Symbol zastępczy tekstu 6"/>
          <p:cNvSpPr>
            <a:spLocks noGrp="1"/>
          </p:cNvSpPr>
          <p:nvPr>
            <p:ph type="body" sz="quarter" idx="16"/>
          </p:nvPr>
        </p:nvSpPr>
        <p:spPr>
          <a:xfrm>
            <a:off x="723900" y="2663026"/>
            <a:ext cx="1638300" cy="285750"/>
          </a:xfr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pl-PL" sz="1600" b="1" kern="1200" baseline="0" dirty="0">
                <a:solidFill>
                  <a:srgbClr val="009DE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8" name="Symbol zastępczy tekstu 6"/>
          <p:cNvSpPr>
            <a:spLocks noGrp="1"/>
          </p:cNvSpPr>
          <p:nvPr>
            <p:ph type="body" sz="quarter" idx="17"/>
          </p:nvPr>
        </p:nvSpPr>
        <p:spPr>
          <a:xfrm>
            <a:off x="723900" y="3034066"/>
            <a:ext cx="1638300" cy="161006"/>
          </a:xfrm>
        </p:spPr>
        <p:txBody>
          <a:bodyPr anchor="ctr">
            <a:noAutofit/>
          </a:bodyPr>
          <a:lstStyle>
            <a:lvl1pPr marL="0" indent="0" algn="ctr">
              <a:buNone/>
              <a:defRPr lang="pl-PL" sz="1300" b="0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9" name="Symbol zastępczy tekstu 6"/>
          <p:cNvSpPr>
            <a:spLocks noGrp="1"/>
          </p:cNvSpPr>
          <p:nvPr>
            <p:ph type="body" sz="quarter" idx="18"/>
          </p:nvPr>
        </p:nvSpPr>
        <p:spPr>
          <a:xfrm>
            <a:off x="723900" y="3340293"/>
            <a:ext cx="1638300" cy="1030504"/>
          </a:xfrm>
        </p:spPr>
        <p:txBody>
          <a:bodyPr>
            <a:noAutofit/>
          </a:bodyPr>
          <a:lstStyle>
            <a:lvl1pPr marL="0" indent="0" algn="ctr">
              <a:buNone/>
              <a:defRPr lang="pl-PL" sz="1000" b="0" kern="1200" baseline="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0" name="Symbol zastępczy tekstu 6"/>
          <p:cNvSpPr>
            <a:spLocks noGrp="1"/>
          </p:cNvSpPr>
          <p:nvPr>
            <p:ph type="body" sz="quarter" idx="20"/>
          </p:nvPr>
        </p:nvSpPr>
        <p:spPr>
          <a:xfrm>
            <a:off x="3768438" y="2663026"/>
            <a:ext cx="1638300" cy="285750"/>
          </a:xfrm>
        </p:spPr>
        <p:txBody>
          <a:bodyPr>
            <a:noAutofit/>
          </a:bodyPr>
          <a:lstStyle>
            <a:lvl1pPr marL="0" indent="0" algn="ctr">
              <a:buNone/>
              <a:defRPr lang="pl-PL" sz="1600" b="1" kern="1200" baseline="0" dirty="0">
                <a:solidFill>
                  <a:srgbClr val="009DE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1" name="Symbol zastępczy tekstu 6"/>
          <p:cNvSpPr>
            <a:spLocks noGrp="1"/>
          </p:cNvSpPr>
          <p:nvPr>
            <p:ph type="body" sz="quarter" idx="21"/>
          </p:nvPr>
        </p:nvSpPr>
        <p:spPr>
          <a:xfrm>
            <a:off x="3768438" y="3034066"/>
            <a:ext cx="1638300" cy="161006"/>
          </a:xfrm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lang="pl-PL" sz="1300" b="0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2" name="Symbol zastępczy tekstu 6"/>
          <p:cNvSpPr>
            <a:spLocks noGrp="1"/>
          </p:cNvSpPr>
          <p:nvPr>
            <p:ph type="body" sz="quarter" idx="22"/>
          </p:nvPr>
        </p:nvSpPr>
        <p:spPr>
          <a:xfrm>
            <a:off x="3768438" y="3340293"/>
            <a:ext cx="1638300" cy="1030504"/>
          </a:xfrm>
        </p:spPr>
        <p:txBody>
          <a:bodyPr>
            <a:noAutofit/>
          </a:bodyPr>
          <a:lstStyle>
            <a:lvl1pPr marL="0" indent="0" algn="ctr">
              <a:buNone/>
              <a:defRPr lang="pl-PL" sz="1000" b="0" kern="1200" baseline="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3" name="Symbol zastępczy tekstu 6"/>
          <p:cNvSpPr>
            <a:spLocks noGrp="1"/>
          </p:cNvSpPr>
          <p:nvPr>
            <p:ph type="body" sz="quarter" idx="24"/>
          </p:nvPr>
        </p:nvSpPr>
        <p:spPr>
          <a:xfrm>
            <a:off x="6806823" y="2663026"/>
            <a:ext cx="1638300" cy="285750"/>
          </a:xfrm>
        </p:spPr>
        <p:txBody>
          <a:bodyPr>
            <a:noAutofit/>
          </a:bodyPr>
          <a:lstStyle>
            <a:lvl1pPr marL="0" indent="0" algn="ctr">
              <a:buNone/>
              <a:defRPr lang="pl-PL" sz="1600" b="1" kern="1200" baseline="0" dirty="0">
                <a:solidFill>
                  <a:srgbClr val="009DE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4" name="Symbol zastępczy tekstu 6"/>
          <p:cNvSpPr>
            <a:spLocks noGrp="1"/>
          </p:cNvSpPr>
          <p:nvPr>
            <p:ph type="body" sz="quarter" idx="25"/>
          </p:nvPr>
        </p:nvSpPr>
        <p:spPr>
          <a:xfrm>
            <a:off x="6806823" y="3034066"/>
            <a:ext cx="1638300" cy="161006"/>
          </a:xfrm>
        </p:spPr>
        <p:txBody>
          <a:bodyPr anchor="ctr">
            <a:noAutofit/>
          </a:bodyPr>
          <a:lstStyle>
            <a:lvl1pPr marL="0" indent="0" algn="ctr">
              <a:buNone/>
              <a:defRPr lang="pl-PL" sz="1300" b="0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5" name="Symbol zastępczy tekstu 6"/>
          <p:cNvSpPr>
            <a:spLocks noGrp="1"/>
          </p:cNvSpPr>
          <p:nvPr>
            <p:ph type="body" sz="quarter" idx="26"/>
          </p:nvPr>
        </p:nvSpPr>
        <p:spPr>
          <a:xfrm>
            <a:off x="6806823" y="3340293"/>
            <a:ext cx="1638300" cy="1030504"/>
          </a:xfrm>
        </p:spPr>
        <p:txBody>
          <a:bodyPr>
            <a:noAutofit/>
          </a:bodyPr>
          <a:lstStyle>
            <a:lvl1pPr marL="0" indent="0" algn="ctr">
              <a:buNone/>
              <a:defRPr lang="pl-PL" sz="1000" b="0" kern="1200" baseline="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8" name="Symbol zastępczy numeru slajdu 5">
            <a:extLst>
              <a:ext uri="{FF2B5EF4-FFF2-40B4-BE49-F238E27FC236}">
                <a16:creationId xmlns:a16="http://schemas.microsoft.com/office/drawing/2014/main" xmlns="" id="{F012429B-8338-4B0D-83EB-8430D2142FC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457200" y="4767263"/>
            <a:ext cx="412750" cy="273050"/>
          </a:xfrm>
          <a:noFill/>
        </p:spPr>
        <p:txBody>
          <a:bodyPr/>
          <a:lstStyle>
            <a:lvl1pPr>
              <a:defRPr lang="pl-PL" sz="105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65FBC3AF-996C-409B-82F2-991FD50E5120}" type="slidenum">
              <a:rPr/>
              <a:pPr>
                <a:defRPr/>
              </a:pPr>
              <a:t>‹#›</a:t>
            </a:fld>
            <a:endParaRPr dirty="0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F2E353C5-E303-F54D-8EEA-54A7352B3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40964" y="4781223"/>
            <a:ext cx="882167" cy="19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18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duction - 4 Phot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>
            <a:extLst>
              <a:ext uri="{FF2B5EF4-FFF2-40B4-BE49-F238E27FC236}">
                <a16:creationId xmlns:a16="http://schemas.microsoft.com/office/drawing/2014/main" xmlns="" id="{B113775E-4FC3-4BDC-965B-081B5E175822}"/>
              </a:ext>
            </a:extLst>
          </p:cNvPr>
          <p:cNvSpPr/>
          <p:nvPr userDrawn="1"/>
        </p:nvSpPr>
        <p:spPr>
          <a:xfrm>
            <a:off x="0" y="1911350"/>
            <a:ext cx="9144000" cy="3232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xmlns="" id="{691F2BC7-B850-4882-87B2-585957950125}"/>
              </a:ext>
            </a:extLst>
          </p:cNvPr>
          <p:cNvSpPr/>
          <p:nvPr userDrawn="1"/>
        </p:nvSpPr>
        <p:spPr>
          <a:xfrm flipV="1">
            <a:off x="0" y="1911350"/>
            <a:ext cx="9144000" cy="46038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4" name="Symbol zastępczy obrazu 3"/>
          <p:cNvSpPr>
            <a:spLocks noGrp="1"/>
          </p:cNvSpPr>
          <p:nvPr>
            <p:ph type="pic" sz="quarter" idx="28"/>
          </p:nvPr>
        </p:nvSpPr>
        <p:spPr>
          <a:xfrm>
            <a:off x="2785247" y="848828"/>
            <a:ext cx="1638300" cy="1638301"/>
          </a:xfrm>
          <a:prstGeom prst="ellipse">
            <a:avLst/>
          </a:prstGeom>
          <a:solidFill>
            <a:schemeClr val="bg1"/>
          </a:solidFill>
          <a:ln w="127000">
            <a:solidFill>
              <a:schemeClr val="bg1">
                <a:alpha val="3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457200" rtl="0" eaLnBrk="1" latinLnBrk="0" hangingPunct="1">
              <a:buNone/>
              <a:defRPr lang="pl-PL" sz="16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22" name="Symbol zastępczy tekstu 15"/>
          <p:cNvSpPr>
            <a:spLocks noGrp="1"/>
          </p:cNvSpPr>
          <p:nvPr>
            <p:ph type="body" sz="quarter" idx="12"/>
          </p:nvPr>
        </p:nvSpPr>
        <p:spPr>
          <a:xfrm>
            <a:off x="3084116" y="4513263"/>
            <a:ext cx="2975769" cy="363537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2"/>
                </a:solidFill>
              </a:defRPr>
            </a:lvl1pPr>
            <a:lvl2pPr marL="457200" indent="0">
              <a:buNone/>
              <a:defRPr sz="1100">
                <a:solidFill>
                  <a:schemeClr val="tx2"/>
                </a:solidFill>
              </a:defRPr>
            </a:lvl2pPr>
            <a:lvl3pPr marL="914400" indent="0">
              <a:buNone/>
              <a:defRPr sz="1050">
                <a:solidFill>
                  <a:schemeClr val="tx2"/>
                </a:solidFill>
              </a:defRPr>
            </a:lvl3pPr>
            <a:lvl4pPr marL="1371600" indent="0">
              <a:buNone/>
              <a:defRPr sz="1000">
                <a:solidFill>
                  <a:schemeClr val="tx2"/>
                </a:solidFill>
              </a:defRPr>
            </a:lvl4pPr>
            <a:lvl5pPr marL="1828800" indent="0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</p:txBody>
      </p:sp>
      <p:sp>
        <p:nvSpPr>
          <p:cNvPr id="24" name="Symbol zastępczy obrazu 3"/>
          <p:cNvSpPr>
            <a:spLocks noGrp="1"/>
          </p:cNvSpPr>
          <p:nvPr>
            <p:ph type="pic" sz="quarter" idx="32"/>
          </p:nvPr>
        </p:nvSpPr>
        <p:spPr>
          <a:xfrm>
            <a:off x="714348" y="857249"/>
            <a:ext cx="1638300" cy="1638301"/>
          </a:xfrm>
          <a:prstGeom prst="ellipse">
            <a:avLst/>
          </a:prstGeom>
          <a:solidFill>
            <a:schemeClr val="bg1"/>
          </a:solidFill>
          <a:ln w="127000">
            <a:solidFill>
              <a:schemeClr val="bg1">
                <a:alpha val="3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457200" rtl="0" eaLnBrk="1" latinLnBrk="0" hangingPunct="1">
              <a:buNone/>
              <a:defRPr lang="pl-PL" sz="1600" dirty="0">
                <a:solidFill>
                  <a:srgbClr val="BFBFBF"/>
                </a:solidFill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25" name="Symbol zastępczy obrazu 3"/>
          <p:cNvSpPr>
            <a:spLocks noGrp="1"/>
          </p:cNvSpPr>
          <p:nvPr>
            <p:ph type="pic" sz="quarter" idx="33"/>
          </p:nvPr>
        </p:nvSpPr>
        <p:spPr>
          <a:xfrm>
            <a:off x="6927045" y="857249"/>
            <a:ext cx="1638300" cy="1638301"/>
          </a:xfrm>
          <a:prstGeom prst="ellipse">
            <a:avLst/>
          </a:prstGeom>
          <a:solidFill>
            <a:schemeClr val="bg1"/>
          </a:solidFill>
          <a:ln w="127000">
            <a:solidFill>
              <a:schemeClr val="bg1">
                <a:alpha val="3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 lang="pl-PL" sz="1600" dirty="0">
                <a:solidFill>
                  <a:srgbClr val="BFBFBF"/>
                </a:solidFill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37" name="Symbol zastępczy tekstu 6"/>
          <p:cNvSpPr>
            <a:spLocks noGrp="1"/>
          </p:cNvSpPr>
          <p:nvPr>
            <p:ph type="body" sz="quarter" idx="16"/>
          </p:nvPr>
        </p:nvSpPr>
        <p:spPr>
          <a:xfrm>
            <a:off x="723900" y="2663026"/>
            <a:ext cx="1638300" cy="285750"/>
          </a:xfr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pl-PL" sz="1600" b="1" kern="1200" baseline="0" dirty="0">
                <a:solidFill>
                  <a:srgbClr val="009DE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8" name="Symbol zastępczy tekstu 6"/>
          <p:cNvSpPr>
            <a:spLocks noGrp="1"/>
          </p:cNvSpPr>
          <p:nvPr>
            <p:ph type="body" sz="quarter" idx="17"/>
          </p:nvPr>
        </p:nvSpPr>
        <p:spPr>
          <a:xfrm>
            <a:off x="723900" y="3034066"/>
            <a:ext cx="1638300" cy="161006"/>
          </a:xfrm>
        </p:spPr>
        <p:txBody>
          <a:bodyPr anchor="ctr">
            <a:noAutofit/>
          </a:bodyPr>
          <a:lstStyle>
            <a:lvl1pPr marL="0" indent="0" algn="ctr">
              <a:buNone/>
              <a:defRPr lang="pl-PL" sz="1300" b="0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9" name="Symbol zastępczy tekstu 6"/>
          <p:cNvSpPr>
            <a:spLocks noGrp="1"/>
          </p:cNvSpPr>
          <p:nvPr>
            <p:ph type="body" sz="quarter" idx="18"/>
          </p:nvPr>
        </p:nvSpPr>
        <p:spPr>
          <a:xfrm>
            <a:off x="723900" y="3340293"/>
            <a:ext cx="1638300" cy="1030504"/>
          </a:xfrm>
        </p:spPr>
        <p:txBody>
          <a:bodyPr>
            <a:noAutofit/>
          </a:bodyPr>
          <a:lstStyle>
            <a:lvl1pPr marL="0" indent="0" algn="ctr">
              <a:buNone/>
              <a:defRPr lang="pl-PL" sz="1000" b="0" kern="1200" baseline="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0" name="Symbol zastępczy tekstu 6"/>
          <p:cNvSpPr>
            <a:spLocks noGrp="1"/>
          </p:cNvSpPr>
          <p:nvPr>
            <p:ph type="body" sz="quarter" idx="20"/>
          </p:nvPr>
        </p:nvSpPr>
        <p:spPr>
          <a:xfrm>
            <a:off x="2785247" y="2663026"/>
            <a:ext cx="1638300" cy="285750"/>
          </a:xfrm>
        </p:spPr>
        <p:txBody>
          <a:bodyPr>
            <a:noAutofit/>
          </a:bodyPr>
          <a:lstStyle>
            <a:lvl1pPr marL="0" indent="0" algn="ctr">
              <a:buNone/>
              <a:defRPr lang="pl-PL" sz="1600" b="1" kern="1200" baseline="0" dirty="0">
                <a:solidFill>
                  <a:srgbClr val="009DE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1" name="Symbol zastępczy tekstu 6"/>
          <p:cNvSpPr>
            <a:spLocks noGrp="1"/>
          </p:cNvSpPr>
          <p:nvPr>
            <p:ph type="body" sz="quarter" idx="21"/>
          </p:nvPr>
        </p:nvSpPr>
        <p:spPr>
          <a:xfrm>
            <a:off x="2785247" y="3034066"/>
            <a:ext cx="1638300" cy="161006"/>
          </a:xfrm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lang="pl-PL" sz="1300" b="0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2" name="Symbol zastępczy tekstu 6"/>
          <p:cNvSpPr>
            <a:spLocks noGrp="1"/>
          </p:cNvSpPr>
          <p:nvPr>
            <p:ph type="body" sz="quarter" idx="22"/>
          </p:nvPr>
        </p:nvSpPr>
        <p:spPr>
          <a:xfrm>
            <a:off x="2785247" y="3340293"/>
            <a:ext cx="1638300" cy="1030504"/>
          </a:xfrm>
        </p:spPr>
        <p:txBody>
          <a:bodyPr>
            <a:noAutofit/>
          </a:bodyPr>
          <a:lstStyle>
            <a:lvl1pPr marL="0" indent="0" algn="ctr">
              <a:buNone/>
              <a:defRPr lang="pl-PL" sz="1000" b="0" kern="1200" baseline="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3" name="Symbol zastępczy tekstu 6"/>
          <p:cNvSpPr>
            <a:spLocks noGrp="1"/>
          </p:cNvSpPr>
          <p:nvPr>
            <p:ph type="body" sz="quarter" idx="24"/>
          </p:nvPr>
        </p:nvSpPr>
        <p:spPr>
          <a:xfrm>
            <a:off x="6927045" y="2663026"/>
            <a:ext cx="1638300" cy="285750"/>
          </a:xfrm>
        </p:spPr>
        <p:txBody>
          <a:bodyPr>
            <a:noAutofit/>
          </a:bodyPr>
          <a:lstStyle>
            <a:lvl1pPr marL="0" indent="0" algn="ctr">
              <a:buNone/>
              <a:defRPr lang="pl-PL" sz="1600" b="1" kern="1200" baseline="0" dirty="0">
                <a:solidFill>
                  <a:srgbClr val="009DE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4" name="Symbol zastępczy tekstu 6"/>
          <p:cNvSpPr>
            <a:spLocks noGrp="1"/>
          </p:cNvSpPr>
          <p:nvPr>
            <p:ph type="body" sz="quarter" idx="25"/>
          </p:nvPr>
        </p:nvSpPr>
        <p:spPr>
          <a:xfrm>
            <a:off x="6927045" y="3034066"/>
            <a:ext cx="1638300" cy="161006"/>
          </a:xfrm>
        </p:spPr>
        <p:txBody>
          <a:bodyPr anchor="ctr">
            <a:noAutofit/>
          </a:bodyPr>
          <a:lstStyle>
            <a:lvl1pPr marL="0" indent="0" algn="ctr">
              <a:buNone/>
              <a:defRPr lang="pl-PL" sz="1300" b="0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5" name="Symbol zastępczy tekstu 6"/>
          <p:cNvSpPr>
            <a:spLocks noGrp="1"/>
          </p:cNvSpPr>
          <p:nvPr>
            <p:ph type="body" sz="quarter" idx="26"/>
          </p:nvPr>
        </p:nvSpPr>
        <p:spPr>
          <a:xfrm>
            <a:off x="6927045" y="3340293"/>
            <a:ext cx="1638300" cy="1030504"/>
          </a:xfrm>
        </p:spPr>
        <p:txBody>
          <a:bodyPr>
            <a:noAutofit/>
          </a:bodyPr>
          <a:lstStyle>
            <a:lvl1pPr marL="0" indent="0" algn="ctr">
              <a:buNone/>
              <a:defRPr lang="pl-PL" sz="1000" b="0" kern="1200" baseline="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9" name="Symbol zastępczy obrazu 3"/>
          <p:cNvSpPr>
            <a:spLocks noGrp="1"/>
          </p:cNvSpPr>
          <p:nvPr>
            <p:ph type="pic" sz="quarter" idx="34"/>
          </p:nvPr>
        </p:nvSpPr>
        <p:spPr>
          <a:xfrm>
            <a:off x="4856146" y="857248"/>
            <a:ext cx="1638300" cy="1638301"/>
          </a:xfrm>
          <a:prstGeom prst="ellipse">
            <a:avLst/>
          </a:prstGeom>
          <a:solidFill>
            <a:schemeClr val="bg1"/>
          </a:solidFill>
          <a:ln w="127000">
            <a:solidFill>
              <a:schemeClr val="bg1">
                <a:alpha val="3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457200" rtl="0" eaLnBrk="1" latinLnBrk="0" hangingPunct="1">
              <a:buNone/>
              <a:defRPr lang="pl-PL" sz="16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26" name="Symbol zastępczy tekstu 6"/>
          <p:cNvSpPr>
            <a:spLocks noGrp="1"/>
          </p:cNvSpPr>
          <p:nvPr>
            <p:ph type="body" sz="quarter" idx="35"/>
          </p:nvPr>
        </p:nvSpPr>
        <p:spPr>
          <a:xfrm>
            <a:off x="4856146" y="2672551"/>
            <a:ext cx="1638300" cy="285750"/>
          </a:xfrm>
        </p:spPr>
        <p:txBody>
          <a:bodyPr>
            <a:noAutofit/>
          </a:bodyPr>
          <a:lstStyle>
            <a:lvl1pPr marL="0" indent="0" algn="ctr">
              <a:buNone/>
              <a:defRPr lang="pl-PL" sz="1600" b="1" kern="1200" baseline="0" dirty="0">
                <a:solidFill>
                  <a:srgbClr val="009DE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7" name="Symbol zastępczy tekstu 6"/>
          <p:cNvSpPr>
            <a:spLocks noGrp="1"/>
          </p:cNvSpPr>
          <p:nvPr>
            <p:ph type="body" sz="quarter" idx="36"/>
          </p:nvPr>
        </p:nvSpPr>
        <p:spPr>
          <a:xfrm>
            <a:off x="4856146" y="3043591"/>
            <a:ext cx="1638300" cy="161006"/>
          </a:xfrm>
        </p:spPr>
        <p:txBody>
          <a:bodyPr anchor="ctr">
            <a:noAutofit/>
          </a:bodyPr>
          <a:lstStyle>
            <a:lvl1pPr marL="0" indent="0" algn="ctr">
              <a:buNone/>
              <a:defRPr lang="pl-PL" sz="1300" b="0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8" name="Symbol zastępczy tekstu 6"/>
          <p:cNvSpPr>
            <a:spLocks noGrp="1"/>
          </p:cNvSpPr>
          <p:nvPr>
            <p:ph type="body" sz="quarter" idx="37"/>
          </p:nvPr>
        </p:nvSpPr>
        <p:spPr>
          <a:xfrm>
            <a:off x="4856146" y="3349818"/>
            <a:ext cx="1638300" cy="1030504"/>
          </a:xfrm>
        </p:spPr>
        <p:txBody>
          <a:bodyPr>
            <a:noAutofit/>
          </a:bodyPr>
          <a:lstStyle>
            <a:lvl1pPr marL="0" indent="0" algn="ctr">
              <a:buNone/>
              <a:defRPr lang="pl-PL" sz="1000" b="0" kern="1200" baseline="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9" name="Symbol zastępczy numeru slajdu 5">
            <a:extLst>
              <a:ext uri="{FF2B5EF4-FFF2-40B4-BE49-F238E27FC236}">
                <a16:creationId xmlns:a16="http://schemas.microsoft.com/office/drawing/2014/main" xmlns="" id="{191D85C7-438B-4126-AAF2-ED355021F7AF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>
          <a:xfrm>
            <a:off x="457200" y="4767263"/>
            <a:ext cx="412750" cy="273050"/>
          </a:xfrm>
          <a:noFill/>
        </p:spPr>
        <p:txBody>
          <a:bodyPr/>
          <a:lstStyle>
            <a:lvl1pPr>
              <a:defRPr lang="pl-PL" sz="105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74752F01-56D6-41B3-B723-F86D15BA9C66}" type="slidenum">
              <a:rPr/>
              <a:pPr>
                <a:defRPr/>
              </a:pPr>
              <a:t>‹#›</a:t>
            </a:fld>
            <a:endParaRPr dirty="0"/>
          </a:p>
        </p:txBody>
      </p:sp>
      <p:pic>
        <p:nvPicPr>
          <p:cNvPr id="30" name="Obraz 29">
            <a:extLst>
              <a:ext uri="{FF2B5EF4-FFF2-40B4-BE49-F238E27FC236}">
                <a16:creationId xmlns:a16="http://schemas.microsoft.com/office/drawing/2014/main" xmlns="" id="{051362C0-B81E-3344-A7E6-BE85212549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40964" y="4781223"/>
            <a:ext cx="882167" cy="19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28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duction - 2 Phot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3C80C28A-896C-4F70-A82F-F3E98A3190A9}"/>
              </a:ext>
            </a:extLst>
          </p:cNvPr>
          <p:cNvSpPr/>
          <p:nvPr userDrawn="1"/>
        </p:nvSpPr>
        <p:spPr>
          <a:xfrm>
            <a:off x="0" y="1911350"/>
            <a:ext cx="9144000" cy="3232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D3F4E396-E50F-4B9E-9597-5845EE6EE0B5}"/>
              </a:ext>
            </a:extLst>
          </p:cNvPr>
          <p:cNvSpPr/>
          <p:nvPr userDrawn="1"/>
        </p:nvSpPr>
        <p:spPr>
          <a:xfrm flipV="1">
            <a:off x="0" y="1911350"/>
            <a:ext cx="9144000" cy="46038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4" name="Symbol zastępczy obrazu 3"/>
          <p:cNvSpPr>
            <a:spLocks noGrp="1"/>
          </p:cNvSpPr>
          <p:nvPr>
            <p:ph type="pic" sz="quarter" idx="28"/>
          </p:nvPr>
        </p:nvSpPr>
        <p:spPr>
          <a:xfrm>
            <a:off x="2785247" y="848828"/>
            <a:ext cx="1638300" cy="1638301"/>
          </a:xfrm>
          <a:prstGeom prst="ellipse">
            <a:avLst/>
          </a:prstGeom>
          <a:solidFill>
            <a:schemeClr val="bg1"/>
          </a:solidFill>
          <a:ln w="127000">
            <a:solidFill>
              <a:schemeClr val="bg1">
                <a:alpha val="3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457200" rtl="0" eaLnBrk="1" latinLnBrk="0" hangingPunct="1">
              <a:buNone/>
              <a:defRPr lang="pl-PL" sz="16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22" name="Symbol zastępczy tekstu 15"/>
          <p:cNvSpPr>
            <a:spLocks noGrp="1"/>
          </p:cNvSpPr>
          <p:nvPr>
            <p:ph type="body" sz="quarter" idx="12"/>
          </p:nvPr>
        </p:nvSpPr>
        <p:spPr>
          <a:xfrm>
            <a:off x="3084116" y="4513263"/>
            <a:ext cx="2975769" cy="363537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2"/>
                </a:solidFill>
              </a:defRPr>
            </a:lvl1pPr>
            <a:lvl2pPr marL="457200" indent="0">
              <a:buNone/>
              <a:defRPr sz="1100">
                <a:solidFill>
                  <a:schemeClr val="tx2"/>
                </a:solidFill>
              </a:defRPr>
            </a:lvl2pPr>
            <a:lvl3pPr marL="914400" indent="0">
              <a:buNone/>
              <a:defRPr sz="1050">
                <a:solidFill>
                  <a:schemeClr val="tx2"/>
                </a:solidFill>
              </a:defRPr>
            </a:lvl3pPr>
            <a:lvl4pPr marL="1371600" indent="0">
              <a:buNone/>
              <a:defRPr sz="1000">
                <a:solidFill>
                  <a:schemeClr val="tx2"/>
                </a:solidFill>
              </a:defRPr>
            </a:lvl4pPr>
            <a:lvl5pPr marL="1828800" indent="0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</p:txBody>
      </p:sp>
      <p:sp>
        <p:nvSpPr>
          <p:cNvPr id="40" name="Symbol zastępczy tekstu 6"/>
          <p:cNvSpPr>
            <a:spLocks noGrp="1"/>
          </p:cNvSpPr>
          <p:nvPr>
            <p:ph type="body" sz="quarter" idx="20"/>
          </p:nvPr>
        </p:nvSpPr>
        <p:spPr>
          <a:xfrm>
            <a:off x="2785247" y="2663026"/>
            <a:ext cx="1638300" cy="285750"/>
          </a:xfrm>
        </p:spPr>
        <p:txBody>
          <a:bodyPr>
            <a:noAutofit/>
          </a:bodyPr>
          <a:lstStyle>
            <a:lvl1pPr marL="0" indent="0" algn="ctr">
              <a:buNone/>
              <a:defRPr lang="pl-PL" sz="1600" b="1" kern="1200" baseline="0" dirty="0">
                <a:solidFill>
                  <a:srgbClr val="009DE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1" name="Symbol zastępczy tekstu 6"/>
          <p:cNvSpPr>
            <a:spLocks noGrp="1"/>
          </p:cNvSpPr>
          <p:nvPr>
            <p:ph type="body" sz="quarter" idx="21"/>
          </p:nvPr>
        </p:nvSpPr>
        <p:spPr>
          <a:xfrm>
            <a:off x="2785247" y="3034066"/>
            <a:ext cx="1638300" cy="161006"/>
          </a:xfrm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lang="pl-PL" sz="1300" b="0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2" name="Symbol zastępczy tekstu 6"/>
          <p:cNvSpPr>
            <a:spLocks noGrp="1"/>
          </p:cNvSpPr>
          <p:nvPr>
            <p:ph type="body" sz="quarter" idx="22"/>
          </p:nvPr>
        </p:nvSpPr>
        <p:spPr>
          <a:xfrm>
            <a:off x="2785247" y="3340293"/>
            <a:ext cx="1638300" cy="1030504"/>
          </a:xfrm>
        </p:spPr>
        <p:txBody>
          <a:bodyPr>
            <a:noAutofit/>
          </a:bodyPr>
          <a:lstStyle>
            <a:lvl1pPr marL="0" indent="0" algn="ctr">
              <a:buNone/>
              <a:defRPr lang="pl-PL" sz="1000" b="0" kern="1200" baseline="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9" name="Symbol zastępczy obrazu 3"/>
          <p:cNvSpPr>
            <a:spLocks noGrp="1"/>
          </p:cNvSpPr>
          <p:nvPr>
            <p:ph type="pic" sz="quarter" idx="34"/>
          </p:nvPr>
        </p:nvSpPr>
        <p:spPr>
          <a:xfrm>
            <a:off x="4856146" y="857248"/>
            <a:ext cx="1638300" cy="1638301"/>
          </a:xfrm>
          <a:prstGeom prst="ellipse">
            <a:avLst/>
          </a:prstGeom>
          <a:solidFill>
            <a:schemeClr val="bg1"/>
          </a:solidFill>
          <a:ln w="127000">
            <a:solidFill>
              <a:schemeClr val="bg1">
                <a:alpha val="3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457200" rtl="0" eaLnBrk="1" latinLnBrk="0" hangingPunct="1">
              <a:buNone/>
              <a:defRPr lang="pl-PL" sz="16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26" name="Symbol zastępczy tekstu 6"/>
          <p:cNvSpPr>
            <a:spLocks noGrp="1"/>
          </p:cNvSpPr>
          <p:nvPr>
            <p:ph type="body" sz="quarter" idx="35"/>
          </p:nvPr>
        </p:nvSpPr>
        <p:spPr>
          <a:xfrm>
            <a:off x="4856146" y="2672551"/>
            <a:ext cx="1638300" cy="285750"/>
          </a:xfrm>
        </p:spPr>
        <p:txBody>
          <a:bodyPr>
            <a:noAutofit/>
          </a:bodyPr>
          <a:lstStyle>
            <a:lvl1pPr marL="0" indent="0" algn="ctr">
              <a:buNone/>
              <a:defRPr lang="pl-PL" sz="1600" b="1" kern="1200" baseline="0" dirty="0">
                <a:solidFill>
                  <a:srgbClr val="009DE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7" name="Symbol zastępczy tekstu 6"/>
          <p:cNvSpPr>
            <a:spLocks noGrp="1"/>
          </p:cNvSpPr>
          <p:nvPr>
            <p:ph type="body" sz="quarter" idx="36"/>
          </p:nvPr>
        </p:nvSpPr>
        <p:spPr>
          <a:xfrm>
            <a:off x="4856146" y="3043591"/>
            <a:ext cx="1638300" cy="161006"/>
          </a:xfrm>
        </p:spPr>
        <p:txBody>
          <a:bodyPr anchor="ctr">
            <a:noAutofit/>
          </a:bodyPr>
          <a:lstStyle>
            <a:lvl1pPr marL="0" indent="0" algn="ctr">
              <a:buNone/>
              <a:defRPr lang="pl-PL" sz="1300" b="0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8" name="Symbol zastępczy tekstu 6"/>
          <p:cNvSpPr>
            <a:spLocks noGrp="1"/>
          </p:cNvSpPr>
          <p:nvPr>
            <p:ph type="body" sz="quarter" idx="37"/>
          </p:nvPr>
        </p:nvSpPr>
        <p:spPr>
          <a:xfrm>
            <a:off x="4856146" y="3349818"/>
            <a:ext cx="1638300" cy="1030504"/>
          </a:xfrm>
        </p:spPr>
        <p:txBody>
          <a:bodyPr>
            <a:noAutofit/>
          </a:bodyPr>
          <a:lstStyle>
            <a:lvl1pPr marL="0" indent="0" algn="ctr">
              <a:buNone/>
              <a:defRPr lang="pl-PL" sz="1000" b="0" kern="1200" baseline="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5" name="Symbol zastępczy numeru slajdu 5">
            <a:extLst>
              <a:ext uri="{FF2B5EF4-FFF2-40B4-BE49-F238E27FC236}">
                <a16:creationId xmlns:a16="http://schemas.microsoft.com/office/drawing/2014/main" xmlns="" id="{754AAEFC-35F5-43C0-B648-8C8944D889EE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>
          <a:xfrm>
            <a:off x="457200" y="4767263"/>
            <a:ext cx="412750" cy="273050"/>
          </a:xfrm>
          <a:noFill/>
        </p:spPr>
        <p:txBody>
          <a:bodyPr/>
          <a:lstStyle>
            <a:lvl1pPr>
              <a:defRPr lang="pl-PL" sz="105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ACB1DA9E-9B45-4DBD-A6A9-33DDFBEC39D8}" type="slidenum">
              <a:rPr/>
              <a:pPr>
                <a:defRPr/>
              </a:pPr>
              <a:t>‹#›</a:t>
            </a:fld>
            <a:endParaRPr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xmlns="" id="{EC0A44D5-4035-D34B-A8A9-8C6409B99B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40964" y="4781223"/>
            <a:ext cx="882167" cy="19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50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DEF12A5C-B4A0-49D8-83CA-E52174955498}"/>
              </a:ext>
            </a:extLst>
          </p:cNvPr>
          <p:cNvSpPr/>
          <p:nvPr userDrawn="1"/>
        </p:nvSpPr>
        <p:spPr>
          <a:xfrm flipV="1">
            <a:off x="0" y="808038"/>
            <a:ext cx="9144000" cy="46037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3" name="Symbol zastępczy tekstu 3"/>
          <p:cNvSpPr>
            <a:spLocks noGrp="1"/>
          </p:cNvSpPr>
          <p:nvPr>
            <p:ph type="body" sz="quarter" idx="27"/>
          </p:nvPr>
        </p:nvSpPr>
        <p:spPr>
          <a:xfrm>
            <a:off x="457200" y="853640"/>
            <a:ext cx="8235950" cy="3913622"/>
          </a:xfrm>
        </p:spPr>
        <p:txBody>
          <a:bodyPr/>
          <a:lstStyle>
            <a:lvl1pPr>
              <a:defRPr b="0"/>
            </a:lvl1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Tytuł 3"/>
          <p:cNvSpPr>
            <a:spLocks noGrp="1"/>
          </p:cNvSpPr>
          <p:nvPr>
            <p:ph type="title"/>
          </p:nvPr>
        </p:nvSpPr>
        <p:spPr>
          <a:xfrm>
            <a:off x="457200" y="117756"/>
            <a:ext cx="8229600" cy="684110"/>
          </a:xfrm>
        </p:spPr>
        <p:txBody>
          <a:bodyPr/>
          <a:lstStyle>
            <a:lvl1pPr algn="l">
              <a:defRPr cap="all" normalizeH="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11BFB44A-000A-4328-8993-2E22E39FD15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457200" y="4767263"/>
            <a:ext cx="412750" cy="273050"/>
          </a:xfrm>
          <a:noFill/>
        </p:spPr>
        <p:txBody>
          <a:bodyPr/>
          <a:lstStyle>
            <a:lvl1pPr>
              <a:defRPr lang="pl-PL" sz="105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5500C3DF-7425-4CA1-9140-32EC69ACF73E}" type="slidenum">
              <a:rPr/>
              <a:pPr>
                <a:defRPr/>
              </a:pPr>
              <a:t>‹#›</a:t>
            </a:fld>
            <a:endParaRPr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7D15D0CC-CA57-A440-AC1C-038AB38C17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40964" y="4781223"/>
            <a:ext cx="882167" cy="19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 Slide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7B972049-B185-40EA-8B54-64B2645E7916}"/>
              </a:ext>
            </a:extLst>
          </p:cNvPr>
          <p:cNvSpPr/>
          <p:nvPr userDrawn="1"/>
        </p:nvSpPr>
        <p:spPr>
          <a:xfrm flipV="1">
            <a:off x="0" y="808038"/>
            <a:ext cx="9144000" cy="46037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07364"/>
            <a:ext cx="8229600" cy="700557"/>
          </a:xfrm>
        </p:spPr>
        <p:txBody>
          <a:bodyPr/>
          <a:lstStyle>
            <a:lvl1pPr algn="l">
              <a:defRPr cap="all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xmlns="" id="{94CF7A3D-ECF7-4721-AECC-CC0AED63F1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57200" y="4767263"/>
            <a:ext cx="412750" cy="273050"/>
          </a:xfrm>
          <a:noFill/>
        </p:spPr>
        <p:txBody>
          <a:bodyPr/>
          <a:lstStyle>
            <a:lvl1pPr>
              <a:defRPr lang="pl-PL" sz="105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98B294C4-9196-4634-860F-89D7ABD6CE1A}" type="slidenum">
              <a:rPr/>
              <a:pPr>
                <a:defRPr/>
              </a:pPr>
              <a:t>‹#›</a:t>
            </a:fld>
            <a:endParaRPr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BF938A00-3F43-0244-938E-C45652C77A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40964" y="4781223"/>
            <a:ext cx="882167" cy="19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76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 Slide - 2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EEB17A64-50F4-4A33-BFD0-D6C77DC6425C}"/>
              </a:ext>
            </a:extLst>
          </p:cNvPr>
          <p:cNvSpPr/>
          <p:nvPr userDrawn="1"/>
        </p:nvSpPr>
        <p:spPr>
          <a:xfrm flipV="1">
            <a:off x="0" y="808038"/>
            <a:ext cx="9144000" cy="46037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26"/>
          </p:nvPr>
        </p:nvSpPr>
        <p:spPr>
          <a:xfrm>
            <a:off x="457200" y="853640"/>
            <a:ext cx="4085063" cy="3913622"/>
          </a:xfrm>
        </p:spPr>
        <p:txBody>
          <a:bodyPr/>
          <a:lstStyle>
            <a:lvl1pPr>
              <a:defRPr b="0"/>
            </a:lvl1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Symbol zastępczy tekstu 3"/>
          <p:cNvSpPr>
            <a:spLocks noGrp="1"/>
          </p:cNvSpPr>
          <p:nvPr>
            <p:ph type="body" sz="quarter" idx="27"/>
          </p:nvPr>
        </p:nvSpPr>
        <p:spPr>
          <a:xfrm>
            <a:off x="4638908" y="853641"/>
            <a:ext cx="4054640" cy="391362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07364"/>
            <a:ext cx="8229600" cy="700557"/>
          </a:xfrm>
        </p:spPr>
        <p:txBody>
          <a:bodyPr/>
          <a:lstStyle>
            <a:lvl1pPr algn="l">
              <a:defRPr cap="all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Symbol zastępczy stopki 4">
            <a:extLst>
              <a:ext uri="{FF2B5EF4-FFF2-40B4-BE49-F238E27FC236}">
                <a16:creationId xmlns:a16="http://schemas.microsoft.com/office/drawing/2014/main" xmlns="" id="{A4A03434-D603-4082-802F-B0F1E2FE5525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1676400" y="4775200"/>
            <a:ext cx="5118100" cy="273050"/>
          </a:xfrm>
        </p:spPr>
        <p:txBody>
          <a:bodyPr/>
          <a:lstStyle>
            <a:lvl1pPr algn="l">
              <a:defRPr sz="1050"/>
            </a:lvl1pPr>
          </a:lstStyle>
          <a:p>
            <a:pPr>
              <a:defRPr/>
            </a:pPr>
            <a:r>
              <a:rPr lang="pl-PL"/>
              <a:t>Footer</a:t>
            </a:r>
          </a:p>
        </p:txBody>
      </p:sp>
      <p:sp>
        <p:nvSpPr>
          <p:cNvPr id="8" name="Symbol zastępczy numeru slajdu 5">
            <a:extLst>
              <a:ext uri="{FF2B5EF4-FFF2-40B4-BE49-F238E27FC236}">
                <a16:creationId xmlns:a16="http://schemas.microsoft.com/office/drawing/2014/main" xmlns="" id="{45F1BF69-0AFF-4E97-9AAF-4FDA1DDF542D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457200" y="4767263"/>
            <a:ext cx="412750" cy="273050"/>
          </a:xfrm>
          <a:noFill/>
        </p:spPr>
        <p:txBody>
          <a:bodyPr/>
          <a:lstStyle>
            <a:lvl1pPr>
              <a:defRPr lang="pl-PL" sz="105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FBB8B58D-1ACB-47E7-B316-D57FE67DBD4A}" type="slidenum">
              <a:rPr/>
              <a:pPr>
                <a:defRPr/>
              </a:pPr>
              <a:t>‹#›</a:t>
            </a:fld>
            <a:endParaRPr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5A42C4D5-0F74-F34C-9DAF-F35E656D9D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40964" y="4781223"/>
            <a:ext cx="882167" cy="19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39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6FAAEC35-8571-461E-B776-E1EEEF2F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pl-PL" dirty="0"/>
              <a:t>INSERT </a:t>
            </a:r>
            <a:r>
              <a:rPr lang="pl-PL" dirty="0" err="1"/>
              <a:t>TITLE</a:t>
            </a:r>
            <a:endParaRPr lang="pl-PL" dirty="0"/>
          </a:p>
        </p:txBody>
      </p:sp>
      <p:sp>
        <p:nvSpPr>
          <p:cNvPr id="1027" name="Symbol zastępczy tekstu 2">
            <a:extLst>
              <a:ext uri="{FF2B5EF4-FFF2-40B4-BE49-F238E27FC236}">
                <a16:creationId xmlns:a16="http://schemas.microsoft.com/office/drawing/2014/main" xmlns="" id="{C11B507E-4E7E-4301-8A06-D0B7572EBB4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Click to edit</a:t>
            </a:r>
          </a:p>
          <a:p>
            <a:pPr lvl="1"/>
            <a:r>
              <a:rPr lang="pl-PL" altLang="pl-PL"/>
              <a:t>Second level</a:t>
            </a:r>
          </a:p>
          <a:p>
            <a:pPr lvl="2"/>
            <a:r>
              <a:rPr lang="pl-PL" altLang="pl-PL"/>
              <a:t>Third level</a:t>
            </a:r>
          </a:p>
          <a:p>
            <a:pPr lvl="3"/>
            <a:r>
              <a:rPr lang="pl-PL" altLang="pl-PL"/>
              <a:t>Fourth level</a:t>
            </a:r>
          </a:p>
          <a:p>
            <a:pPr lvl="4"/>
            <a:r>
              <a:rPr lang="pl-PL" altLang="pl-PL"/>
              <a:t>Fifth level</a:t>
            </a:r>
          </a:p>
        </p:txBody>
      </p:sp>
      <p:sp>
        <p:nvSpPr>
          <p:cNvPr id="7" name="Symbol zastępczy stopki 4">
            <a:extLst>
              <a:ext uri="{FF2B5EF4-FFF2-40B4-BE49-F238E27FC236}">
                <a16:creationId xmlns:a16="http://schemas.microsoft.com/office/drawing/2014/main" xmlns="" id="{625C0B18-83A1-406B-91F5-924FDB17D6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6400" y="4767263"/>
            <a:ext cx="5118100" cy="274637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r>
              <a:rPr lang="pl-PL"/>
              <a:t>Footer</a:t>
            </a:r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xmlns="" id="{65FD9DE7-9FF2-492E-A7FD-CB5C0510B6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4050" y="4822825"/>
            <a:ext cx="412750" cy="196850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lang="pl-PL" sz="105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A8614418-2848-450B-91AE-D9060A4E65E7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546" r:id="rId1"/>
    <p:sldLayoutId id="2147488547" r:id="rId2"/>
    <p:sldLayoutId id="2147488548" r:id="rId3"/>
    <p:sldLayoutId id="2147488549" r:id="rId4"/>
    <p:sldLayoutId id="2147488550" r:id="rId5"/>
    <p:sldLayoutId id="2147488551" r:id="rId6"/>
    <p:sldLayoutId id="2147488552" r:id="rId7"/>
    <p:sldLayoutId id="2147488553" r:id="rId8"/>
    <p:sldLayoutId id="2147488554" r:id="rId9"/>
    <p:sldLayoutId id="2147488555" r:id="rId10"/>
    <p:sldLayoutId id="2147488556" r:id="rId11"/>
    <p:sldLayoutId id="2147488557" r:id="rId12"/>
    <p:sldLayoutId id="2147488558" r:id="rId13"/>
    <p:sldLayoutId id="2147488559" r:id="rId14"/>
    <p:sldLayoutId id="2147488560" r:id="rId15"/>
    <p:sldLayoutId id="2147488561" r:id="rId16"/>
    <p:sldLayoutId id="2147488562" r:id="rId17"/>
    <p:sldLayoutId id="2147488563" r:id="rId18"/>
    <p:sldLayoutId id="2147488564" r:id="rId19"/>
    <p:sldLayoutId id="2147488565" r:id="rId20"/>
    <p:sldLayoutId id="2147488566" r:id="rId21"/>
    <p:sldLayoutId id="2147488567" r:id="rId22"/>
    <p:sldLayoutId id="2147488568" r:id="rId23"/>
    <p:sldLayoutId id="2147488569" r:id="rId24"/>
    <p:sldLayoutId id="2147488570" r:id="rId25"/>
    <p:sldLayoutId id="2147488571" r:id="rId26"/>
    <p:sldLayoutId id="2147488572" r:id="rId27"/>
    <p:sldLayoutId id="2147488573" r:id="rId28"/>
    <p:sldLayoutId id="2147488574" r:id="rId29"/>
    <p:sldLayoutId id="2147488575" r:id="rId30"/>
    <p:sldLayoutId id="2147488576" r:id="rId31"/>
    <p:sldLayoutId id="2147488577" r:id="rId32"/>
    <p:sldLayoutId id="2147488578" r:id="rId3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lang="pl-PL" sz="2000" b="1" kern="1200" cap="all" dirty="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panose="020B0604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panose="020B0604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panose="020B0604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panose="020B060402020202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panose="020B060402020202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panose="020B060402020202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panose="020B060402020202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lang="pl-PL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lang="pl-PL"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lang="pl-PL"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lang="pl-PL"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lang="pl-PL"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7">
            <a:extLst>
              <a:ext uri="{FF2B5EF4-FFF2-40B4-BE49-F238E27FC236}">
                <a16:creationId xmlns:a16="http://schemas.microsoft.com/office/drawing/2014/main" xmlns="" id="{80A1C721-3350-47F8-AF12-49E8D89E894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857928" y="3030307"/>
            <a:ext cx="6078784" cy="1081445"/>
          </a:xfrm>
        </p:spPr>
        <p:txBody>
          <a:bodyPr/>
          <a:lstStyle/>
          <a:p>
            <a:pPr eaLnBrk="1" hangingPunct="1">
              <a:lnSpc>
                <a:spcPts val="2400"/>
              </a:lnSpc>
            </a:pPr>
            <a:r>
              <a:rPr lang="pl-PL" altLang="pl-PL" sz="2000" cap="none" dirty="0">
                <a:latin typeface="Montserrat" panose="00000500000000000000" pitchFamily="50" charset="0"/>
              </a:rPr>
              <a:t>W jaki sposób Comarch wykorzystał fundusze pozyskane z emisji akcji </a:t>
            </a:r>
            <a:br>
              <a:rPr lang="pl-PL" altLang="pl-PL" sz="2000" cap="none" dirty="0">
                <a:latin typeface="Montserrat" panose="00000500000000000000" pitchFamily="50" charset="0"/>
              </a:rPr>
            </a:br>
            <a:r>
              <a:rPr lang="pl-PL" altLang="pl-PL" sz="2000" cap="none" dirty="0">
                <a:latin typeface="Montserrat" panose="00000500000000000000" pitchFamily="50" charset="0"/>
              </a:rPr>
              <a:t>do globalnego rozwoju firmy</a:t>
            </a:r>
            <a:endParaRPr lang="en-GB" altLang="pl-PL" sz="2000" cap="none" dirty="0">
              <a:solidFill>
                <a:schemeClr val="accent3"/>
              </a:solidFill>
              <a:latin typeface="Montserrat" panose="00000500000000000000" pitchFamily="50" charset="0"/>
            </a:endParaRPr>
          </a:p>
        </p:txBody>
      </p:sp>
      <p:sp>
        <p:nvSpPr>
          <p:cNvPr id="13" name="Symbol zastępczy tekstu 10">
            <a:extLst>
              <a:ext uri="{FF2B5EF4-FFF2-40B4-BE49-F238E27FC236}">
                <a16:creationId xmlns:a16="http://schemas.microsoft.com/office/drawing/2014/main" xmlns="" id="{52CBE38E-21D2-4AEE-92FD-82342BEA5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2412" y="4159571"/>
            <a:ext cx="6351588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b="1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buNone/>
              <a:defRPr/>
            </a:pPr>
            <a:r>
              <a:rPr lang="en-GB" altLang="pl-PL" sz="1400" dirty="0">
                <a:solidFill>
                  <a:prstClr val="white"/>
                </a:solidFill>
                <a:latin typeface="Montserrat" panose="00000500000000000000" pitchFamily="50" charset="0"/>
              </a:rPr>
              <a:t>Janusz Filipiak</a:t>
            </a:r>
            <a:r>
              <a:rPr lang="en-GB" altLang="pl-PL" sz="1200" b="0" dirty="0">
                <a:solidFill>
                  <a:prstClr val="white"/>
                </a:solidFill>
                <a:latin typeface="Montserrat" panose="00000500000000000000" pitchFamily="50" charset="0"/>
              </a:rPr>
              <a:t>,</a:t>
            </a:r>
            <a:r>
              <a:rPr lang="pl-PL" altLang="pl-PL" sz="1200" b="0" dirty="0">
                <a:solidFill>
                  <a:prstClr val="white"/>
                </a:solidFill>
                <a:latin typeface="Montserrat" panose="00000500000000000000" pitchFamily="50" charset="0"/>
              </a:rPr>
              <a:t> </a:t>
            </a:r>
            <a:r>
              <a:rPr lang="en-GB" altLang="pl-PL" sz="1400" b="0" dirty="0" err="1">
                <a:solidFill>
                  <a:prstClr val="white"/>
                </a:solidFill>
                <a:latin typeface="Montserrat" panose="00000500000000000000" pitchFamily="50" charset="0"/>
              </a:rPr>
              <a:t>Prezes</a:t>
            </a:r>
            <a:r>
              <a:rPr lang="en-GB" altLang="pl-PL" sz="1400" b="0" dirty="0">
                <a:solidFill>
                  <a:prstClr val="white"/>
                </a:solidFill>
                <a:latin typeface="Montserrat" panose="00000500000000000000" pitchFamily="50" charset="0"/>
              </a:rPr>
              <a:t> Zarządu</a:t>
            </a:r>
            <a:endParaRPr lang="pl-PL" altLang="pl-PL" sz="1400" b="0" dirty="0">
              <a:solidFill>
                <a:prstClr val="white"/>
              </a:solidFill>
              <a:latin typeface="Montserrat" panose="00000500000000000000" pitchFamily="50" charset="0"/>
            </a:endParaRPr>
          </a:p>
          <a:p>
            <a:pPr lvl="0">
              <a:buNone/>
              <a:defRPr/>
            </a:pPr>
            <a:r>
              <a:rPr kumimoji="0" lang="pl-PL" altLang="pl-PL" sz="12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25 </a:t>
            </a:r>
            <a:r>
              <a:rPr lang="pl-PL" altLang="pl-PL" sz="1200" b="0" dirty="0">
                <a:solidFill>
                  <a:prstClr val="white"/>
                </a:solidFill>
                <a:latin typeface="Montserrat" panose="00000500000000000000" pitchFamily="50" charset="0"/>
              </a:rPr>
              <a:t>września 2019</a:t>
            </a:r>
            <a:endParaRPr kumimoji="0" lang="en-GB" altLang="pl-PL" sz="12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E8A6CA61-7266-9D4D-875F-8FA3EFC78224}"/>
              </a:ext>
            </a:extLst>
          </p:cNvPr>
          <p:cNvSpPr txBox="1"/>
          <p:nvPr/>
        </p:nvSpPr>
        <p:spPr>
          <a:xfrm>
            <a:off x="2808514" y="459377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66D7C373-1B50-4CDB-BF6A-16D18089E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56" y="3571030"/>
            <a:ext cx="1962144" cy="43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5350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xmlns="" id="{FC530769-304A-45C0-A04E-0A1C5264549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1199744"/>
            <a:ext cx="5634318" cy="3748773"/>
          </a:xfrm>
        </p:spPr>
        <p:txBody>
          <a:bodyPr/>
          <a:lstStyle/>
          <a:p>
            <a:pPr>
              <a:lnSpc>
                <a:spcPct val="150000"/>
              </a:lnSpc>
              <a:buClr>
                <a:schemeClr val="accent3"/>
              </a:buClr>
            </a:pPr>
            <a:r>
              <a:rPr lang="pl-PL" altLang="en-US" sz="1600" dirty="0">
                <a:solidFill>
                  <a:srgbClr val="26437E"/>
                </a:solidFill>
                <a:latin typeface="Montserrat" pitchFamily="2" charset="0"/>
              </a:rPr>
              <a:t>Rozwój i sprzedaż produktów własnych,</a:t>
            </a:r>
          </a:p>
          <a:p>
            <a:pPr>
              <a:lnSpc>
                <a:spcPct val="150000"/>
              </a:lnSpc>
              <a:buClr>
                <a:schemeClr val="accent3"/>
              </a:buClr>
            </a:pPr>
            <a:r>
              <a:rPr lang="pl-PL" altLang="en-US" sz="1600" dirty="0">
                <a:solidFill>
                  <a:srgbClr val="26437E"/>
                </a:solidFill>
                <a:latin typeface="Montserrat" pitchFamily="2" charset="0"/>
              </a:rPr>
              <a:t>Wyjście na rynki międzynarodowe,</a:t>
            </a:r>
          </a:p>
          <a:p>
            <a:pPr>
              <a:lnSpc>
                <a:spcPct val="150000"/>
              </a:lnSpc>
              <a:buClr>
                <a:schemeClr val="accent3"/>
              </a:buClr>
            </a:pPr>
            <a:r>
              <a:rPr lang="pl-PL" altLang="en-US" sz="1600" dirty="0">
                <a:solidFill>
                  <a:srgbClr val="26437E"/>
                </a:solidFill>
                <a:latin typeface="Montserrat" pitchFamily="2" charset="0"/>
              </a:rPr>
              <a:t>Dywersyfikacja odbiorców, </a:t>
            </a:r>
          </a:p>
          <a:p>
            <a:pPr>
              <a:lnSpc>
                <a:spcPct val="150000"/>
              </a:lnSpc>
              <a:buClr>
                <a:schemeClr val="accent3"/>
              </a:buClr>
            </a:pPr>
            <a:r>
              <a:rPr lang="pl-PL" altLang="en-US" sz="1600" dirty="0">
                <a:solidFill>
                  <a:srgbClr val="26437E"/>
                </a:solidFill>
                <a:latin typeface="Montserrat" pitchFamily="2" charset="0"/>
              </a:rPr>
              <a:t>Akwizycje, nowe przedsięwzięcia,</a:t>
            </a:r>
          </a:p>
          <a:p>
            <a:pPr>
              <a:lnSpc>
                <a:spcPct val="150000"/>
              </a:lnSpc>
              <a:buClr>
                <a:schemeClr val="accent3"/>
              </a:buClr>
            </a:pPr>
            <a:r>
              <a:rPr lang="pl-PL" altLang="en-US" sz="1600" dirty="0">
                <a:solidFill>
                  <a:srgbClr val="26437E"/>
                </a:solidFill>
                <a:latin typeface="Montserrat" pitchFamily="2" charset="0"/>
              </a:rPr>
              <a:t>Rozwój infrastruktury </a:t>
            </a:r>
            <a:r>
              <a:rPr lang="pl-PL" altLang="en-US" sz="1600" dirty="0" err="1">
                <a:solidFill>
                  <a:srgbClr val="26437E"/>
                </a:solidFill>
                <a:latin typeface="Montserrat" pitchFamily="2" charset="0"/>
              </a:rPr>
              <a:t>Comarch</a:t>
            </a:r>
            <a:r>
              <a:rPr lang="pl-PL" altLang="en-US" sz="1600" dirty="0">
                <a:solidFill>
                  <a:srgbClr val="26437E"/>
                </a:solidFill>
                <a:latin typeface="Montserrat" pitchFamily="2" charset="0"/>
              </a:rPr>
              <a:t>,</a:t>
            </a:r>
          </a:p>
          <a:p>
            <a:pPr>
              <a:lnSpc>
                <a:spcPct val="150000"/>
              </a:lnSpc>
              <a:buClr>
                <a:schemeClr val="accent3"/>
              </a:buClr>
            </a:pPr>
            <a:r>
              <a:rPr lang="pl-PL" altLang="en-US" sz="1600" dirty="0">
                <a:solidFill>
                  <a:srgbClr val="26437E"/>
                </a:solidFill>
                <a:latin typeface="Montserrat" pitchFamily="2" charset="0"/>
              </a:rPr>
              <a:t>Inwestycje w kapitał ludzki,</a:t>
            </a:r>
          </a:p>
          <a:p>
            <a:pPr>
              <a:lnSpc>
                <a:spcPct val="150000"/>
              </a:lnSpc>
              <a:buClr>
                <a:schemeClr val="accent3"/>
              </a:buClr>
            </a:pPr>
            <a:r>
              <a:rPr lang="pl-PL" altLang="en-US" sz="1600" dirty="0">
                <a:solidFill>
                  <a:srgbClr val="26437E"/>
                </a:solidFill>
                <a:latin typeface="Montserrat" pitchFamily="2" charset="0"/>
              </a:rPr>
              <a:t>Zrównoważony rozwój,</a:t>
            </a:r>
          </a:p>
          <a:p>
            <a:pPr>
              <a:lnSpc>
                <a:spcPct val="150000"/>
              </a:lnSpc>
              <a:buClr>
                <a:schemeClr val="accent3"/>
              </a:buClr>
            </a:pPr>
            <a:r>
              <a:rPr lang="pl-PL" altLang="en-US" sz="1600" dirty="0">
                <a:solidFill>
                  <a:srgbClr val="26437E"/>
                </a:solidFill>
                <a:latin typeface="Montserrat" pitchFamily="2" charset="0"/>
              </a:rPr>
              <a:t>Konserwatywne zarządzanie finansami.</a:t>
            </a:r>
          </a:p>
          <a:p>
            <a:pPr>
              <a:buClr>
                <a:schemeClr val="accent3"/>
              </a:buClr>
            </a:pPr>
            <a:endParaRPr lang="pl-PL" sz="1600" dirty="0">
              <a:latin typeface="Montserrat" pitchFamily="2" charset="0"/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xmlns="" id="{AC635FA7-6B81-4D7A-B2D1-C9CCF5DAB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cap="none" dirty="0">
                <a:latin typeface="Montserrat" pitchFamily="2" charset="0"/>
              </a:rPr>
              <a:t>Strategia długoterminowego rozwoju przyjęta w 1999 roku</a:t>
            </a:r>
          </a:p>
        </p:txBody>
      </p:sp>
    </p:spTree>
    <p:extLst>
      <p:ext uri="{BB962C8B-B14F-4D97-AF65-F5344CB8AC3E}">
        <p14:creationId xmlns:p14="http://schemas.microsoft.com/office/powerpoint/2010/main" val="37058147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C94F97B2-B9B8-4EA9-B341-7AD995E59F3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853640"/>
            <a:ext cx="8321808" cy="3913622"/>
          </a:xfrm>
        </p:spPr>
        <p:txBody>
          <a:bodyPr/>
          <a:lstStyle/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endParaRPr lang="pl-PL" altLang="en-US" dirty="0">
              <a:solidFill>
                <a:srgbClr val="26437E"/>
              </a:solidFill>
              <a:latin typeface="Montserrat" pitchFamily="2" charset="0"/>
            </a:endParaRP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Powstanie spółki, sytuacja Comarch przed debiutem giełdowym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Strategia długoterminowego rozwoju Comarch - 1999 rok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chemeClr val="tx1"/>
                </a:solidFill>
                <a:latin typeface="Montserrat" pitchFamily="2" charset="0"/>
              </a:rPr>
              <a:t>Źródła finansowania realizacji strategii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Historia rozwoju </a:t>
            </a:r>
            <a:r>
              <a:rPr lang="pl-PL" altLang="en-US" dirty="0" err="1">
                <a:solidFill>
                  <a:srgbClr val="CCD0D8"/>
                </a:solidFill>
                <a:latin typeface="Montserrat" pitchFamily="2" charset="0"/>
              </a:rPr>
              <a:t>Comarch</a:t>
            </a: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 1999-2018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Efekty realizacji strategii w latach 1999-2018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Podsumowanie korzyści z wejścia </a:t>
            </a:r>
            <a:r>
              <a:rPr lang="pl-PL" altLang="en-US" dirty="0" err="1">
                <a:solidFill>
                  <a:srgbClr val="CCD0D8"/>
                </a:solidFill>
                <a:latin typeface="Montserrat" pitchFamily="2" charset="0"/>
              </a:rPr>
              <a:t>Comarch</a:t>
            </a: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 na GPW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endParaRPr lang="pl-PL" altLang="en-US" dirty="0">
              <a:latin typeface="Montserrat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pl-PL" altLang="en-US" dirty="0">
              <a:solidFill>
                <a:srgbClr val="26437E"/>
              </a:solidFill>
              <a:latin typeface="Montserrat" pitchFamily="2" charset="0"/>
            </a:endParaRPr>
          </a:p>
          <a:p>
            <a:endParaRPr lang="pl-PL" dirty="0">
              <a:latin typeface="Montserrat" pitchFamily="2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xmlns="" id="{CA3F6E7B-60C5-479C-9730-FFC6CC321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cap="none" dirty="0">
                <a:latin typeface="Montserrat" pitchFamily="2" charset="0"/>
              </a:rPr>
              <a:t>Agenda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75D3466E-DA1F-40FC-B2AE-C210901E7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830" y="187705"/>
            <a:ext cx="1429178" cy="423170"/>
          </a:xfrm>
          <a:prstGeom prst="rect">
            <a:avLst/>
          </a:prstGeom>
        </p:spPr>
      </p:pic>
      <p:sp>
        <p:nvSpPr>
          <p:cNvPr id="6" name="Prostokąt: zaokrąglone rogi 1">
            <a:extLst>
              <a:ext uri="{FF2B5EF4-FFF2-40B4-BE49-F238E27FC236}">
                <a16:creationId xmlns:a16="http://schemas.microsoft.com/office/drawing/2014/main" xmlns="" id="{475139CD-8D1B-E646-8EF1-AD7E978B5C5F}"/>
              </a:ext>
            </a:extLst>
          </p:cNvPr>
          <p:cNvSpPr/>
          <p:nvPr/>
        </p:nvSpPr>
        <p:spPr>
          <a:xfrm>
            <a:off x="399570" y="2297350"/>
            <a:ext cx="5325590" cy="445674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1643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xmlns="" id="{FC530769-304A-45C0-A04E-0A1C5264549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853640"/>
            <a:ext cx="8543109" cy="1910949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endParaRPr lang="pl-PL" altLang="en-US" sz="1600" b="1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l-PL" altLang="en-US" sz="1600" b="1" dirty="0">
                <a:solidFill>
                  <a:schemeClr val="tx1"/>
                </a:solidFill>
                <a:latin typeface="Montserrat" pitchFamily="2" charset="0"/>
              </a:rPr>
              <a:t>1999: </a:t>
            </a:r>
            <a:r>
              <a:rPr lang="pl-PL" altLang="en-US" sz="1600" dirty="0">
                <a:solidFill>
                  <a:schemeClr val="tx1"/>
                </a:solidFill>
                <a:latin typeface="Montserrat" pitchFamily="2" charset="0"/>
              </a:rPr>
              <a:t>pierwsza emisja akcji na GPW, pozyskany kapitał </a:t>
            </a:r>
            <a:r>
              <a:rPr lang="pl-PL" altLang="en-US" sz="1600" b="1" dirty="0">
                <a:solidFill>
                  <a:schemeClr val="tx1"/>
                </a:solidFill>
                <a:latin typeface="Montserrat" pitchFamily="2" charset="0"/>
              </a:rPr>
              <a:t>14,1 mln zł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altLang="en-US" sz="1600" b="1" dirty="0">
                <a:solidFill>
                  <a:schemeClr val="tx1"/>
                </a:solidFill>
                <a:latin typeface="Montserrat" pitchFamily="2" charset="0"/>
              </a:rPr>
              <a:t>2000: </a:t>
            </a:r>
            <a:r>
              <a:rPr lang="pl-PL" altLang="en-US" sz="1600" dirty="0">
                <a:solidFill>
                  <a:schemeClr val="tx1"/>
                </a:solidFill>
                <a:latin typeface="Montserrat" pitchFamily="2" charset="0"/>
              </a:rPr>
              <a:t>druga emisja akcji na GPW, pozyskany kapitał </a:t>
            </a:r>
            <a:r>
              <a:rPr lang="pl-PL" altLang="en-US" sz="1600" b="1" dirty="0">
                <a:solidFill>
                  <a:schemeClr val="tx1"/>
                </a:solidFill>
                <a:latin typeface="Montserrat" pitchFamily="2" charset="0"/>
              </a:rPr>
              <a:t>70 mln zł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altLang="en-US" sz="1600" b="1" dirty="0">
                <a:solidFill>
                  <a:schemeClr val="tx1"/>
                </a:solidFill>
                <a:latin typeface="Montserrat" pitchFamily="2" charset="0"/>
              </a:rPr>
              <a:t>2002: </a:t>
            </a:r>
            <a:r>
              <a:rPr lang="pl-PL" altLang="en-US" sz="1600" dirty="0">
                <a:solidFill>
                  <a:schemeClr val="tx1"/>
                </a:solidFill>
                <a:latin typeface="Montserrat" pitchFamily="2" charset="0"/>
              </a:rPr>
              <a:t>emisja obligacji zamiennych na GPW, pozyskane środki </a:t>
            </a:r>
            <a:r>
              <a:rPr lang="pl-PL" altLang="en-US" sz="1600" b="1" dirty="0">
                <a:solidFill>
                  <a:schemeClr val="tx1"/>
                </a:solidFill>
                <a:latin typeface="Montserrat" pitchFamily="2" charset="0"/>
              </a:rPr>
              <a:t>40 mln zł</a:t>
            </a: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xmlns="" id="{AC635FA7-6B81-4D7A-B2D1-C9CCF5DAB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cap="none" dirty="0">
                <a:latin typeface="Montserrat" pitchFamily="2" charset="0"/>
              </a:rPr>
              <a:t>Źródła finansowania realizacji strategii z 1999</a:t>
            </a: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xmlns="" id="{B6BB91A0-6780-B14F-A036-817338F742A3}"/>
              </a:ext>
            </a:extLst>
          </p:cNvPr>
          <p:cNvCxnSpPr>
            <a:cxnSpLocks/>
          </p:cNvCxnSpPr>
          <p:nvPr/>
        </p:nvCxnSpPr>
        <p:spPr>
          <a:xfrm>
            <a:off x="403726" y="2631274"/>
            <a:ext cx="7622674" cy="0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ekstu 1">
            <a:extLst>
              <a:ext uri="{FF2B5EF4-FFF2-40B4-BE49-F238E27FC236}">
                <a16:creationId xmlns:a16="http://schemas.microsoft.com/office/drawing/2014/main" xmlns="" id="{DE45CA5C-878A-9043-A668-E6E0D73BEC95}"/>
              </a:ext>
            </a:extLst>
          </p:cNvPr>
          <p:cNvSpPr txBox="1">
            <a:spLocks/>
          </p:cNvSpPr>
          <p:nvPr/>
        </p:nvSpPr>
        <p:spPr bwMode="auto">
          <a:xfrm>
            <a:off x="457200" y="3711444"/>
            <a:ext cx="8543109" cy="85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pl-PL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pl-PL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pl-PL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pl-PL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pl-PL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pl-PL" altLang="en-US" sz="1600" dirty="0">
                <a:solidFill>
                  <a:schemeClr val="tx1"/>
                </a:solidFill>
                <a:latin typeface="Montserrat" pitchFamily="2" charset="0"/>
              </a:rPr>
              <a:t>Dla porównania, zysk EBITDA wypracowany w latach </a:t>
            </a:r>
            <a:r>
              <a:rPr lang="pl-PL" altLang="en-US" sz="1600" b="1" dirty="0">
                <a:solidFill>
                  <a:schemeClr val="tx1"/>
                </a:solidFill>
                <a:latin typeface="Montserrat" pitchFamily="2" charset="0"/>
              </a:rPr>
              <a:t>1993 – 2002 </a:t>
            </a:r>
            <a:r>
              <a:rPr lang="pl-PL" altLang="en-US" sz="1600" dirty="0">
                <a:solidFill>
                  <a:schemeClr val="tx1"/>
                </a:solidFill>
                <a:latin typeface="Montserrat" pitchFamily="2" charset="0"/>
              </a:rPr>
              <a:t/>
            </a:r>
            <a:br>
              <a:rPr lang="pl-PL" altLang="en-US" sz="1600" dirty="0">
                <a:solidFill>
                  <a:schemeClr val="tx1"/>
                </a:solidFill>
                <a:latin typeface="Montserrat" pitchFamily="2" charset="0"/>
              </a:rPr>
            </a:br>
            <a:r>
              <a:rPr lang="pl-PL" altLang="en-US" sz="1600" dirty="0">
                <a:solidFill>
                  <a:schemeClr val="tx1"/>
                </a:solidFill>
                <a:latin typeface="Montserrat" pitchFamily="2" charset="0"/>
              </a:rPr>
              <a:t>wyniósł nieco ponad </a:t>
            </a:r>
            <a:r>
              <a:rPr lang="pl-PL" altLang="en-US" sz="1600" b="1" dirty="0">
                <a:solidFill>
                  <a:schemeClr val="tx1"/>
                </a:solidFill>
                <a:latin typeface="Montserrat" pitchFamily="2" charset="0"/>
              </a:rPr>
              <a:t>100 mln zł</a:t>
            </a:r>
          </a:p>
        </p:txBody>
      </p:sp>
      <p:grpSp>
        <p:nvGrpSpPr>
          <p:cNvPr id="14" name="Grupa 13">
            <a:extLst>
              <a:ext uri="{FF2B5EF4-FFF2-40B4-BE49-F238E27FC236}">
                <a16:creationId xmlns:a16="http://schemas.microsoft.com/office/drawing/2014/main" xmlns="" id="{501AB3AA-E45B-D241-9218-48A4FA431E53}"/>
              </a:ext>
            </a:extLst>
          </p:cNvPr>
          <p:cNvGrpSpPr/>
          <p:nvPr/>
        </p:nvGrpSpPr>
        <p:grpSpPr>
          <a:xfrm>
            <a:off x="550778" y="2882416"/>
            <a:ext cx="6919495" cy="711201"/>
            <a:chOff x="550778" y="2764589"/>
            <a:chExt cx="6919495" cy="711201"/>
          </a:xfrm>
        </p:grpSpPr>
        <p:sp>
          <p:nvSpPr>
            <p:cNvPr id="7" name="Symbol zastępczy tekstu 1">
              <a:extLst>
                <a:ext uri="{FF2B5EF4-FFF2-40B4-BE49-F238E27FC236}">
                  <a16:creationId xmlns:a16="http://schemas.microsoft.com/office/drawing/2014/main" xmlns="" id="{7551E1E2-7A61-9447-8699-58145A5864E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355557" y="2864622"/>
              <a:ext cx="6114716" cy="39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lang="pl-PL" b="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lang="pl-PL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lang="pl-PL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lang="pl-PL"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lang="pl-PL"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pl-PL" altLang="en-US" sz="1600" dirty="0">
                  <a:solidFill>
                    <a:schemeClr val="accent3"/>
                  </a:solidFill>
                  <a:latin typeface="Montserrat" pitchFamily="2" charset="0"/>
                </a:rPr>
                <a:t>Łącznie </a:t>
              </a:r>
              <a:r>
                <a:rPr lang="pl-PL" altLang="en-US" sz="1600" dirty="0" err="1">
                  <a:solidFill>
                    <a:schemeClr val="accent3"/>
                  </a:solidFill>
                  <a:latin typeface="Montserrat" pitchFamily="2" charset="0"/>
                </a:rPr>
                <a:t>Comarch</a:t>
              </a:r>
              <a:r>
                <a:rPr lang="pl-PL" altLang="en-US" sz="1600" dirty="0">
                  <a:solidFill>
                    <a:schemeClr val="accent3"/>
                  </a:solidFill>
                  <a:latin typeface="Montserrat" pitchFamily="2" charset="0"/>
                </a:rPr>
                <a:t> dzięki giełdzie pozyskał </a:t>
              </a:r>
              <a:r>
                <a:rPr lang="pl-PL" altLang="en-US" sz="1600" b="1" dirty="0">
                  <a:solidFill>
                    <a:schemeClr val="accent3"/>
                  </a:solidFill>
                  <a:latin typeface="Montserrat" pitchFamily="2" charset="0"/>
                </a:rPr>
                <a:t>124,1 mln zł</a:t>
              </a:r>
            </a:p>
          </p:txBody>
        </p:sp>
        <p:sp>
          <p:nvSpPr>
            <p:cNvPr id="10" name="Owal 9">
              <a:extLst>
                <a:ext uri="{FF2B5EF4-FFF2-40B4-BE49-F238E27FC236}">
                  <a16:creationId xmlns:a16="http://schemas.microsoft.com/office/drawing/2014/main" xmlns="" id="{E7B2D644-B975-EB47-A49E-FE9EB2604836}"/>
                </a:ext>
              </a:extLst>
            </p:cNvPr>
            <p:cNvSpPr/>
            <p:nvPr/>
          </p:nvSpPr>
          <p:spPr>
            <a:xfrm>
              <a:off x="550778" y="2764589"/>
              <a:ext cx="711201" cy="71120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xmlns="" id="{FE485F8B-629D-5E42-BAD2-2FFD99B96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5747" y="2984089"/>
              <a:ext cx="421262" cy="272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706095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C94F97B2-B9B8-4EA9-B341-7AD995E59F3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853640"/>
            <a:ext cx="8366760" cy="3913622"/>
          </a:xfrm>
        </p:spPr>
        <p:txBody>
          <a:bodyPr/>
          <a:lstStyle/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endParaRPr lang="pl-PL" altLang="en-US" dirty="0">
              <a:solidFill>
                <a:srgbClr val="26437E"/>
              </a:solidFill>
              <a:latin typeface="Montserrat" pitchFamily="2" charset="0"/>
            </a:endParaRP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Powstanie spółki, sytuacja Comarch przed debiutem giełdowym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Strategia długoterminowego rozwoju Comarch - 1999 rok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Źródła finansowania realizacji strategii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chemeClr val="tx1"/>
                </a:solidFill>
                <a:latin typeface="Montserrat" pitchFamily="2" charset="0"/>
              </a:rPr>
              <a:t>Historia rozwoju </a:t>
            </a:r>
            <a:r>
              <a:rPr lang="pl-PL" altLang="en-US" dirty="0" err="1">
                <a:solidFill>
                  <a:schemeClr val="tx1"/>
                </a:solidFill>
                <a:latin typeface="Montserrat" pitchFamily="2" charset="0"/>
              </a:rPr>
              <a:t>Comarch</a:t>
            </a:r>
            <a:r>
              <a:rPr lang="pl-PL" altLang="en-US" dirty="0">
                <a:solidFill>
                  <a:schemeClr val="tx1"/>
                </a:solidFill>
                <a:latin typeface="Montserrat" pitchFamily="2" charset="0"/>
              </a:rPr>
              <a:t> 1999-2018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Efekty realizacji strategii w latach 1999-2018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Podsumowanie korzyści z wejścia </a:t>
            </a:r>
            <a:r>
              <a:rPr lang="pl-PL" altLang="en-US" dirty="0" err="1">
                <a:solidFill>
                  <a:srgbClr val="CCD0D8"/>
                </a:solidFill>
                <a:latin typeface="Montserrat" pitchFamily="2" charset="0"/>
              </a:rPr>
              <a:t>Comarch</a:t>
            </a: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 na GPW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endParaRPr lang="pl-PL" altLang="en-US" dirty="0">
              <a:latin typeface="Montserrat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pl-PL" altLang="en-US" dirty="0">
              <a:solidFill>
                <a:srgbClr val="26437E"/>
              </a:solidFill>
              <a:latin typeface="Montserrat" pitchFamily="2" charset="0"/>
            </a:endParaRPr>
          </a:p>
          <a:p>
            <a:endParaRPr lang="pl-PL" dirty="0">
              <a:latin typeface="Montserrat" pitchFamily="2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xmlns="" id="{CA3F6E7B-60C5-479C-9730-FFC6CC321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cap="none" dirty="0">
                <a:latin typeface="Montserrat" pitchFamily="2" charset="0"/>
              </a:rPr>
              <a:t>Agenda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75D3466E-DA1F-40FC-B2AE-C210901E7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830" y="187705"/>
            <a:ext cx="1429178" cy="423170"/>
          </a:xfrm>
          <a:prstGeom prst="rect">
            <a:avLst/>
          </a:prstGeom>
        </p:spPr>
      </p:pic>
      <p:sp>
        <p:nvSpPr>
          <p:cNvPr id="6" name="Prostokąt: zaokrąglone rogi 1">
            <a:extLst>
              <a:ext uri="{FF2B5EF4-FFF2-40B4-BE49-F238E27FC236}">
                <a16:creationId xmlns:a16="http://schemas.microsoft.com/office/drawing/2014/main" xmlns="" id="{475139CD-8D1B-E646-8EF1-AD7E978B5C5F}"/>
              </a:ext>
            </a:extLst>
          </p:cNvPr>
          <p:cNvSpPr/>
          <p:nvPr/>
        </p:nvSpPr>
        <p:spPr>
          <a:xfrm>
            <a:off x="399571" y="2757793"/>
            <a:ext cx="4983068" cy="445674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490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xmlns="" id="{25110D74-62D4-4543-BC0B-3844F7131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cap="none" dirty="0">
                <a:latin typeface="Montserrat" pitchFamily="2" charset="0"/>
              </a:rPr>
              <a:t>Historia rozwoju Comarch 1999-2018 </a:t>
            </a:r>
            <a:br>
              <a:rPr lang="pl-PL" cap="none" dirty="0">
                <a:latin typeface="Montserrat" pitchFamily="2" charset="0"/>
              </a:rPr>
            </a:br>
            <a:r>
              <a:rPr lang="pl-PL" cap="none" dirty="0">
                <a:solidFill>
                  <a:schemeClr val="accent3"/>
                </a:solidFill>
                <a:latin typeface="Montserrat" pitchFamily="2" charset="0"/>
              </a:rPr>
              <a:t>Rozwój produktów własnych</a:t>
            </a:r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xmlns="" id="{70F8BD6A-7F81-AC49-8C41-3C54F2AB3AA0}"/>
              </a:ext>
            </a:extLst>
          </p:cNvPr>
          <p:cNvCxnSpPr>
            <a:cxnSpLocks/>
            <a:endCxn id="42" idx="2"/>
          </p:cNvCxnSpPr>
          <p:nvPr/>
        </p:nvCxnSpPr>
        <p:spPr>
          <a:xfrm>
            <a:off x="-114300" y="1275547"/>
            <a:ext cx="3468963" cy="0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wal 13">
            <a:extLst>
              <a:ext uri="{FF2B5EF4-FFF2-40B4-BE49-F238E27FC236}">
                <a16:creationId xmlns:a16="http://schemas.microsoft.com/office/drawing/2014/main" xmlns="" id="{B81A1E4D-D794-1B48-BDF9-261E4C461139}"/>
              </a:ext>
            </a:extLst>
          </p:cNvPr>
          <p:cNvSpPr/>
          <p:nvPr/>
        </p:nvSpPr>
        <p:spPr>
          <a:xfrm>
            <a:off x="241303" y="1167598"/>
            <a:ext cx="215897" cy="21589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/>
          </a:p>
        </p:txBody>
      </p:sp>
      <p:grpSp>
        <p:nvGrpSpPr>
          <p:cNvPr id="54" name="Grupa 53">
            <a:extLst>
              <a:ext uri="{FF2B5EF4-FFF2-40B4-BE49-F238E27FC236}">
                <a16:creationId xmlns:a16="http://schemas.microsoft.com/office/drawing/2014/main" xmlns="" id="{ED4699B2-9EC7-8D4D-B46F-2606A210532D}"/>
              </a:ext>
            </a:extLst>
          </p:cNvPr>
          <p:cNvGrpSpPr/>
          <p:nvPr/>
        </p:nvGrpSpPr>
        <p:grpSpPr>
          <a:xfrm>
            <a:off x="206985" y="1672342"/>
            <a:ext cx="2894394" cy="1477480"/>
            <a:chOff x="206985" y="2657080"/>
            <a:chExt cx="2894394" cy="1477480"/>
          </a:xfrm>
        </p:grpSpPr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xmlns="" id="{737B66D6-3063-F946-B0F7-7C6A4355728C}"/>
                </a:ext>
              </a:extLst>
            </p:cNvPr>
            <p:cNvSpPr txBox="1"/>
            <p:nvPr/>
          </p:nvSpPr>
          <p:spPr>
            <a:xfrm>
              <a:off x="206985" y="2657080"/>
              <a:ext cx="911221" cy="41590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92500" lnSpcReduction="10000"/>
            </a:bodyPr>
            <a:lstStyle/>
            <a:p>
              <a:r>
                <a:rPr lang="pl-PL" sz="2400" dirty="0">
                  <a:solidFill>
                    <a:schemeClr val="accent3"/>
                  </a:solidFill>
                  <a:latin typeface="Montserrat" pitchFamily="2" charset="0"/>
                </a:rPr>
                <a:t>1999</a:t>
              </a:r>
            </a:p>
          </p:txBody>
        </p:sp>
        <p:sp>
          <p:nvSpPr>
            <p:cNvPr id="24" name="pole tekstowe 23">
              <a:extLst>
                <a:ext uri="{FF2B5EF4-FFF2-40B4-BE49-F238E27FC236}">
                  <a16:creationId xmlns:a16="http://schemas.microsoft.com/office/drawing/2014/main" xmlns="" id="{30EEA016-F657-5A49-95D4-5B04558C1372}"/>
                </a:ext>
              </a:extLst>
            </p:cNvPr>
            <p:cNvSpPr txBox="1"/>
            <p:nvPr/>
          </p:nvSpPr>
          <p:spPr>
            <a:xfrm>
              <a:off x="206985" y="3165086"/>
              <a:ext cx="2894394" cy="96947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</a:t>
              </a:r>
              <a:r>
                <a:rPr lang="pl-PL" sz="1200" dirty="0" err="1">
                  <a:latin typeface="Montserrat" pitchFamily="2" charset="0"/>
                </a:rPr>
                <a:t>Loyalty</a:t>
              </a:r>
              <a:r>
                <a:rPr lang="pl-PL" sz="1200" dirty="0">
                  <a:latin typeface="Montserrat" pitchFamily="2" charset="0"/>
                </a:rPr>
                <a:t> Management</a:t>
              </a: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</a:t>
              </a:r>
              <a:r>
                <a:rPr lang="pl-PL" sz="1200" dirty="0" err="1">
                  <a:latin typeface="Montserrat" pitchFamily="2" charset="0"/>
                </a:rPr>
                <a:t>Asset</a:t>
              </a:r>
              <a:r>
                <a:rPr lang="pl-PL" sz="1200" dirty="0">
                  <a:latin typeface="Montserrat" pitchFamily="2" charset="0"/>
                </a:rPr>
                <a:t> Management</a:t>
              </a: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</a:t>
              </a:r>
              <a:r>
                <a:rPr lang="pl-PL" sz="1200" dirty="0" err="1">
                  <a:latin typeface="Montserrat" pitchFamily="2" charset="0"/>
                </a:rPr>
                <a:t>NonLife</a:t>
              </a:r>
              <a:r>
                <a:rPr lang="pl-PL" sz="1200" dirty="0">
                  <a:latin typeface="Montserrat" pitchFamily="2" charset="0"/>
                </a:rPr>
                <a:t> </a:t>
              </a:r>
              <a:r>
                <a:rPr lang="pl-PL" sz="1200" dirty="0" err="1">
                  <a:latin typeface="Montserrat" pitchFamily="2" charset="0"/>
                </a:rPr>
                <a:t>Insurance</a:t>
              </a:r>
              <a:endParaRPr lang="pl-PL" sz="1200" dirty="0"/>
            </a:p>
          </p:txBody>
        </p:sp>
      </p:grpSp>
      <p:sp>
        <p:nvSpPr>
          <p:cNvPr id="42" name="Owal 41">
            <a:extLst>
              <a:ext uri="{FF2B5EF4-FFF2-40B4-BE49-F238E27FC236}">
                <a16:creationId xmlns:a16="http://schemas.microsoft.com/office/drawing/2014/main" xmlns="" id="{62962CA9-432E-FC4F-B217-25A7D41F89E7}"/>
              </a:ext>
            </a:extLst>
          </p:cNvPr>
          <p:cNvSpPr/>
          <p:nvPr/>
        </p:nvSpPr>
        <p:spPr>
          <a:xfrm>
            <a:off x="3354663" y="1167598"/>
            <a:ext cx="215897" cy="21589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xmlns="" id="{6CC929BD-E7DD-0049-90C3-56687B5FB8EA}"/>
              </a:ext>
            </a:extLst>
          </p:cNvPr>
          <p:cNvGrpSpPr/>
          <p:nvPr/>
        </p:nvGrpSpPr>
        <p:grpSpPr>
          <a:xfrm>
            <a:off x="3320345" y="1672342"/>
            <a:ext cx="2894394" cy="1477480"/>
            <a:chOff x="3320345" y="2657080"/>
            <a:chExt cx="2894394" cy="1477480"/>
          </a:xfrm>
        </p:grpSpPr>
        <p:sp>
          <p:nvSpPr>
            <p:cNvPr id="41" name="pole tekstowe 40">
              <a:extLst>
                <a:ext uri="{FF2B5EF4-FFF2-40B4-BE49-F238E27FC236}">
                  <a16:creationId xmlns:a16="http://schemas.microsoft.com/office/drawing/2014/main" xmlns="" id="{9E4A416F-1310-AE4E-841F-6CABA81D286F}"/>
                </a:ext>
              </a:extLst>
            </p:cNvPr>
            <p:cNvSpPr txBox="1"/>
            <p:nvPr/>
          </p:nvSpPr>
          <p:spPr>
            <a:xfrm>
              <a:off x="3320345" y="2657080"/>
              <a:ext cx="911221" cy="41590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85000" lnSpcReduction="10000"/>
            </a:bodyPr>
            <a:lstStyle/>
            <a:p>
              <a:r>
                <a:rPr lang="pl-PL" sz="2400" dirty="0">
                  <a:solidFill>
                    <a:schemeClr val="accent3"/>
                  </a:solidFill>
                  <a:latin typeface="Montserrat" pitchFamily="2" charset="0"/>
                </a:rPr>
                <a:t>2000</a:t>
              </a:r>
            </a:p>
          </p:txBody>
        </p:sp>
        <p:sp>
          <p:nvSpPr>
            <p:cNvPr id="43" name="pole tekstowe 42">
              <a:extLst>
                <a:ext uri="{FF2B5EF4-FFF2-40B4-BE49-F238E27FC236}">
                  <a16:creationId xmlns:a16="http://schemas.microsoft.com/office/drawing/2014/main" xmlns="" id="{7939CA5E-7C7F-4F4A-99C4-4336773EB335}"/>
                </a:ext>
              </a:extLst>
            </p:cNvPr>
            <p:cNvSpPr txBox="1"/>
            <p:nvPr/>
          </p:nvSpPr>
          <p:spPr>
            <a:xfrm>
              <a:off x="3320345" y="3165086"/>
              <a:ext cx="2894394" cy="96947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ERP Optima</a:t>
              </a: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Internet Banking</a:t>
              </a: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CRM for </a:t>
              </a:r>
              <a:r>
                <a:rPr lang="pl-PL" sz="1200" dirty="0" err="1">
                  <a:latin typeface="Montserrat" pitchFamily="2" charset="0"/>
                </a:rPr>
                <a:t>Telecoms</a:t>
              </a:r>
              <a:endParaRPr lang="pl-PL" sz="1200" dirty="0"/>
            </a:p>
          </p:txBody>
        </p:sp>
      </p:grpSp>
      <p:sp>
        <p:nvSpPr>
          <p:cNvPr id="49" name="Owal 48">
            <a:extLst>
              <a:ext uri="{FF2B5EF4-FFF2-40B4-BE49-F238E27FC236}">
                <a16:creationId xmlns:a16="http://schemas.microsoft.com/office/drawing/2014/main" xmlns="" id="{8BF7CC74-92E7-FA46-977E-12C2662E59F6}"/>
              </a:ext>
            </a:extLst>
          </p:cNvPr>
          <p:cNvSpPr/>
          <p:nvPr/>
        </p:nvSpPr>
        <p:spPr>
          <a:xfrm>
            <a:off x="6168585" y="1167598"/>
            <a:ext cx="215897" cy="21589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/>
          </a:p>
        </p:txBody>
      </p:sp>
      <p:grpSp>
        <p:nvGrpSpPr>
          <p:cNvPr id="56" name="Grupa 55">
            <a:extLst>
              <a:ext uri="{FF2B5EF4-FFF2-40B4-BE49-F238E27FC236}">
                <a16:creationId xmlns:a16="http://schemas.microsoft.com/office/drawing/2014/main" xmlns="" id="{83AF476A-B5B1-9A4D-8419-3CCD951C7D79}"/>
              </a:ext>
            </a:extLst>
          </p:cNvPr>
          <p:cNvGrpSpPr/>
          <p:nvPr/>
        </p:nvGrpSpPr>
        <p:grpSpPr>
          <a:xfrm>
            <a:off x="6134267" y="1672342"/>
            <a:ext cx="2894394" cy="1477480"/>
            <a:chOff x="6134267" y="2657080"/>
            <a:chExt cx="2894394" cy="1477480"/>
          </a:xfrm>
        </p:grpSpPr>
        <p:sp>
          <p:nvSpPr>
            <p:cNvPr id="48" name="pole tekstowe 47">
              <a:extLst>
                <a:ext uri="{FF2B5EF4-FFF2-40B4-BE49-F238E27FC236}">
                  <a16:creationId xmlns:a16="http://schemas.microsoft.com/office/drawing/2014/main" xmlns="" id="{5E84C6D8-50A0-8A46-9C86-D0C303AFD364}"/>
                </a:ext>
              </a:extLst>
            </p:cNvPr>
            <p:cNvSpPr txBox="1"/>
            <p:nvPr/>
          </p:nvSpPr>
          <p:spPr>
            <a:xfrm>
              <a:off x="6134267" y="2657080"/>
              <a:ext cx="911221" cy="41590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92500" lnSpcReduction="10000"/>
            </a:bodyPr>
            <a:lstStyle/>
            <a:p>
              <a:r>
                <a:rPr lang="pl-PL" sz="2400" dirty="0">
                  <a:solidFill>
                    <a:schemeClr val="accent3"/>
                  </a:solidFill>
                  <a:latin typeface="Montserrat" pitchFamily="2" charset="0"/>
                </a:rPr>
                <a:t>2001</a:t>
              </a:r>
            </a:p>
          </p:txBody>
        </p:sp>
        <p:sp>
          <p:nvSpPr>
            <p:cNvPr id="50" name="pole tekstowe 49">
              <a:extLst>
                <a:ext uri="{FF2B5EF4-FFF2-40B4-BE49-F238E27FC236}">
                  <a16:creationId xmlns:a16="http://schemas.microsoft.com/office/drawing/2014/main" xmlns="" id="{1A0BA507-2274-2B46-8784-254AAFCABF57}"/>
                </a:ext>
              </a:extLst>
            </p:cNvPr>
            <p:cNvSpPr txBox="1"/>
            <p:nvPr/>
          </p:nvSpPr>
          <p:spPr>
            <a:xfrm>
              <a:off x="6134267" y="3165086"/>
              <a:ext cx="2894394" cy="96947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ECOD</a:t>
              </a: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Life </a:t>
              </a:r>
              <a:r>
                <a:rPr lang="pl-PL" sz="1200" dirty="0" err="1">
                  <a:latin typeface="Montserrat" pitchFamily="2" charset="0"/>
                </a:rPr>
                <a:t>Insurance</a:t>
              </a:r>
              <a:endParaRPr lang="pl-PL" sz="1200" dirty="0">
                <a:latin typeface="Montserrat" pitchFamily="2" charset="0"/>
              </a:endParaRP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</a:t>
              </a:r>
              <a:r>
                <a:rPr lang="pl-PL" sz="1200" dirty="0" err="1">
                  <a:latin typeface="Montserrat" pitchFamily="2" charset="0"/>
                </a:rPr>
                <a:t>OptiMED</a:t>
              </a:r>
              <a:endParaRPr lang="pl-PL" sz="1200" dirty="0"/>
            </a:p>
          </p:txBody>
        </p:sp>
      </p:grpSp>
      <p:cxnSp>
        <p:nvCxnSpPr>
          <p:cNvPr id="59" name="Łącznik prosty ze strzałką 58">
            <a:extLst>
              <a:ext uri="{FF2B5EF4-FFF2-40B4-BE49-F238E27FC236}">
                <a16:creationId xmlns:a16="http://schemas.microsoft.com/office/drawing/2014/main" xmlns="" id="{E8BC1045-2397-9C46-8589-DBE46E4C4F7D}"/>
              </a:ext>
            </a:extLst>
          </p:cNvPr>
          <p:cNvCxnSpPr>
            <a:cxnSpLocks/>
            <a:endCxn id="49" idx="2"/>
          </p:cNvCxnSpPr>
          <p:nvPr/>
        </p:nvCxnSpPr>
        <p:spPr>
          <a:xfrm>
            <a:off x="3570560" y="1275547"/>
            <a:ext cx="2598025" cy="0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Łącznik prosty ze strzałką 60">
            <a:extLst>
              <a:ext uri="{FF2B5EF4-FFF2-40B4-BE49-F238E27FC236}">
                <a16:creationId xmlns:a16="http://schemas.microsoft.com/office/drawing/2014/main" xmlns="" id="{32C0FF81-9057-4A46-A9DE-0468230D86F6}"/>
              </a:ext>
            </a:extLst>
          </p:cNvPr>
          <p:cNvCxnSpPr>
            <a:cxnSpLocks/>
          </p:cNvCxnSpPr>
          <p:nvPr/>
        </p:nvCxnSpPr>
        <p:spPr>
          <a:xfrm>
            <a:off x="6384482" y="1275547"/>
            <a:ext cx="2820030" cy="0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A8216A7D-F7BF-F040-B82D-3D857E57B935}"/>
              </a:ext>
            </a:extLst>
          </p:cNvPr>
          <p:cNvSpPr txBox="1"/>
          <p:nvPr/>
        </p:nvSpPr>
        <p:spPr>
          <a:xfrm>
            <a:off x="609600" y="106093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7397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2" grpId="0" animBg="1"/>
      <p:bldP spid="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xmlns="" id="{25110D74-62D4-4543-BC0B-3844F7131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cap="none" dirty="0">
                <a:latin typeface="Montserrat" pitchFamily="2" charset="0"/>
              </a:rPr>
              <a:t>Historia rozwoju Comarch 1999-2018 </a:t>
            </a:r>
            <a:br>
              <a:rPr lang="pl-PL" cap="none" dirty="0">
                <a:latin typeface="Montserrat" pitchFamily="2" charset="0"/>
              </a:rPr>
            </a:br>
            <a:r>
              <a:rPr lang="pl-PL" cap="none" dirty="0">
                <a:solidFill>
                  <a:schemeClr val="accent3"/>
                </a:solidFill>
                <a:latin typeface="Montserrat" pitchFamily="2" charset="0"/>
              </a:rPr>
              <a:t>Rozwój produktów własnych</a:t>
            </a:r>
            <a:endParaRPr lang="pl-PL" cap="none" dirty="0">
              <a:latin typeface="Montserrat" pitchFamily="2" charset="0"/>
            </a:endParaRPr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xmlns="" id="{70F8BD6A-7F81-AC49-8C41-3C54F2AB3AA0}"/>
              </a:ext>
            </a:extLst>
          </p:cNvPr>
          <p:cNvCxnSpPr>
            <a:cxnSpLocks/>
            <a:endCxn id="42" idx="2"/>
          </p:cNvCxnSpPr>
          <p:nvPr/>
        </p:nvCxnSpPr>
        <p:spPr>
          <a:xfrm>
            <a:off x="-114300" y="1275547"/>
            <a:ext cx="3468963" cy="0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wal 13">
            <a:extLst>
              <a:ext uri="{FF2B5EF4-FFF2-40B4-BE49-F238E27FC236}">
                <a16:creationId xmlns:a16="http://schemas.microsoft.com/office/drawing/2014/main" xmlns="" id="{B81A1E4D-D794-1B48-BDF9-261E4C461139}"/>
              </a:ext>
            </a:extLst>
          </p:cNvPr>
          <p:cNvSpPr/>
          <p:nvPr/>
        </p:nvSpPr>
        <p:spPr>
          <a:xfrm>
            <a:off x="241303" y="1167598"/>
            <a:ext cx="215897" cy="21589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/>
          </a:p>
        </p:txBody>
      </p:sp>
      <p:grpSp>
        <p:nvGrpSpPr>
          <p:cNvPr id="54" name="Grupa 53">
            <a:extLst>
              <a:ext uri="{FF2B5EF4-FFF2-40B4-BE49-F238E27FC236}">
                <a16:creationId xmlns:a16="http://schemas.microsoft.com/office/drawing/2014/main" xmlns="" id="{ED4699B2-9EC7-8D4D-B46F-2606A210532D}"/>
              </a:ext>
            </a:extLst>
          </p:cNvPr>
          <p:cNvGrpSpPr/>
          <p:nvPr/>
        </p:nvGrpSpPr>
        <p:grpSpPr>
          <a:xfrm>
            <a:off x="206985" y="1672342"/>
            <a:ext cx="2894394" cy="1477480"/>
            <a:chOff x="206985" y="2657080"/>
            <a:chExt cx="2894394" cy="1477480"/>
          </a:xfrm>
        </p:grpSpPr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xmlns="" id="{737B66D6-3063-F946-B0F7-7C6A4355728C}"/>
                </a:ext>
              </a:extLst>
            </p:cNvPr>
            <p:cNvSpPr txBox="1"/>
            <p:nvPr/>
          </p:nvSpPr>
          <p:spPr>
            <a:xfrm>
              <a:off x="206985" y="2657080"/>
              <a:ext cx="911221" cy="41590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92500" lnSpcReduction="10000"/>
            </a:bodyPr>
            <a:lstStyle/>
            <a:p>
              <a:r>
                <a:rPr lang="pl-PL" sz="2400" dirty="0">
                  <a:solidFill>
                    <a:schemeClr val="accent3"/>
                  </a:solidFill>
                  <a:latin typeface="Montserrat" pitchFamily="2" charset="0"/>
                </a:rPr>
                <a:t>2002</a:t>
              </a:r>
            </a:p>
          </p:txBody>
        </p:sp>
        <p:sp>
          <p:nvSpPr>
            <p:cNvPr id="24" name="pole tekstowe 23">
              <a:extLst>
                <a:ext uri="{FF2B5EF4-FFF2-40B4-BE49-F238E27FC236}">
                  <a16:creationId xmlns:a16="http://schemas.microsoft.com/office/drawing/2014/main" xmlns="" id="{30EEA016-F657-5A49-95D4-5B04558C1372}"/>
                </a:ext>
              </a:extLst>
            </p:cNvPr>
            <p:cNvSpPr txBox="1"/>
            <p:nvPr/>
          </p:nvSpPr>
          <p:spPr>
            <a:xfrm>
              <a:off x="206985" y="3165086"/>
              <a:ext cx="2894394" cy="96947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e-Urząd</a:t>
              </a:r>
              <a:endParaRPr lang="pl-PL" sz="1200" dirty="0"/>
            </a:p>
          </p:txBody>
        </p:sp>
      </p:grpSp>
      <p:sp>
        <p:nvSpPr>
          <p:cNvPr id="42" name="Owal 41">
            <a:extLst>
              <a:ext uri="{FF2B5EF4-FFF2-40B4-BE49-F238E27FC236}">
                <a16:creationId xmlns:a16="http://schemas.microsoft.com/office/drawing/2014/main" xmlns="" id="{62962CA9-432E-FC4F-B217-25A7D41F89E7}"/>
              </a:ext>
            </a:extLst>
          </p:cNvPr>
          <p:cNvSpPr/>
          <p:nvPr/>
        </p:nvSpPr>
        <p:spPr>
          <a:xfrm>
            <a:off x="3354663" y="1167598"/>
            <a:ext cx="215897" cy="21589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xmlns="" id="{6CC929BD-E7DD-0049-90C3-56687B5FB8EA}"/>
              </a:ext>
            </a:extLst>
          </p:cNvPr>
          <p:cNvGrpSpPr/>
          <p:nvPr/>
        </p:nvGrpSpPr>
        <p:grpSpPr>
          <a:xfrm>
            <a:off x="3320345" y="1672342"/>
            <a:ext cx="2894394" cy="1477480"/>
            <a:chOff x="3320345" y="2657080"/>
            <a:chExt cx="2894394" cy="1477480"/>
          </a:xfrm>
        </p:grpSpPr>
        <p:sp>
          <p:nvSpPr>
            <p:cNvPr id="41" name="pole tekstowe 40">
              <a:extLst>
                <a:ext uri="{FF2B5EF4-FFF2-40B4-BE49-F238E27FC236}">
                  <a16:creationId xmlns:a16="http://schemas.microsoft.com/office/drawing/2014/main" xmlns="" id="{9E4A416F-1310-AE4E-841F-6CABA81D286F}"/>
                </a:ext>
              </a:extLst>
            </p:cNvPr>
            <p:cNvSpPr txBox="1"/>
            <p:nvPr/>
          </p:nvSpPr>
          <p:spPr>
            <a:xfrm>
              <a:off x="3320345" y="2657080"/>
              <a:ext cx="911221" cy="41590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92500" lnSpcReduction="10000"/>
            </a:bodyPr>
            <a:lstStyle/>
            <a:p>
              <a:r>
                <a:rPr lang="pl-PL" sz="2400" dirty="0">
                  <a:solidFill>
                    <a:schemeClr val="accent3"/>
                  </a:solidFill>
                  <a:latin typeface="Montserrat" pitchFamily="2" charset="0"/>
                </a:rPr>
                <a:t>2003</a:t>
              </a:r>
            </a:p>
          </p:txBody>
        </p:sp>
        <p:sp>
          <p:nvSpPr>
            <p:cNvPr id="43" name="pole tekstowe 42">
              <a:extLst>
                <a:ext uri="{FF2B5EF4-FFF2-40B4-BE49-F238E27FC236}">
                  <a16:creationId xmlns:a16="http://schemas.microsoft.com/office/drawing/2014/main" xmlns="" id="{7939CA5E-7C7F-4F4A-99C4-4336773EB335}"/>
                </a:ext>
              </a:extLst>
            </p:cNvPr>
            <p:cNvSpPr txBox="1"/>
            <p:nvPr/>
          </p:nvSpPr>
          <p:spPr>
            <a:xfrm>
              <a:off x="3320345" y="3165086"/>
              <a:ext cx="2894394" cy="96947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Deal Management</a:t>
              </a:r>
              <a:endParaRPr lang="pl-PL" sz="1200" dirty="0"/>
            </a:p>
          </p:txBody>
        </p:sp>
      </p:grpSp>
      <p:sp>
        <p:nvSpPr>
          <p:cNvPr id="49" name="Owal 48">
            <a:extLst>
              <a:ext uri="{FF2B5EF4-FFF2-40B4-BE49-F238E27FC236}">
                <a16:creationId xmlns:a16="http://schemas.microsoft.com/office/drawing/2014/main" xmlns="" id="{8BF7CC74-92E7-FA46-977E-12C2662E59F6}"/>
              </a:ext>
            </a:extLst>
          </p:cNvPr>
          <p:cNvSpPr/>
          <p:nvPr/>
        </p:nvSpPr>
        <p:spPr>
          <a:xfrm>
            <a:off x="6168585" y="1167598"/>
            <a:ext cx="215897" cy="21589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/>
          </a:p>
        </p:txBody>
      </p:sp>
      <p:grpSp>
        <p:nvGrpSpPr>
          <p:cNvPr id="56" name="Grupa 55">
            <a:extLst>
              <a:ext uri="{FF2B5EF4-FFF2-40B4-BE49-F238E27FC236}">
                <a16:creationId xmlns:a16="http://schemas.microsoft.com/office/drawing/2014/main" xmlns="" id="{83AF476A-B5B1-9A4D-8419-3CCD951C7D79}"/>
              </a:ext>
            </a:extLst>
          </p:cNvPr>
          <p:cNvGrpSpPr/>
          <p:nvPr/>
        </p:nvGrpSpPr>
        <p:grpSpPr>
          <a:xfrm>
            <a:off x="6134267" y="1672342"/>
            <a:ext cx="2894394" cy="1477480"/>
            <a:chOff x="6134267" y="2657080"/>
            <a:chExt cx="2894394" cy="1477480"/>
          </a:xfrm>
        </p:grpSpPr>
        <p:sp>
          <p:nvSpPr>
            <p:cNvPr id="48" name="pole tekstowe 47">
              <a:extLst>
                <a:ext uri="{FF2B5EF4-FFF2-40B4-BE49-F238E27FC236}">
                  <a16:creationId xmlns:a16="http://schemas.microsoft.com/office/drawing/2014/main" xmlns="" id="{5E84C6D8-50A0-8A46-9C86-D0C303AFD364}"/>
                </a:ext>
              </a:extLst>
            </p:cNvPr>
            <p:cNvSpPr txBox="1"/>
            <p:nvPr/>
          </p:nvSpPr>
          <p:spPr>
            <a:xfrm>
              <a:off x="6134267" y="2657080"/>
              <a:ext cx="911221" cy="41590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85000" lnSpcReduction="10000"/>
            </a:bodyPr>
            <a:lstStyle/>
            <a:p>
              <a:r>
                <a:rPr lang="pl-PL" sz="2400" dirty="0">
                  <a:solidFill>
                    <a:schemeClr val="accent3"/>
                  </a:solidFill>
                  <a:latin typeface="Montserrat" pitchFamily="2" charset="0"/>
                </a:rPr>
                <a:t>2004</a:t>
              </a:r>
            </a:p>
          </p:txBody>
        </p:sp>
        <p:sp>
          <p:nvSpPr>
            <p:cNvPr id="50" name="pole tekstowe 49">
              <a:extLst>
                <a:ext uri="{FF2B5EF4-FFF2-40B4-BE49-F238E27FC236}">
                  <a16:creationId xmlns:a16="http://schemas.microsoft.com/office/drawing/2014/main" xmlns="" id="{1A0BA507-2274-2B46-8784-254AAFCABF57}"/>
                </a:ext>
              </a:extLst>
            </p:cNvPr>
            <p:cNvSpPr txBox="1"/>
            <p:nvPr/>
          </p:nvSpPr>
          <p:spPr>
            <a:xfrm>
              <a:off x="6134267" y="3165086"/>
              <a:ext cx="2894394" cy="96947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</a:t>
              </a:r>
              <a:r>
                <a:rPr lang="pl-PL" sz="1200" dirty="0" err="1">
                  <a:latin typeface="Montserrat" pitchFamily="2" charset="0"/>
                </a:rPr>
                <a:t>Fault</a:t>
              </a:r>
              <a:r>
                <a:rPr lang="pl-PL" sz="1200" dirty="0">
                  <a:latin typeface="Montserrat" pitchFamily="2" charset="0"/>
                </a:rPr>
                <a:t> Management</a:t>
              </a:r>
              <a:endParaRPr lang="pl-PL" sz="1200" dirty="0"/>
            </a:p>
          </p:txBody>
        </p:sp>
      </p:grpSp>
      <p:cxnSp>
        <p:nvCxnSpPr>
          <p:cNvPr id="59" name="Łącznik prosty ze strzałką 58">
            <a:extLst>
              <a:ext uri="{FF2B5EF4-FFF2-40B4-BE49-F238E27FC236}">
                <a16:creationId xmlns:a16="http://schemas.microsoft.com/office/drawing/2014/main" xmlns="" id="{E8BC1045-2397-9C46-8589-DBE46E4C4F7D}"/>
              </a:ext>
            </a:extLst>
          </p:cNvPr>
          <p:cNvCxnSpPr>
            <a:cxnSpLocks/>
            <a:endCxn id="49" idx="2"/>
          </p:cNvCxnSpPr>
          <p:nvPr/>
        </p:nvCxnSpPr>
        <p:spPr>
          <a:xfrm>
            <a:off x="3570560" y="1275547"/>
            <a:ext cx="2598025" cy="0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Łącznik prosty ze strzałką 60">
            <a:extLst>
              <a:ext uri="{FF2B5EF4-FFF2-40B4-BE49-F238E27FC236}">
                <a16:creationId xmlns:a16="http://schemas.microsoft.com/office/drawing/2014/main" xmlns="" id="{32C0FF81-9057-4A46-A9DE-0468230D86F6}"/>
              </a:ext>
            </a:extLst>
          </p:cNvPr>
          <p:cNvCxnSpPr>
            <a:cxnSpLocks/>
          </p:cNvCxnSpPr>
          <p:nvPr/>
        </p:nvCxnSpPr>
        <p:spPr>
          <a:xfrm>
            <a:off x="6384482" y="1275547"/>
            <a:ext cx="2820030" cy="0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A8216A7D-F7BF-F040-B82D-3D857E57B935}"/>
              </a:ext>
            </a:extLst>
          </p:cNvPr>
          <p:cNvSpPr txBox="1"/>
          <p:nvPr/>
        </p:nvSpPr>
        <p:spPr>
          <a:xfrm>
            <a:off x="609600" y="106093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2819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2" grpId="0" animBg="1"/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xmlns="" id="{25110D74-62D4-4543-BC0B-3844F7131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cap="none" dirty="0">
                <a:latin typeface="Montserrat" pitchFamily="2" charset="0"/>
              </a:rPr>
              <a:t>Historia rozwoju Comarch 1999-2018 </a:t>
            </a:r>
            <a:br>
              <a:rPr lang="pl-PL" cap="none" dirty="0">
                <a:latin typeface="Montserrat" pitchFamily="2" charset="0"/>
              </a:rPr>
            </a:br>
            <a:r>
              <a:rPr lang="pl-PL" cap="none" dirty="0">
                <a:solidFill>
                  <a:schemeClr val="accent3"/>
                </a:solidFill>
                <a:latin typeface="Montserrat" pitchFamily="2" charset="0"/>
              </a:rPr>
              <a:t>Rozwój produktów własnych</a:t>
            </a:r>
            <a:endParaRPr lang="pl-PL" cap="none" dirty="0">
              <a:latin typeface="Montserrat" pitchFamily="2" charset="0"/>
            </a:endParaRPr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xmlns="" id="{70F8BD6A-7F81-AC49-8C41-3C54F2AB3AA0}"/>
              </a:ext>
            </a:extLst>
          </p:cNvPr>
          <p:cNvCxnSpPr>
            <a:cxnSpLocks/>
            <a:endCxn id="42" idx="2"/>
          </p:cNvCxnSpPr>
          <p:nvPr/>
        </p:nvCxnSpPr>
        <p:spPr>
          <a:xfrm>
            <a:off x="-114300" y="1275547"/>
            <a:ext cx="3468963" cy="0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wal 13">
            <a:extLst>
              <a:ext uri="{FF2B5EF4-FFF2-40B4-BE49-F238E27FC236}">
                <a16:creationId xmlns:a16="http://schemas.microsoft.com/office/drawing/2014/main" xmlns="" id="{B81A1E4D-D794-1B48-BDF9-261E4C461139}"/>
              </a:ext>
            </a:extLst>
          </p:cNvPr>
          <p:cNvSpPr/>
          <p:nvPr/>
        </p:nvSpPr>
        <p:spPr>
          <a:xfrm>
            <a:off x="241303" y="1167598"/>
            <a:ext cx="215897" cy="21589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/>
          </a:p>
        </p:txBody>
      </p:sp>
      <p:grpSp>
        <p:nvGrpSpPr>
          <p:cNvPr id="54" name="Grupa 53">
            <a:extLst>
              <a:ext uri="{FF2B5EF4-FFF2-40B4-BE49-F238E27FC236}">
                <a16:creationId xmlns:a16="http://schemas.microsoft.com/office/drawing/2014/main" xmlns="" id="{ED4699B2-9EC7-8D4D-B46F-2606A210532D}"/>
              </a:ext>
            </a:extLst>
          </p:cNvPr>
          <p:cNvGrpSpPr/>
          <p:nvPr/>
        </p:nvGrpSpPr>
        <p:grpSpPr>
          <a:xfrm>
            <a:off x="206985" y="1672342"/>
            <a:ext cx="2894394" cy="1477480"/>
            <a:chOff x="206985" y="2657080"/>
            <a:chExt cx="2894394" cy="1477480"/>
          </a:xfrm>
        </p:grpSpPr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xmlns="" id="{737B66D6-3063-F946-B0F7-7C6A4355728C}"/>
                </a:ext>
              </a:extLst>
            </p:cNvPr>
            <p:cNvSpPr txBox="1"/>
            <p:nvPr/>
          </p:nvSpPr>
          <p:spPr>
            <a:xfrm>
              <a:off x="206985" y="2657080"/>
              <a:ext cx="911221" cy="41590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92500" lnSpcReduction="10000"/>
            </a:bodyPr>
            <a:lstStyle/>
            <a:p>
              <a:r>
                <a:rPr lang="pl-PL" sz="2400" dirty="0">
                  <a:solidFill>
                    <a:schemeClr val="accent3"/>
                  </a:solidFill>
                  <a:latin typeface="Montserrat" pitchFamily="2" charset="0"/>
                </a:rPr>
                <a:t>2006</a:t>
              </a:r>
            </a:p>
          </p:txBody>
        </p:sp>
        <p:sp>
          <p:nvSpPr>
            <p:cNvPr id="24" name="pole tekstowe 23">
              <a:extLst>
                <a:ext uri="{FF2B5EF4-FFF2-40B4-BE49-F238E27FC236}">
                  <a16:creationId xmlns:a16="http://schemas.microsoft.com/office/drawing/2014/main" xmlns="" id="{30EEA016-F657-5A49-95D4-5B04558C1372}"/>
                </a:ext>
              </a:extLst>
            </p:cNvPr>
            <p:cNvSpPr txBox="1"/>
            <p:nvPr/>
          </p:nvSpPr>
          <p:spPr>
            <a:xfrm>
              <a:off x="206985" y="3165086"/>
              <a:ext cx="2894394" cy="96947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Solution for </a:t>
              </a:r>
              <a:r>
                <a:rPr lang="pl-PL" sz="1200" dirty="0" err="1">
                  <a:latin typeface="Montserrat" pitchFamily="2" charset="0"/>
                </a:rPr>
                <a:t>MVNOs</a:t>
              </a:r>
              <a:endParaRPr lang="pl-PL" sz="1200" dirty="0">
                <a:latin typeface="Montserrat" pitchFamily="2" charset="0"/>
              </a:endParaRP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Network and Service Inventory</a:t>
              </a: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Factoring</a:t>
              </a:r>
              <a:endParaRPr lang="pl-PL" sz="1200" dirty="0"/>
            </a:p>
          </p:txBody>
        </p:sp>
      </p:grpSp>
      <p:sp>
        <p:nvSpPr>
          <p:cNvPr id="42" name="Owal 41">
            <a:extLst>
              <a:ext uri="{FF2B5EF4-FFF2-40B4-BE49-F238E27FC236}">
                <a16:creationId xmlns:a16="http://schemas.microsoft.com/office/drawing/2014/main" xmlns="" id="{62962CA9-432E-FC4F-B217-25A7D41F89E7}"/>
              </a:ext>
            </a:extLst>
          </p:cNvPr>
          <p:cNvSpPr/>
          <p:nvPr/>
        </p:nvSpPr>
        <p:spPr>
          <a:xfrm>
            <a:off x="3354663" y="1167598"/>
            <a:ext cx="215897" cy="21589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xmlns="" id="{6CC929BD-E7DD-0049-90C3-56687B5FB8EA}"/>
              </a:ext>
            </a:extLst>
          </p:cNvPr>
          <p:cNvGrpSpPr/>
          <p:nvPr/>
        </p:nvGrpSpPr>
        <p:grpSpPr>
          <a:xfrm>
            <a:off x="3320345" y="1672342"/>
            <a:ext cx="2894394" cy="1477480"/>
            <a:chOff x="3320345" y="2657080"/>
            <a:chExt cx="2894394" cy="1477480"/>
          </a:xfrm>
        </p:grpSpPr>
        <p:sp>
          <p:nvSpPr>
            <p:cNvPr id="41" name="pole tekstowe 40">
              <a:extLst>
                <a:ext uri="{FF2B5EF4-FFF2-40B4-BE49-F238E27FC236}">
                  <a16:creationId xmlns:a16="http://schemas.microsoft.com/office/drawing/2014/main" xmlns="" id="{9E4A416F-1310-AE4E-841F-6CABA81D286F}"/>
                </a:ext>
              </a:extLst>
            </p:cNvPr>
            <p:cNvSpPr txBox="1"/>
            <p:nvPr/>
          </p:nvSpPr>
          <p:spPr>
            <a:xfrm>
              <a:off x="3320345" y="2657080"/>
              <a:ext cx="911221" cy="41590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92500" lnSpcReduction="10000"/>
            </a:bodyPr>
            <a:lstStyle/>
            <a:p>
              <a:r>
                <a:rPr lang="pl-PL" sz="2400" dirty="0">
                  <a:solidFill>
                    <a:schemeClr val="accent3"/>
                  </a:solidFill>
                  <a:latin typeface="Montserrat" pitchFamily="2" charset="0"/>
                </a:rPr>
                <a:t>2007</a:t>
              </a:r>
            </a:p>
          </p:txBody>
        </p:sp>
        <p:sp>
          <p:nvSpPr>
            <p:cNvPr id="43" name="pole tekstowe 42">
              <a:extLst>
                <a:ext uri="{FF2B5EF4-FFF2-40B4-BE49-F238E27FC236}">
                  <a16:creationId xmlns:a16="http://schemas.microsoft.com/office/drawing/2014/main" xmlns="" id="{7939CA5E-7C7F-4F4A-99C4-4336773EB335}"/>
                </a:ext>
              </a:extLst>
            </p:cNvPr>
            <p:cNvSpPr txBox="1"/>
            <p:nvPr/>
          </p:nvSpPr>
          <p:spPr>
            <a:xfrm>
              <a:off x="3320345" y="3165086"/>
              <a:ext cx="2894394" cy="96947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e-Sklep</a:t>
              </a:r>
              <a:endParaRPr lang="pl-PL" sz="1200" dirty="0"/>
            </a:p>
          </p:txBody>
        </p:sp>
      </p:grpSp>
      <p:sp>
        <p:nvSpPr>
          <p:cNvPr id="49" name="Owal 48">
            <a:extLst>
              <a:ext uri="{FF2B5EF4-FFF2-40B4-BE49-F238E27FC236}">
                <a16:creationId xmlns:a16="http://schemas.microsoft.com/office/drawing/2014/main" xmlns="" id="{8BF7CC74-92E7-FA46-977E-12C2662E59F6}"/>
              </a:ext>
            </a:extLst>
          </p:cNvPr>
          <p:cNvSpPr/>
          <p:nvPr/>
        </p:nvSpPr>
        <p:spPr>
          <a:xfrm>
            <a:off x="6168585" y="1167598"/>
            <a:ext cx="215897" cy="21589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/>
          </a:p>
        </p:txBody>
      </p:sp>
      <p:grpSp>
        <p:nvGrpSpPr>
          <p:cNvPr id="56" name="Grupa 55">
            <a:extLst>
              <a:ext uri="{FF2B5EF4-FFF2-40B4-BE49-F238E27FC236}">
                <a16:creationId xmlns:a16="http://schemas.microsoft.com/office/drawing/2014/main" xmlns="" id="{83AF476A-B5B1-9A4D-8419-3CCD951C7D79}"/>
              </a:ext>
            </a:extLst>
          </p:cNvPr>
          <p:cNvGrpSpPr/>
          <p:nvPr/>
        </p:nvGrpSpPr>
        <p:grpSpPr>
          <a:xfrm>
            <a:off x="6134267" y="1672342"/>
            <a:ext cx="2894394" cy="1477480"/>
            <a:chOff x="6134267" y="2657080"/>
            <a:chExt cx="2894394" cy="1477480"/>
          </a:xfrm>
        </p:grpSpPr>
        <p:sp>
          <p:nvSpPr>
            <p:cNvPr id="48" name="pole tekstowe 47">
              <a:extLst>
                <a:ext uri="{FF2B5EF4-FFF2-40B4-BE49-F238E27FC236}">
                  <a16:creationId xmlns:a16="http://schemas.microsoft.com/office/drawing/2014/main" xmlns="" id="{5E84C6D8-50A0-8A46-9C86-D0C303AFD364}"/>
                </a:ext>
              </a:extLst>
            </p:cNvPr>
            <p:cNvSpPr txBox="1"/>
            <p:nvPr/>
          </p:nvSpPr>
          <p:spPr>
            <a:xfrm>
              <a:off x="6134267" y="2657080"/>
              <a:ext cx="911221" cy="41590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85000" lnSpcReduction="10000"/>
            </a:bodyPr>
            <a:lstStyle/>
            <a:p>
              <a:r>
                <a:rPr lang="pl-PL" sz="2400" dirty="0">
                  <a:solidFill>
                    <a:schemeClr val="accent3"/>
                  </a:solidFill>
                  <a:latin typeface="Montserrat" pitchFamily="2" charset="0"/>
                </a:rPr>
                <a:t>2008</a:t>
              </a:r>
            </a:p>
          </p:txBody>
        </p:sp>
        <p:sp>
          <p:nvSpPr>
            <p:cNvPr id="50" name="pole tekstowe 49">
              <a:extLst>
                <a:ext uri="{FF2B5EF4-FFF2-40B4-BE49-F238E27FC236}">
                  <a16:creationId xmlns:a16="http://schemas.microsoft.com/office/drawing/2014/main" xmlns="" id="{1A0BA507-2274-2B46-8784-254AAFCABF57}"/>
                </a:ext>
              </a:extLst>
            </p:cNvPr>
            <p:cNvSpPr txBox="1"/>
            <p:nvPr/>
          </p:nvSpPr>
          <p:spPr>
            <a:xfrm>
              <a:off x="6134267" y="3165086"/>
              <a:ext cx="2894394" cy="96947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ECM</a:t>
              </a: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OptiMED24</a:t>
              </a: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</a:t>
              </a:r>
              <a:r>
                <a:rPr lang="pl-PL" sz="1200" dirty="0" err="1">
                  <a:latin typeface="Montserrat" pitchFamily="2" charset="0"/>
                </a:rPr>
                <a:t>Self</a:t>
              </a:r>
              <a:r>
                <a:rPr lang="pl-PL" sz="1200" dirty="0">
                  <a:latin typeface="Montserrat" pitchFamily="2" charset="0"/>
                </a:rPr>
                <a:t> </a:t>
              </a:r>
              <a:r>
                <a:rPr lang="pl-PL" sz="1200" dirty="0" err="1">
                  <a:latin typeface="Montserrat" pitchFamily="2" charset="0"/>
                </a:rPr>
                <a:t>Care</a:t>
              </a:r>
              <a:endParaRPr lang="pl-PL" sz="1200" dirty="0">
                <a:latin typeface="Montserrat" pitchFamily="2" charset="0"/>
              </a:endParaRP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</a:t>
              </a:r>
              <a:r>
                <a:rPr lang="pl-PL" sz="1200" dirty="0" err="1">
                  <a:latin typeface="Montserrat" pitchFamily="2" charset="0"/>
                </a:rPr>
                <a:t>Semiramis</a:t>
              </a:r>
              <a:endParaRPr lang="pl-PL" sz="1200" dirty="0"/>
            </a:p>
          </p:txBody>
        </p:sp>
      </p:grpSp>
      <p:cxnSp>
        <p:nvCxnSpPr>
          <p:cNvPr id="59" name="Łącznik prosty ze strzałką 58">
            <a:extLst>
              <a:ext uri="{FF2B5EF4-FFF2-40B4-BE49-F238E27FC236}">
                <a16:creationId xmlns:a16="http://schemas.microsoft.com/office/drawing/2014/main" xmlns="" id="{E8BC1045-2397-9C46-8589-DBE46E4C4F7D}"/>
              </a:ext>
            </a:extLst>
          </p:cNvPr>
          <p:cNvCxnSpPr>
            <a:cxnSpLocks/>
            <a:endCxn id="49" idx="2"/>
          </p:cNvCxnSpPr>
          <p:nvPr/>
        </p:nvCxnSpPr>
        <p:spPr>
          <a:xfrm>
            <a:off x="3570560" y="1275547"/>
            <a:ext cx="2598025" cy="0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Łącznik prosty ze strzałką 60">
            <a:extLst>
              <a:ext uri="{FF2B5EF4-FFF2-40B4-BE49-F238E27FC236}">
                <a16:creationId xmlns:a16="http://schemas.microsoft.com/office/drawing/2014/main" xmlns="" id="{32C0FF81-9057-4A46-A9DE-0468230D86F6}"/>
              </a:ext>
            </a:extLst>
          </p:cNvPr>
          <p:cNvCxnSpPr>
            <a:cxnSpLocks/>
          </p:cNvCxnSpPr>
          <p:nvPr/>
        </p:nvCxnSpPr>
        <p:spPr>
          <a:xfrm>
            <a:off x="6384482" y="1275547"/>
            <a:ext cx="2820030" cy="0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A8216A7D-F7BF-F040-B82D-3D857E57B935}"/>
              </a:ext>
            </a:extLst>
          </p:cNvPr>
          <p:cNvSpPr txBox="1"/>
          <p:nvPr/>
        </p:nvSpPr>
        <p:spPr>
          <a:xfrm>
            <a:off x="609600" y="106093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5034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2" grpId="0" animBg="1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xmlns="" id="{25110D74-62D4-4543-BC0B-3844F7131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cap="none" dirty="0">
                <a:latin typeface="Montserrat" pitchFamily="2" charset="0"/>
              </a:rPr>
              <a:t>Historia rozwoju Comarch 1999-2018 </a:t>
            </a:r>
            <a:br>
              <a:rPr lang="pl-PL" cap="none" dirty="0">
                <a:latin typeface="Montserrat" pitchFamily="2" charset="0"/>
              </a:rPr>
            </a:br>
            <a:r>
              <a:rPr lang="pl-PL" cap="none" dirty="0">
                <a:solidFill>
                  <a:schemeClr val="accent3"/>
                </a:solidFill>
                <a:latin typeface="Montserrat" pitchFamily="2" charset="0"/>
              </a:rPr>
              <a:t>Rozwój produktów własnych</a:t>
            </a:r>
            <a:endParaRPr lang="pl-PL" cap="none" dirty="0">
              <a:latin typeface="Montserrat" pitchFamily="2" charset="0"/>
            </a:endParaRPr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xmlns="" id="{70F8BD6A-7F81-AC49-8C41-3C54F2AB3AA0}"/>
              </a:ext>
            </a:extLst>
          </p:cNvPr>
          <p:cNvCxnSpPr>
            <a:cxnSpLocks/>
            <a:endCxn id="42" idx="2"/>
          </p:cNvCxnSpPr>
          <p:nvPr/>
        </p:nvCxnSpPr>
        <p:spPr>
          <a:xfrm>
            <a:off x="-114300" y="1275547"/>
            <a:ext cx="3468963" cy="0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wal 13">
            <a:extLst>
              <a:ext uri="{FF2B5EF4-FFF2-40B4-BE49-F238E27FC236}">
                <a16:creationId xmlns:a16="http://schemas.microsoft.com/office/drawing/2014/main" xmlns="" id="{B81A1E4D-D794-1B48-BDF9-261E4C461139}"/>
              </a:ext>
            </a:extLst>
          </p:cNvPr>
          <p:cNvSpPr/>
          <p:nvPr/>
        </p:nvSpPr>
        <p:spPr>
          <a:xfrm>
            <a:off x="241303" y="1167598"/>
            <a:ext cx="215897" cy="21589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/>
          </a:p>
        </p:txBody>
      </p:sp>
      <p:grpSp>
        <p:nvGrpSpPr>
          <p:cNvPr id="54" name="Grupa 53">
            <a:extLst>
              <a:ext uri="{FF2B5EF4-FFF2-40B4-BE49-F238E27FC236}">
                <a16:creationId xmlns:a16="http://schemas.microsoft.com/office/drawing/2014/main" xmlns="" id="{ED4699B2-9EC7-8D4D-B46F-2606A210532D}"/>
              </a:ext>
            </a:extLst>
          </p:cNvPr>
          <p:cNvGrpSpPr/>
          <p:nvPr/>
        </p:nvGrpSpPr>
        <p:grpSpPr>
          <a:xfrm>
            <a:off x="206985" y="1672342"/>
            <a:ext cx="2894394" cy="2697952"/>
            <a:chOff x="206985" y="2657080"/>
            <a:chExt cx="2894394" cy="2697952"/>
          </a:xfrm>
        </p:grpSpPr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xmlns="" id="{737B66D6-3063-F946-B0F7-7C6A4355728C}"/>
                </a:ext>
              </a:extLst>
            </p:cNvPr>
            <p:cNvSpPr txBox="1"/>
            <p:nvPr/>
          </p:nvSpPr>
          <p:spPr>
            <a:xfrm>
              <a:off x="206985" y="2657080"/>
              <a:ext cx="911221" cy="41590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92500" lnSpcReduction="10000"/>
            </a:bodyPr>
            <a:lstStyle/>
            <a:p>
              <a:r>
                <a:rPr lang="pl-PL" sz="2400" dirty="0">
                  <a:solidFill>
                    <a:schemeClr val="accent3"/>
                  </a:solidFill>
                  <a:latin typeface="Montserrat" pitchFamily="2" charset="0"/>
                </a:rPr>
                <a:t>2009</a:t>
              </a:r>
            </a:p>
          </p:txBody>
        </p:sp>
        <p:sp>
          <p:nvSpPr>
            <p:cNvPr id="24" name="pole tekstowe 23">
              <a:extLst>
                <a:ext uri="{FF2B5EF4-FFF2-40B4-BE49-F238E27FC236}">
                  <a16:creationId xmlns:a16="http://schemas.microsoft.com/office/drawing/2014/main" xmlns="" id="{30EEA016-F657-5A49-95D4-5B04558C1372}"/>
                </a:ext>
              </a:extLst>
            </p:cNvPr>
            <p:cNvSpPr txBox="1"/>
            <p:nvPr/>
          </p:nvSpPr>
          <p:spPr>
            <a:xfrm>
              <a:off x="206985" y="3165085"/>
              <a:ext cx="2894394" cy="218994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ERP XT</a:t>
              </a: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ERP </a:t>
              </a:r>
              <a:r>
                <a:rPr lang="pl-PL" sz="1200" dirty="0" err="1">
                  <a:latin typeface="Montserrat" pitchFamily="2" charset="0"/>
                </a:rPr>
                <a:t>Altum</a:t>
              </a:r>
              <a:r>
                <a:rPr lang="pl-PL" sz="1200" dirty="0">
                  <a:latin typeface="Montserrat" pitchFamily="2" charset="0"/>
                </a:rPr>
                <a:t> &amp; </a:t>
              </a: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Retail</a:t>
              </a: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</a:t>
              </a:r>
              <a:r>
                <a:rPr lang="pl-PL" sz="1200" dirty="0" err="1">
                  <a:latin typeface="Montserrat" pitchFamily="2" charset="0"/>
                </a:rPr>
                <a:t>iBARD</a:t>
              </a:r>
              <a:endParaRPr lang="pl-PL" sz="1200" dirty="0">
                <a:latin typeface="Montserrat" pitchFamily="2" charset="0"/>
              </a:endParaRP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Field Service Management</a:t>
              </a: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</a:t>
              </a:r>
              <a:r>
                <a:rPr lang="pl-PL" sz="1200" dirty="0" err="1">
                  <a:latin typeface="Montserrat" pitchFamily="2" charset="0"/>
                </a:rPr>
                <a:t>Campaign</a:t>
              </a:r>
              <a:r>
                <a:rPr lang="pl-PL" sz="1200" dirty="0">
                  <a:latin typeface="Montserrat" pitchFamily="2" charset="0"/>
                </a:rPr>
                <a:t> Management</a:t>
              </a: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Smart </a:t>
              </a:r>
              <a:r>
                <a:rPr lang="pl-PL" sz="1200" dirty="0" err="1">
                  <a:latin typeface="Montserrat" pitchFamily="2" charset="0"/>
                </a:rPr>
                <a:t>Analytis</a:t>
              </a:r>
              <a:endParaRPr lang="pl-PL" sz="1200" dirty="0"/>
            </a:p>
          </p:txBody>
        </p:sp>
      </p:grpSp>
      <p:sp>
        <p:nvSpPr>
          <p:cNvPr id="42" name="Owal 41">
            <a:extLst>
              <a:ext uri="{FF2B5EF4-FFF2-40B4-BE49-F238E27FC236}">
                <a16:creationId xmlns:a16="http://schemas.microsoft.com/office/drawing/2014/main" xmlns="" id="{62962CA9-432E-FC4F-B217-25A7D41F89E7}"/>
              </a:ext>
            </a:extLst>
          </p:cNvPr>
          <p:cNvSpPr/>
          <p:nvPr/>
        </p:nvSpPr>
        <p:spPr>
          <a:xfrm>
            <a:off x="3354663" y="1167598"/>
            <a:ext cx="215897" cy="21589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xmlns="" id="{6CC929BD-E7DD-0049-90C3-56687B5FB8EA}"/>
              </a:ext>
            </a:extLst>
          </p:cNvPr>
          <p:cNvGrpSpPr/>
          <p:nvPr/>
        </p:nvGrpSpPr>
        <p:grpSpPr>
          <a:xfrm>
            <a:off x="3320345" y="1672342"/>
            <a:ext cx="2894394" cy="1477480"/>
            <a:chOff x="3320345" y="2657080"/>
            <a:chExt cx="2894394" cy="1477480"/>
          </a:xfrm>
        </p:grpSpPr>
        <p:sp>
          <p:nvSpPr>
            <p:cNvPr id="41" name="pole tekstowe 40">
              <a:extLst>
                <a:ext uri="{FF2B5EF4-FFF2-40B4-BE49-F238E27FC236}">
                  <a16:creationId xmlns:a16="http://schemas.microsoft.com/office/drawing/2014/main" xmlns="" id="{9E4A416F-1310-AE4E-841F-6CABA81D286F}"/>
                </a:ext>
              </a:extLst>
            </p:cNvPr>
            <p:cNvSpPr txBox="1"/>
            <p:nvPr/>
          </p:nvSpPr>
          <p:spPr>
            <a:xfrm>
              <a:off x="3320345" y="2657080"/>
              <a:ext cx="911221" cy="41590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92500" lnSpcReduction="10000"/>
            </a:bodyPr>
            <a:lstStyle/>
            <a:p>
              <a:r>
                <a:rPr lang="pl-PL" sz="2400" dirty="0">
                  <a:solidFill>
                    <a:schemeClr val="accent3"/>
                  </a:solidFill>
                  <a:latin typeface="Montserrat" pitchFamily="2" charset="0"/>
                </a:rPr>
                <a:t>2010</a:t>
              </a:r>
            </a:p>
          </p:txBody>
        </p:sp>
        <p:sp>
          <p:nvSpPr>
            <p:cNvPr id="43" name="pole tekstowe 42">
              <a:extLst>
                <a:ext uri="{FF2B5EF4-FFF2-40B4-BE49-F238E27FC236}">
                  <a16:creationId xmlns:a16="http://schemas.microsoft.com/office/drawing/2014/main" xmlns="" id="{7939CA5E-7C7F-4F4A-99C4-4336773EB335}"/>
                </a:ext>
              </a:extLst>
            </p:cNvPr>
            <p:cNvSpPr txBox="1"/>
            <p:nvPr/>
          </p:nvSpPr>
          <p:spPr>
            <a:xfrm>
              <a:off x="3320345" y="3165086"/>
              <a:ext cx="2894394" cy="96947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</a:t>
              </a:r>
              <a:r>
                <a:rPr lang="pl-PL" sz="1200" dirty="0" err="1">
                  <a:latin typeface="Montserrat" pitchFamily="2" charset="0"/>
                </a:rPr>
                <a:t>Next</a:t>
              </a:r>
              <a:r>
                <a:rPr lang="pl-PL" sz="1200" dirty="0">
                  <a:latin typeface="Montserrat" pitchFamily="2" charset="0"/>
                </a:rPr>
                <a:t> </a:t>
              </a:r>
              <a:r>
                <a:rPr lang="pl-PL" sz="1200" dirty="0" err="1">
                  <a:latin typeface="Montserrat" pitchFamily="2" charset="0"/>
                </a:rPr>
                <a:t>Generation</a:t>
              </a:r>
              <a:r>
                <a:rPr lang="pl-PL" sz="1200" dirty="0">
                  <a:latin typeface="Montserrat" pitchFamily="2" charset="0"/>
                </a:rPr>
                <a:t> Network Planning</a:t>
              </a:r>
              <a:endParaRPr lang="pl-PL" sz="1200" dirty="0"/>
            </a:p>
          </p:txBody>
        </p:sp>
      </p:grpSp>
      <p:sp>
        <p:nvSpPr>
          <p:cNvPr id="49" name="Owal 48">
            <a:extLst>
              <a:ext uri="{FF2B5EF4-FFF2-40B4-BE49-F238E27FC236}">
                <a16:creationId xmlns:a16="http://schemas.microsoft.com/office/drawing/2014/main" xmlns="" id="{8BF7CC74-92E7-FA46-977E-12C2662E59F6}"/>
              </a:ext>
            </a:extLst>
          </p:cNvPr>
          <p:cNvSpPr/>
          <p:nvPr/>
        </p:nvSpPr>
        <p:spPr>
          <a:xfrm>
            <a:off x="6168585" y="1167598"/>
            <a:ext cx="215897" cy="21589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/>
          </a:p>
        </p:txBody>
      </p:sp>
      <p:grpSp>
        <p:nvGrpSpPr>
          <p:cNvPr id="56" name="Grupa 55">
            <a:extLst>
              <a:ext uri="{FF2B5EF4-FFF2-40B4-BE49-F238E27FC236}">
                <a16:creationId xmlns:a16="http://schemas.microsoft.com/office/drawing/2014/main" xmlns="" id="{83AF476A-B5B1-9A4D-8419-3CCD951C7D79}"/>
              </a:ext>
            </a:extLst>
          </p:cNvPr>
          <p:cNvGrpSpPr/>
          <p:nvPr/>
        </p:nvGrpSpPr>
        <p:grpSpPr>
          <a:xfrm>
            <a:off x="6134267" y="1672342"/>
            <a:ext cx="2894394" cy="1477480"/>
            <a:chOff x="6134267" y="2657080"/>
            <a:chExt cx="2894394" cy="1477480"/>
          </a:xfrm>
        </p:grpSpPr>
        <p:sp>
          <p:nvSpPr>
            <p:cNvPr id="48" name="pole tekstowe 47">
              <a:extLst>
                <a:ext uri="{FF2B5EF4-FFF2-40B4-BE49-F238E27FC236}">
                  <a16:creationId xmlns:a16="http://schemas.microsoft.com/office/drawing/2014/main" xmlns="" id="{5E84C6D8-50A0-8A46-9C86-D0C303AFD364}"/>
                </a:ext>
              </a:extLst>
            </p:cNvPr>
            <p:cNvSpPr txBox="1"/>
            <p:nvPr/>
          </p:nvSpPr>
          <p:spPr>
            <a:xfrm>
              <a:off x="6134267" y="2657080"/>
              <a:ext cx="911221" cy="41590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92500" lnSpcReduction="10000"/>
            </a:bodyPr>
            <a:lstStyle/>
            <a:p>
              <a:r>
                <a:rPr lang="pl-PL" sz="2400" dirty="0">
                  <a:solidFill>
                    <a:schemeClr val="accent3"/>
                  </a:solidFill>
                  <a:latin typeface="Montserrat" pitchFamily="2" charset="0"/>
                </a:rPr>
                <a:t>2011</a:t>
              </a:r>
            </a:p>
          </p:txBody>
        </p:sp>
        <p:sp>
          <p:nvSpPr>
            <p:cNvPr id="50" name="pole tekstowe 49">
              <a:extLst>
                <a:ext uri="{FF2B5EF4-FFF2-40B4-BE49-F238E27FC236}">
                  <a16:creationId xmlns:a16="http://schemas.microsoft.com/office/drawing/2014/main" xmlns="" id="{1A0BA507-2274-2B46-8784-254AAFCABF57}"/>
                </a:ext>
              </a:extLst>
            </p:cNvPr>
            <p:cNvSpPr txBox="1"/>
            <p:nvPr/>
          </p:nvSpPr>
          <p:spPr>
            <a:xfrm>
              <a:off x="6134267" y="3165086"/>
              <a:ext cx="2894394" cy="96947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</a:t>
              </a:r>
              <a:r>
                <a:rPr lang="pl-PL" sz="1200" dirty="0" err="1">
                  <a:latin typeface="Montserrat" pitchFamily="2" charset="0"/>
                </a:rPr>
                <a:t>Workflow</a:t>
              </a:r>
              <a:endParaRPr lang="pl-PL" sz="1200" dirty="0">
                <a:latin typeface="Montserrat" pitchFamily="2" charset="0"/>
              </a:endParaRP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>
                  <a:latin typeface="Montserrat" pitchFamily="2" charset="0"/>
                </a:rPr>
                <a:t>Platforma </a:t>
              </a: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e-</a:t>
              </a:r>
              <a:r>
                <a:rPr lang="pl-PL" sz="1200" dirty="0" err="1">
                  <a:latin typeface="Montserrat" pitchFamily="2" charset="0"/>
                </a:rPr>
                <a:t>Care</a:t>
              </a:r>
              <a:r>
                <a:rPr lang="pl-PL" sz="1200" dirty="0">
                  <a:latin typeface="Montserrat" pitchFamily="2" charset="0"/>
                </a:rPr>
                <a:t> (R&amp;D)</a:t>
              </a: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M2M Platform</a:t>
              </a:r>
              <a:endParaRPr lang="pl-PL" sz="1200" dirty="0"/>
            </a:p>
          </p:txBody>
        </p:sp>
      </p:grpSp>
      <p:cxnSp>
        <p:nvCxnSpPr>
          <p:cNvPr id="59" name="Łącznik prosty ze strzałką 58">
            <a:extLst>
              <a:ext uri="{FF2B5EF4-FFF2-40B4-BE49-F238E27FC236}">
                <a16:creationId xmlns:a16="http://schemas.microsoft.com/office/drawing/2014/main" xmlns="" id="{E8BC1045-2397-9C46-8589-DBE46E4C4F7D}"/>
              </a:ext>
            </a:extLst>
          </p:cNvPr>
          <p:cNvCxnSpPr>
            <a:cxnSpLocks/>
            <a:endCxn id="49" idx="2"/>
          </p:cNvCxnSpPr>
          <p:nvPr/>
        </p:nvCxnSpPr>
        <p:spPr>
          <a:xfrm>
            <a:off x="3570560" y="1275547"/>
            <a:ext cx="2598025" cy="0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Łącznik prosty ze strzałką 60">
            <a:extLst>
              <a:ext uri="{FF2B5EF4-FFF2-40B4-BE49-F238E27FC236}">
                <a16:creationId xmlns:a16="http://schemas.microsoft.com/office/drawing/2014/main" xmlns="" id="{32C0FF81-9057-4A46-A9DE-0468230D86F6}"/>
              </a:ext>
            </a:extLst>
          </p:cNvPr>
          <p:cNvCxnSpPr>
            <a:cxnSpLocks/>
          </p:cNvCxnSpPr>
          <p:nvPr/>
        </p:nvCxnSpPr>
        <p:spPr>
          <a:xfrm>
            <a:off x="6384482" y="1275547"/>
            <a:ext cx="2820030" cy="0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A8216A7D-F7BF-F040-B82D-3D857E57B935}"/>
              </a:ext>
            </a:extLst>
          </p:cNvPr>
          <p:cNvSpPr txBox="1"/>
          <p:nvPr/>
        </p:nvSpPr>
        <p:spPr>
          <a:xfrm>
            <a:off x="609600" y="106093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9015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2" grpId="0" animBg="1"/>
      <p:bldP spid="4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xmlns="" id="{25110D74-62D4-4543-BC0B-3844F7131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cap="none" dirty="0">
                <a:latin typeface="Montserrat" pitchFamily="2" charset="0"/>
              </a:rPr>
              <a:t>Historia rozwoju Comarch 1999-2018 </a:t>
            </a:r>
            <a:br>
              <a:rPr lang="pl-PL" cap="none" dirty="0">
                <a:latin typeface="Montserrat" pitchFamily="2" charset="0"/>
              </a:rPr>
            </a:br>
            <a:r>
              <a:rPr lang="pl-PL" cap="none" dirty="0">
                <a:solidFill>
                  <a:schemeClr val="accent3"/>
                </a:solidFill>
                <a:latin typeface="Montserrat" pitchFamily="2" charset="0"/>
              </a:rPr>
              <a:t>Rozwój produktów własnych</a:t>
            </a:r>
            <a:endParaRPr lang="pl-PL" cap="none" dirty="0">
              <a:latin typeface="Montserrat" pitchFamily="2" charset="0"/>
            </a:endParaRPr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xmlns="" id="{70F8BD6A-7F81-AC49-8C41-3C54F2AB3AA0}"/>
              </a:ext>
            </a:extLst>
          </p:cNvPr>
          <p:cNvCxnSpPr>
            <a:cxnSpLocks/>
            <a:endCxn id="42" idx="2"/>
          </p:cNvCxnSpPr>
          <p:nvPr/>
        </p:nvCxnSpPr>
        <p:spPr>
          <a:xfrm>
            <a:off x="-114300" y="1275547"/>
            <a:ext cx="3468963" cy="0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wal 13">
            <a:extLst>
              <a:ext uri="{FF2B5EF4-FFF2-40B4-BE49-F238E27FC236}">
                <a16:creationId xmlns:a16="http://schemas.microsoft.com/office/drawing/2014/main" xmlns="" id="{B81A1E4D-D794-1B48-BDF9-261E4C461139}"/>
              </a:ext>
            </a:extLst>
          </p:cNvPr>
          <p:cNvSpPr/>
          <p:nvPr/>
        </p:nvSpPr>
        <p:spPr>
          <a:xfrm>
            <a:off x="241303" y="1167598"/>
            <a:ext cx="215897" cy="21589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/>
          </a:p>
        </p:txBody>
      </p:sp>
      <p:grpSp>
        <p:nvGrpSpPr>
          <p:cNvPr id="54" name="Grupa 53">
            <a:extLst>
              <a:ext uri="{FF2B5EF4-FFF2-40B4-BE49-F238E27FC236}">
                <a16:creationId xmlns:a16="http://schemas.microsoft.com/office/drawing/2014/main" xmlns="" id="{ED4699B2-9EC7-8D4D-B46F-2606A210532D}"/>
              </a:ext>
            </a:extLst>
          </p:cNvPr>
          <p:cNvGrpSpPr/>
          <p:nvPr/>
        </p:nvGrpSpPr>
        <p:grpSpPr>
          <a:xfrm>
            <a:off x="206985" y="1672342"/>
            <a:ext cx="2894394" cy="2697952"/>
            <a:chOff x="206985" y="2657080"/>
            <a:chExt cx="2894394" cy="2697952"/>
          </a:xfrm>
        </p:grpSpPr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xmlns="" id="{737B66D6-3063-F946-B0F7-7C6A4355728C}"/>
                </a:ext>
              </a:extLst>
            </p:cNvPr>
            <p:cNvSpPr txBox="1"/>
            <p:nvPr/>
          </p:nvSpPr>
          <p:spPr>
            <a:xfrm>
              <a:off x="206985" y="2657080"/>
              <a:ext cx="911221" cy="41590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92500" lnSpcReduction="10000"/>
            </a:bodyPr>
            <a:lstStyle/>
            <a:p>
              <a:r>
                <a:rPr lang="pl-PL" sz="2400" dirty="0">
                  <a:solidFill>
                    <a:schemeClr val="accent3"/>
                  </a:solidFill>
                  <a:latin typeface="Montserrat" pitchFamily="2" charset="0"/>
                </a:rPr>
                <a:t>2012</a:t>
              </a:r>
            </a:p>
          </p:txBody>
        </p:sp>
        <p:sp>
          <p:nvSpPr>
            <p:cNvPr id="24" name="pole tekstowe 23">
              <a:extLst>
                <a:ext uri="{FF2B5EF4-FFF2-40B4-BE49-F238E27FC236}">
                  <a16:creationId xmlns:a16="http://schemas.microsoft.com/office/drawing/2014/main" xmlns="" id="{30EEA016-F657-5A49-95D4-5B04558C1372}"/>
                </a:ext>
              </a:extLst>
            </p:cNvPr>
            <p:cNvSpPr txBox="1"/>
            <p:nvPr/>
          </p:nvSpPr>
          <p:spPr>
            <a:xfrm>
              <a:off x="206985" y="3165085"/>
              <a:ext cx="2894394" cy="218994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Mobile </a:t>
              </a:r>
              <a:r>
                <a:rPr lang="pl-PL" sz="1200" dirty="0" err="1">
                  <a:latin typeface="Montserrat" pitchFamily="2" charset="0"/>
                </a:rPr>
                <a:t>Insurance</a:t>
              </a:r>
              <a:r>
                <a:rPr lang="pl-PL" sz="1200" dirty="0">
                  <a:latin typeface="Montserrat" pitchFamily="2" charset="0"/>
                </a:rPr>
                <a:t> Advisor</a:t>
              </a: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</a:t>
              </a:r>
              <a:r>
                <a:rPr lang="pl-PL" sz="1200" dirty="0" err="1">
                  <a:latin typeface="Montserrat" pitchFamily="2" charset="0"/>
                </a:rPr>
                <a:t>Wealth</a:t>
              </a:r>
              <a:r>
                <a:rPr lang="pl-PL" sz="1200" dirty="0">
                  <a:latin typeface="Montserrat" pitchFamily="2" charset="0"/>
                </a:rPr>
                <a:t> Management </a:t>
              </a:r>
              <a:endParaRPr lang="pl-PL" sz="1200" dirty="0"/>
            </a:p>
          </p:txBody>
        </p:sp>
      </p:grpSp>
      <p:sp>
        <p:nvSpPr>
          <p:cNvPr id="42" name="Owal 41">
            <a:extLst>
              <a:ext uri="{FF2B5EF4-FFF2-40B4-BE49-F238E27FC236}">
                <a16:creationId xmlns:a16="http://schemas.microsoft.com/office/drawing/2014/main" xmlns="" id="{62962CA9-432E-FC4F-B217-25A7D41F89E7}"/>
              </a:ext>
            </a:extLst>
          </p:cNvPr>
          <p:cNvSpPr/>
          <p:nvPr/>
        </p:nvSpPr>
        <p:spPr>
          <a:xfrm>
            <a:off x="3354663" y="1167598"/>
            <a:ext cx="215897" cy="21589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xmlns="" id="{6CC929BD-E7DD-0049-90C3-56687B5FB8EA}"/>
              </a:ext>
            </a:extLst>
          </p:cNvPr>
          <p:cNvGrpSpPr/>
          <p:nvPr/>
        </p:nvGrpSpPr>
        <p:grpSpPr>
          <a:xfrm>
            <a:off x="3320345" y="1672342"/>
            <a:ext cx="2894394" cy="1477480"/>
            <a:chOff x="3320345" y="2657080"/>
            <a:chExt cx="2894394" cy="1477480"/>
          </a:xfrm>
        </p:grpSpPr>
        <p:sp>
          <p:nvSpPr>
            <p:cNvPr id="41" name="pole tekstowe 40">
              <a:extLst>
                <a:ext uri="{FF2B5EF4-FFF2-40B4-BE49-F238E27FC236}">
                  <a16:creationId xmlns:a16="http://schemas.microsoft.com/office/drawing/2014/main" xmlns="" id="{9E4A416F-1310-AE4E-841F-6CABA81D286F}"/>
                </a:ext>
              </a:extLst>
            </p:cNvPr>
            <p:cNvSpPr txBox="1"/>
            <p:nvPr/>
          </p:nvSpPr>
          <p:spPr>
            <a:xfrm>
              <a:off x="3320345" y="2657080"/>
              <a:ext cx="911221" cy="41590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92500" lnSpcReduction="10000"/>
            </a:bodyPr>
            <a:lstStyle/>
            <a:p>
              <a:r>
                <a:rPr lang="pl-PL" sz="2400" dirty="0">
                  <a:solidFill>
                    <a:schemeClr val="accent3"/>
                  </a:solidFill>
                  <a:latin typeface="Montserrat" pitchFamily="2" charset="0"/>
                </a:rPr>
                <a:t>2013</a:t>
              </a:r>
            </a:p>
          </p:txBody>
        </p:sp>
        <p:sp>
          <p:nvSpPr>
            <p:cNvPr id="43" name="pole tekstowe 42">
              <a:extLst>
                <a:ext uri="{FF2B5EF4-FFF2-40B4-BE49-F238E27FC236}">
                  <a16:creationId xmlns:a16="http://schemas.microsoft.com/office/drawing/2014/main" xmlns="" id="{7939CA5E-7C7F-4F4A-99C4-4336773EB335}"/>
                </a:ext>
              </a:extLst>
            </p:cNvPr>
            <p:cNvSpPr txBox="1"/>
            <p:nvPr/>
          </p:nvSpPr>
          <p:spPr>
            <a:xfrm>
              <a:off x="3320345" y="3165086"/>
              <a:ext cx="2894394" cy="96947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PMA (Personal </a:t>
              </a:r>
              <a:r>
                <a:rPr lang="pl-PL" sz="1200" dirty="0" err="1">
                  <a:latin typeface="Montserrat" pitchFamily="2" charset="0"/>
                </a:rPr>
                <a:t>Medical</a:t>
              </a:r>
              <a:r>
                <a:rPr lang="pl-PL" sz="1200" dirty="0">
                  <a:latin typeface="Montserrat" pitchFamily="2" charset="0"/>
                </a:rPr>
                <a:t> Assistant</a:t>
              </a: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Enterprise Engagement Platform</a:t>
              </a: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</a:t>
              </a:r>
              <a:r>
                <a:rPr lang="pl-PL" sz="1200" dirty="0" err="1">
                  <a:latin typeface="Montserrat" pitchFamily="2" charset="0"/>
                </a:rPr>
                <a:t>Social</a:t>
              </a:r>
              <a:r>
                <a:rPr lang="pl-PL" sz="1200" dirty="0">
                  <a:latin typeface="Montserrat" pitchFamily="2" charset="0"/>
                </a:rPr>
                <a:t> </a:t>
              </a:r>
              <a:r>
                <a:rPr lang="pl-PL" sz="1200" dirty="0" err="1">
                  <a:latin typeface="Montserrat" pitchFamily="2" charset="0"/>
                </a:rPr>
                <a:t>Mining</a:t>
              </a:r>
              <a:endParaRPr lang="pl-PL" sz="1200" dirty="0">
                <a:latin typeface="Montserrat" pitchFamily="2" charset="0"/>
              </a:endParaRPr>
            </a:p>
          </p:txBody>
        </p:sp>
      </p:grpSp>
      <p:sp>
        <p:nvSpPr>
          <p:cNvPr id="49" name="Owal 48">
            <a:extLst>
              <a:ext uri="{FF2B5EF4-FFF2-40B4-BE49-F238E27FC236}">
                <a16:creationId xmlns:a16="http://schemas.microsoft.com/office/drawing/2014/main" xmlns="" id="{8BF7CC74-92E7-FA46-977E-12C2662E59F6}"/>
              </a:ext>
            </a:extLst>
          </p:cNvPr>
          <p:cNvSpPr/>
          <p:nvPr/>
        </p:nvSpPr>
        <p:spPr>
          <a:xfrm>
            <a:off x="6168585" y="1167598"/>
            <a:ext cx="215897" cy="21589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/>
          </a:p>
        </p:txBody>
      </p:sp>
      <p:grpSp>
        <p:nvGrpSpPr>
          <p:cNvPr id="56" name="Grupa 55">
            <a:extLst>
              <a:ext uri="{FF2B5EF4-FFF2-40B4-BE49-F238E27FC236}">
                <a16:creationId xmlns:a16="http://schemas.microsoft.com/office/drawing/2014/main" xmlns="" id="{83AF476A-B5B1-9A4D-8419-3CCD951C7D79}"/>
              </a:ext>
            </a:extLst>
          </p:cNvPr>
          <p:cNvGrpSpPr/>
          <p:nvPr/>
        </p:nvGrpSpPr>
        <p:grpSpPr>
          <a:xfrm>
            <a:off x="6134267" y="1672342"/>
            <a:ext cx="2894394" cy="2610546"/>
            <a:chOff x="6134267" y="2657080"/>
            <a:chExt cx="2894394" cy="2610546"/>
          </a:xfrm>
        </p:grpSpPr>
        <p:sp>
          <p:nvSpPr>
            <p:cNvPr id="48" name="pole tekstowe 47">
              <a:extLst>
                <a:ext uri="{FF2B5EF4-FFF2-40B4-BE49-F238E27FC236}">
                  <a16:creationId xmlns:a16="http://schemas.microsoft.com/office/drawing/2014/main" xmlns="" id="{5E84C6D8-50A0-8A46-9C86-D0C303AFD364}"/>
                </a:ext>
              </a:extLst>
            </p:cNvPr>
            <p:cNvSpPr txBox="1"/>
            <p:nvPr/>
          </p:nvSpPr>
          <p:spPr>
            <a:xfrm>
              <a:off x="6134267" y="2657080"/>
              <a:ext cx="911221" cy="41590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92500" lnSpcReduction="10000"/>
            </a:bodyPr>
            <a:lstStyle/>
            <a:p>
              <a:r>
                <a:rPr lang="pl-PL" sz="2400" dirty="0">
                  <a:solidFill>
                    <a:schemeClr val="accent3"/>
                  </a:solidFill>
                  <a:latin typeface="Montserrat" pitchFamily="2" charset="0"/>
                </a:rPr>
                <a:t>2014</a:t>
              </a:r>
            </a:p>
          </p:txBody>
        </p:sp>
        <p:sp>
          <p:nvSpPr>
            <p:cNvPr id="50" name="pole tekstowe 49">
              <a:extLst>
                <a:ext uri="{FF2B5EF4-FFF2-40B4-BE49-F238E27FC236}">
                  <a16:creationId xmlns:a16="http://schemas.microsoft.com/office/drawing/2014/main" xmlns="" id="{1A0BA507-2274-2B46-8784-254AAFCABF57}"/>
                </a:ext>
              </a:extLst>
            </p:cNvPr>
            <p:cNvSpPr txBox="1"/>
            <p:nvPr/>
          </p:nvSpPr>
          <p:spPr>
            <a:xfrm>
              <a:off x="6134267" y="3165086"/>
              <a:ext cx="2894394" cy="210254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</a:t>
              </a:r>
              <a:r>
                <a:rPr lang="pl-PL" sz="1200" dirty="0" err="1">
                  <a:latin typeface="Montserrat" pitchFamily="2" charset="0"/>
                </a:rPr>
                <a:t>Beacon</a:t>
              </a:r>
              <a:endParaRPr lang="pl-PL" sz="1200" dirty="0">
                <a:latin typeface="Montserrat" pitchFamily="2" charset="0"/>
              </a:endParaRP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</a:t>
              </a:r>
              <a:r>
                <a:rPr lang="pl-PL" sz="1200" dirty="0" err="1">
                  <a:latin typeface="Montserrat" pitchFamily="2" charset="0"/>
                </a:rPr>
                <a:t>MedNote</a:t>
              </a:r>
              <a:endParaRPr lang="pl-PL" sz="1200" dirty="0">
                <a:latin typeface="Montserrat" pitchFamily="2" charset="0"/>
              </a:endParaRP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</a:t>
              </a:r>
              <a:r>
                <a:rPr lang="pl-PL" sz="1200" dirty="0" err="1">
                  <a:latin typeface="Montserrat" pitchFamily="2" charset="0"/>
                </a:rPr>
                <a:t>OptiMed</a:t>
              </a:r>
              <a:r>
                <a:rPr lang="pl-PL" sz="1200" dirty="0">
                  <a:latin typeface="Montserrat" pitchFamily="2" charset="0"/>
                </a:rPr>
                <a:t> NXT</a:t>
              </a: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SOC</a:t>
              </a: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WMS</a:t>
              </a: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SDN/NFV</a:t>
              </a: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endParaRPr lang="pl-PL" sz="1200" dirty="0"/>
            </a:p>
          </p:txBody>
        </p:sp>
      </p:grpSp>
      <p:cxnSp>
        <p:nvCxnSpPr>
          <p:cNvPr id="59" name="Łącznik prosty ze strzałką 58">
            <a:extLst>
              <a:ext uri="{FF2B5EF4-FFF2-40B4-BE49-F238E27FC236}">
                <a16:creationId xmlns:a16="http://schemas.microsoft.com/office/drawing/2014/main" xmlns="" id="{E8BC1045-2397-9C46-8589-DBE46E4C4F7D}"/>
              </a:ext>
            </a:extLst>
          </p:cNvPr>
          <p:cNvCxnSpPr>
            <a:cxnSpLocks/>
            <a:endCxn id="49" idx="2"/>
          </p:cNvCxnSpPr>
          <p:nvPr/>
        </p:nvCxnSpPr>
        <p:spPr>
          <a:xfrm>
            <a:off x="3570560" y="1275547"/>
            <a:ext cx="2598025" cy="0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Łącznik prosty ze strzałką 60">
            <a:extLst>
              <a:ext uri="{FF2B5EF4-FFF2-40B4-BE49-F238E27FC236}">
                <a16:creationId xmlns:a16="http://schemas.microsoft.com/office/drawing/2014/main" xmlns="" id="{32C0FF81-9057-4A46-A9DE-0468230D86F6}"/>
              </a:ext>
            </a:extLst>
          </p:cNvPr>
          <p:cNvCxnSpPr>
            <a:cxnSpLocks/>
          </p:cNvCxnSpPr>
          <p:nvPr/>
        </p:nvCxnSpPr>
        <p:spPr>
          <a:xfrm>
            <a:off x="6384482" y="1275547"/>
            <a:ext cx="2820030" cy="0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A8216A7D-F7BF-F040-B82D-3D857E57B935}"/>
              </a:ext>
            </a:extLst>
          </p:cNvPr>
          <p:cNvSpPr txBox="1"/>
          <p:nvPr/>
        </p:nvSpPr>
        <p:spPr>
          <a:xfrm>
            <a:off x="609600" y="106093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9738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2" grpId="0" animBg="1"/>
      <p:bldP spid="4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xmlns="" id="{25110D74-62D4-4543-BC0B-3844F7131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cap="none" dirty="0">
                <a:latin typeface="Montserrat" pitchFamily="2" charset="0"/>
              </a:rPr>
              <a:t>Historia rozwoju Comarch 1999-2018 </a:t>
            </a:r>
            <a:br>
              <a:rPr lang="pl-PL" cap="none" dirty="0">
                <a:latin typeface="Montserrat" pitchFamily="2" charset="0"/>
              </a:rPr>
            </a:br>
            <a:r>
              <a:rPr lang="pl-PL" cap="none" dirty="0">
                <a:solidFill>
                  <a:schemeClr val="accent3"/>
                </a:solidFill>
                <a:latin typeface="Montserrat" pitchFamily="2" charset="0"/>
              </a:rPr>
              <a:t>Rozwój produktów własnych</a:t>
            </a:r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xmlns="" id="{70F8BD6A-7F81-AC49-8C41-3C54F2AB3AA0}"/>
              </a:ext>
            </a:extLst>
          </p:cNvPr>
          <p:cNvCxnSpPr>
            <a:cxnSpLocks/>
            <a:endCxn id="42" idx="2"/>
          </p:cNvCxnSpPr>
          <p:nvPr/>
        </p:nvCxnSpPr>
        <p:spPr>
          <a:xfrm>
            <a:off x="-114300" y="1275547"/>
            <a:ext cx="3468963" cy="0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wal 13">
            <a:extLst>
              <a:ext uri="{FF2B5EF4-FFF2-40B4-BE49-F238E27FC236}">
                <a16:creationId xmlns:a16="http://schemas.microsoft.com/office/drawing/2014/main" xmlns="" id="{B81A1E4D-D794-1B48-BDF9-261E4C461139}"/>
              </a:ext>
            </a:extLst>
          </p:cNvPr>
          <p:cNvSpPr/>
          <p:nvPr/>
        </p:nvSpPr>
        <p:spPr>
          <a:xfrm>
            <a:off x="241303" y="1167598"/>
            <a:ext cx="215897" cy="21589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/>
          </a:p>
        </p:txBody>
      </p:sp>
      <p:grpSp>
        <p:nvGrpSpPr>
          <p:cNvPr id="54" name="Grupa 53">
            <a:extLst>
              <a:ext uri="{FF2B5EF4-FFF2-40B4-BE49-F238E27FC236}">
                <a16:creationId xmlns:a16="http://schemas.microsoft.com/office/drawing/2014/main" xmlns="" id="{ED4699B2-9EC7-8D4D-B46F-2606A210532D}"/>
              </a:ext>
            </a:extLst>
          </p:cNvPr>
          <p:cNvGrpSpPr/>
          <p:nvPr/>
        </p:nvGrpSpPr>
        <p:grpSpPr>
          <a:xfrm>
            <a:off x="206985" y="1672342"/>
            <a:ext cx="2894394" cy="2697952"/>
            <a:chOff x="206985" y="2657080"/>
            <a:chExt cx="2894394" cy="2697952"/>
          </a:xfrm>
        </p:grpSpPr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xmlns="" id="{737B66D6-3063-F946-B0F7-7C6A4355728C}"/>
                </a:ext>
              </a:extLst>
            </p:cNvPr>
            <p:cNvSpPr txBox="1"/>
            <p:nvPr/>
          </p:nvSpPr>
          <p:spPr>
            <a:xfrm>
              <a:off x="206985" y="2657080"/>
              <a:ext cx="911221" cy="41590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92500" lnSpcReduction="10000"/>
            </a:bodyPr>
            <a:lstStyle/>
            <a:p>
              <a:r>
                <a:rPr lang="pl-PL" sz="2400" dirty="0">
                  <a:solidFill>
                    <a:schemeClr val="accent3"/>
                  </a:solidFill>
                  <a:latin typeface="Montserrat" pitchFamily="2" charset="0"/>
                </a:rPr>
                <a:t>2015</a:t>
              </a:r>
            </a:p>
          </p:txBody>
        </p:sp>
        <p:sp>
          <p:nvSpPr>
            <p:cNvPr id="24" name="pole tekstowe 23">
              <a:extLst>
                <a:ext uri="{FF2B5EF4-FFF2-40B4-BE49-F238E27FC236}">
                  <a16:creationId xmlns:a16="http://schemas.microsoft.com/office/drawing/2014/main" xmlns="" id="{30EEA016-F657-5A49-95D4-5B04558C1372}"/>
                </a:ext>
              </a:extLst>
            </p:cNvPr>
            <p:cNvSpPr txBox="1"/>
            <p:nvPr/>
          </p:nvSpPr>
          <p:spPr>
            <a:xfrm>
              <a:off x="206985" y="3165085"/>
              <a:ext cx="2894394" cy="218994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BI Point</a:t>
              </a: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</a:t>
              </a:r>
              <a:r>
                <a:rPr lang="pl-PL" sz="1200" dirty="0" err="1">
                  <a:latin typeface="Montserrat" pitchFamily="2" charset="0"/>
                </a:rPr>
                <a:t>IoT</a:t>
              </a:r>
              <a:r>
                <a:rPr lang="pl-PL" sz="1200" dirty="0">
                  <a:latin typeface="Montserrat" pitchFamily="2" charset="0"/>
                </a:rPr>
                <a:t> Platform</a:t>
              </a:r>
              <a:endParaRPr lang="pl-PL" sz="1200" dirty="0"/>
            </a:p>
          </p:txBody>
        </p:sp>
      </p:grpSp>
      <p:sp>
        <p:nvSpPr>
          <p:cNvPr id="42" name="Owal 41">
            <a:extLst>
              <a:ext uri="{FF2B5EF4-FFF2-40B4-BE49-F238E27FC236}">
                <a16:creationId xmlns:a16="http://schemas.microsoft.com/office/drawing/2014/main" xmlns="" id="{62962CA9-432E-FC4F-B217-25A7D41F89E7}"/>
              </a:ext>
            </a:extLst>
          </p:cNvPr>
          <p:cNvSpPr/>
          <p:nvPr/>
        </p:nvSpPr>
        <p:spPr>
          <a:xfrm>
            <a:off x="3354663" y="1167598"/>
            <a:ext cx="215897" cy="21589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xmlns="" id="{6CC929BD-E7DD-0049-90C3-56687B5FB8EA}"/>
              </a:ext>
            </a:extLst>
          </p:cNvPr>
          <p:cNvGrpSpPr/>
          <p:nvPr/>
        </p:nvGrpSpPr>
        <p:grpSpPr>
          <a:xfrm>
            <a:off x="3320345" y="1672342"/>
            <a:ext cx="2894394" cy="1970744"/>
            <a:chOff x="3320345" y="2657080"/>
            <a:chExt cx="2894394" cy="1970744"/>
          </a:xfrm>
        </p:grpSpPr>
        <p:sp>
          <p:nvSpPr>
            <p:cNvPr id="41" name="pole tekstowe 40">
              <a:extLst>
                <a:ext uri="{FF2B5EF4-FFF2-40B4-BE49-F238E27FC236}">
                  <a16:creationId xmlns:a16="http://schemas.microsoft.com/office/drawing/2014/main" xmlns="" id="{9E4A416F-1310-AE4E-841F-6CABA81D286F}"/>
                </a:ext>
              </a:extLst>
            </p:cNvPr>
            <p:cNvSpPr txBox="1"/>
            <p:nvPr/>
          </p:nvSpPr>
          <p:spPr>
            <a:xfrm>
              <a:off x="3320345" y="2657080"/>
              <a:ext cx="911221" cy="41590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92500" lnSpcReduction="10000"/>
            </a:bodyPr>
            <a:lstStyle/>
            <a:p>
              <a:r>
                <a:rPr lang="pl-PL" sz="2400" dirty="0">
                  <a:solidFill>
                    <a:schemeClr val="accent3"/>
                  </a:solidFill>
                  <a:latin typeface="Montserrat" pitchFamily="2" charset="0"/>
                </a:rPr>
                <a:t>2016</a:t>
              </a:r>
            </a:p>
          </p:txBody>
        </p:sp>
        <p:sp>
          <p:nvSpPr>
            <p:cNvPr id="43" name="pole tekstowe 42">
              <a:extLst>
                <a:ext uri="{FF2B5EF4-FFF2-40B4-BE49-F238E27FC236}">
                  <a16:creationId xmlns:a16="http://schemas.microsoft.com/office/drawing/2014/main" xmlns="" id="{7939CA5E-7C7F-4F4A-99C4-4336773EB335}"/>
                </a:ext>
              </a:extLst>
            </p:cNvPr>
            <p:cNvSpPr txBox="1"/>
            <p:nvPr/>
          </p:nvSpPr>
          <p:spPr>
            <a:xfrm>
              <a:off x="3320345" y="3165085"/>
              <a:ext cx="2894394" cy="1462739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Mobile Serwis</a:t>
              </a: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DMS</a:t>
              </a: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Smart Parking</a:t>
              </a: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</a:t>
              </a:r>
              <a:r>
                <a:rPr lang="pl-PL" sz="1200" dirty="0" err="1">
                  <a:latin typeface="Montserrat" pitchFamily="2" charset="0"/>
                </a:rPr>
                <a:t>Omnichannel</a:t>
              </a:r>
              <a:r>
                <a:rPr lang="pl-PL" sz="1200" dirty="0">
                  <a:latin typeface="Montserrat" pitchFamily="2" charset="0"/>
                </a:rPr>
                <a:t> Order Management</a:t>
              </a:r>
            </a:p>
          </p:txBody>
        </p:sp>
      </p:grpSp>
      <p:sp>
        <p:nvSpPr>
          <p:cNvPr id="49" name="Owal 48">
            <a:extLst>
              <a:ext uri="{FF2B5EF4-FFF2-40B4-BE49-F238E27FC236}">
                <a16:creationId xmlns:a16="http://schemas.microsoft.com/office/drawing/2014/main" xmlns="" id="{8BF7CC74-92E7-FA46-977E-12C2662E59F6}"/>
              </a:ext>
            </a:extLst>
          </p:cNvPr>
          <p:cNvSpPr/>
          <p:nvPr/>
        </p:nvSpPr>
        <p:spPr>
          <a:xfrm>
            <a:off x="6168585" y="1167598"/>
            <a:ext cx="215897" cy="21589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/>
          </a:p>
        </p:txBody>
      </p:sp>
      <p:grpSp>
        <p:nvGrpSpPr>
          <p:cNvPr id="56" name="Grupa 55">
            <a:extLst>
              <a:ext uri="{FF2B5EF4-FFF2-40B4-BE49-F238E27FC236}">
                <a16:creationId xmlns:a16="http://schemas.microsoft.com/office/drawing/2014/main" xmlns="" id="{83AF476A-B5B1-9A4D-8419-3CCD951C7D79}"/>
              </a:ext>
            </a:extLst>
          </p:cNvPr>
          <p:cNvGrpSpPr/>
          <p:nvPr/>
        </p:nvGrpSpPr>
        <p:grpSpPr>
          <a:xfrm>
            <a:off x="6134267" y="1672342"/>
            <a:ext cx="2894394" cy="2610546"/>
            <a:chOff x="6134267" y="2657080"/>
            <a:chExt cx="2894394" cy="2610546"/>
          </a:xfrm>
        </p:grpSpPr>
        <p:sp>
          <p:nvSpPr>
            <p:cNvPr id="48" name="pole tekstowe 47">
              <a:extLst>
                <a:ext uri="{FF2B5EF4-FFF2-40B4-BE49-F238E27FC236}">
                  <a16:creationId xmlns:a16="http://schemas.microsoft.com/office/drawing/2014/main" xmlns="" id="{5E84C6D8-50A0-8A46-9C86-D0C303AFD364}"/>
                </a:ext>
              </a:extLst>
            </p:cNvPr>
            <p:cNvSpPr txBox="1"/>
            <p:nvPr/>
          </p:nvSpPr>
          <p:spPr>
            <a:xfrm>
              <a:off x="6134267" y="2657080"/>
              <a:ext cx="911221" cy="41590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92500" lnSpcReduction="10000"/>
            </a:bodyPr>
            <a:lstStyle/>
            <a:p>
              <a:r>
                <a:rPr lang="pl-PL" sz="2400" dirty="0">
                  <a:solidFill>
                    <a:schemeClr val="accent3"/>
                  </a:solidFill>
                  <a:latin typeface="Montserrat" pitchFamily="2" charset="0"/>
                </a:rPr>
                <a:t>2017</a:t>
              </a:r>
            </a:p>
          </p:txBody>
        </p:sp>
        <p:sp>
          <p:nvSpPr>
            <p:cNvPr id="50" name="pole tekstowe 49">
              <a:extLst>
                <a:ext uri="{FF2B5EF4-FFF2-40B4-BE49-F238E27FC236}">
                  <a16:creationId xmlns:a16="http://schemas.microsoft.com/office/drawing/2014/main" xmlns="" id="{1A0BA507-2274-2B46-8784-254AAFCABF57}"/>
                </a:ext>
              </a:extLst>
            </p:cNvPr>
            <p:cNvSpPr txBox="1"/>
            <p:nvPr/>
          </p:nvSpPr>
          <p:spPr>
            <a:xfrm>
              <a:off x="6134267" y="3165086"/>
              <a:ext cx="2894394" cy="210254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ERGO</a:t>
              </a: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IoT</a:t>
              </a:r>
              <a:r>
                <a:rPr lang="pl-PL" sz="1200" dirty="0">
                  <a:latin typeface="Montserrat" pitchFamily="2" charset="0"/>
                </a:rPr>
                <a:t> Analytics Platform </a:t>
              </a: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>
                  <a:latin typeface="Montserrat" pitchFamily="2" charset="0"/>
                </a:rPr>
                <a:t>SON Integration Box</a:t>
              </a: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Identity and Access Management (IAM)</a:t>
              </a: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Conversational</a:t>
              </a:r>
              <a:r>
                <a:rPr lang="pl-PL" sz="1200" dirty="0">
                  <a:latin typeface="Montserrat" pitchFamily="2" charset="0"/>
                </a:rPr>
                <a:t> AI</a:t>
              </a: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Smart Manufacturing</a:t>
              </a: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endParaRPr lang="pl-PL" sz="1200" dirty="0">
                <a:latin typeface="Montserrat" pitchFamily="2" charset="0"/>
              </a:endParaRP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endParaRPr lang="pl-PL" sz="1200" dirty="0"/>
            </a:p>
          </p:txBody>
        </p:sp>
      </p:grpSp>
      <p:cxnSp>
        <p:nvCxnSpPr>
          <p:cNvPr id="59" name="Łącznik prosty ze strzałką 58">
            <a:extLst>
              <a:ext uri="{FF2B5EF4-FFF2-40B4-BE49-F238E27FC236}">
                <a16:creationId xmlns:a16="http://schemas.microsoft.com/office/drawing/2014/main" xmlns="" id="{E8BC1045-2397-9C46-8589-DBE46E4C4F7D}"/>
              </a:ext>
            </a:extLst>
          </p:cNvPr>
          <p:cNvCxnSpPr>
            <a:cxnSpLocks/>
            <a:endCxn id="49" idx="2"/>
          </p:cNvCxnSpPr>
          <p:nvPr/>
        </p:nvCxnSpPr>
        <p:spPr>
          <a:xfrm>
            <a:off x="3570560" y="1275547"/>
            <a:ext cx="2598025" cy="0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Łącznik prosty ze strzałką 60">
            <a:extLst>
              <a:ext uri="{FF2B5EF4-FFF2-40B4-BE49-F238E27FC236}">
                <a16:creationId xmlns:a16="http://schemas.microsoft.com/office/drawing/2014/main" xmlns="" id="{32C0FF81-9057-4A46-A9DE-0468230D86F6}"/>
              </a:ext>
            </a:extLst>
          </p:cNvPr>
          <p:cNvCxnSpPr>
            <a:cxnSpLocks/>
          </p:cNvCxnSpPr>
          <p:nvPr/>
        </p:nvCxnSpPr>
        <p:spPr>
          <a:xfrm>
            <a:off x="6384482" y="1275547"/>
            <a:ext cx="2820030" cy="0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A8216A7D-F7BF-F040-B82D-3D857E57B935}"/>
              </a:ext>
            </a:extLst>
          </p:cNvPr>
          <p:cNvSpPr txBox="1"/>
          <p:nvPr/>
        </p:nvSpPr>
        <p:spPr>
          <a:xfrm>
            <a:off x="609600" y="106093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2863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2" grpId="0" animBg="1"/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C94F97B2-B9B8-4EA9-B341-7AD995E59F3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853640"/>
            <a:ext cx="8397240" cy="3913622"/>
          </a:xfrm>
        </p:spPr>
        <p:txBody>
          <a:bodyPr/>
          <a:lstStyle/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endParaRPr lang="pl-PL" altLang="en-US" dirty="0">
              <a:solidFill>
                <a:srgbClr val="26437E"/>
              </a:solidFill>
              <a:latin typeface="Montserrat" pitchFamily="2" charset="0"/>
            </a:endParaRP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rgbClr val="26437E"/>
                </a:solidFill>
                <a:latin typeface="Montserrat" pitchFamily="2" charset="0"/>
              </a:rPr>
              <a:t>Powstanie spółki, sytuacja Comarch przed debiutem giełdowym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rgbClr val="26437E"/>
                </a:solidFill>
                <a:latin typeface="Montserrat" pitchFamily="2" charset="0"/>
              </a:rPr>
              <a:t>Strategia długoterminowego rozwoju Comarch - 1999 rok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rgbClr val="26437E"/>
                </a:solidFill>
                <a:latin typeface="Montserrat" pitchFamily="2" charset="0"/>
              </a:rPr>
              <a:t>Źródła finansowania realizacji strategii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rgbClr val="26437E"/>
                </a:solidFill>
                <a:latin typeface="Montserrat" pitchFamily="2" charset="0"/>
              </a:rPr>
              <a:t>Historia rozwoju </a:t>
            </a:r>
            <a:r>
              <a:rPr lang="pl-PL" altLang="en-US" dirty="0" err="1">
                <a:solidFill>
                  <a:srgbClr val="26437E"/>
                </a:solidFill>
                <a:latin typeface="Montserrat" pitchFamily="2" charset="0"/>
              </a:rPr>
              <a:t>Comarch</a:t>
            </a:r>
            <a:r>
              <a:rPr lang="pl-PL" altLang="en-US" dirty="0">
                <a:solidFill>
                  <a:srgbClr val="26437E"/>
                </a:solidFill>
                <a:latin typeface="Montserrat" pitchFamily="2" charset="0"/>
              </a:rPr>
              <a:t> 1999-2018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rgbClr val="26437E"/>
                </a:solidFill>
                <a:latin typeface="Montserrat" pitchFamily="2" charset="0"/>
              </a:rPr>
              <a:t>Efekty realizacji strategii w latach 1999-2018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rgbClr val="26437E"/>
                </a:solidFill>
                <a:latin typeface="Montserrat" pitchFamily="2" charset="0"/>
              </a:rPr>
              <a:t>Podsumowanie korzyści z wejścia </a:t>
            </a:r>
            <a:r>
              <a:rPr lang="pl-PL" altLang="en-US" dirty="0" err="1">
                <a:solidFill>
                  <a:srgbClr val="26437E"/>
                </a:solidFill>
                <a:latin typeface="Montserrat" pitchFamily="2" charset="0"/>
              </a:rPr>
              <a:t>Comarch</a:t>
            </a:r>
            <a:r>
              <a:rPr lang="pl-PL" altLang="en-US" dirty="0">
                <a:solidFill>
                  <a:srgbClr val="26437E"/>
                </a:solidFill>
                <a:latin typeface="Montserrat" pitchFamily="2" charset="0"/>
              </a:rPr>
              <a:t> na GPW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endParaRPr lang="pl-PL" altLang="en-US" dirty="0">
              <a:latin typeface="Montserrat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pl-PL" altLang="en-US" dirty="0">
              <a:solidFill>
                <a:srgbClr val="26437E"/>
              </a:solidFill>
              <a:latin typeface="Montserrat" pitchFamily="2" charset="0"/>
            </a:endParaRPr>
          </a:p>
          <a:p>
            <a:endParaRPr lang="pl-PL" dirty="0">
              <a:latin typeface="Montserrat" pitchFamily="2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xmlns="" id="{CA3F6E7B-60C5-479C-9730-FFC6CC321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cap="none" dirty="0">
                <a:latin typeface="Montserrat" pitchFamily="2" charset="0"/>
              </a:rPr>
              <a:t>Agenda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75D3466E-DA1F-40FC-B2AE-C210901E7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830" y="187705"/>
            <a:ext cx="1429178" cy="42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80360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xmlns="" id="{25110D74-62D4-4543-BC0B-3844F7131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cap="none" dirty="0">
                <a:latin typeface="Montserrat" pitchFamily="2" charset="0"/>
              </a:rPr>
              <a:t>Historia rozwoju Comarch 1999-2018 </a:t>
            </a:r>
            <a:br>
              <a:rPr lang="pl-PL" cap="none" dirty="0">
                <a:latin typeface="Montserrat" pitchFamily="2" charset="0"/>
              </a:rPr>
            </a:br>
            <a:r>
              <a:rPr lang="pl-PL" cap="none" dirty="0">
                <a:solidFill>
                  <a:schemeClr val="accent3"/>
                </a:solidFill>
                <a:latin typeface="Montserrat" pitchFamily="2" charset="0"/>
              </a:rPr>
              <a:t>Rozwój produktów własnych</a:t>
            </a:r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xmlns="" id="{70F8BD6A-7F81-AC49-8C41-3C54F2AB3AA0}"/>
              </a:ext>
            </a:extLst>
          </p:cNvPr>
          <p:cNvCxnSpPr>
            <a:cxnSpLocks/>
            <a:endCxn id="14" idx="2"/>
          </p:cNvCxnSpPr>
          <p:nvPr/>
        </p:nvCxnSpPr>
        <p:spPr>
          <a:xfrm>
            <a:off x="0" y="1275547"/>
            <a:ext cx="1566657" cy="0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wal 13">
            <a:extLst>
              <a:ext uri="{FF2B5EF4-FFF2-40B4-BE49-F238E27FC236}">
                <a16:creationId xmlns:a16="http://schemas.microsoft.com/office/drawing/2014/main" xmlns="" id="{B81A1E4D-D794-1B48-BDF9-261E4C461139}"/>
              </a:ext>
            </a:extLst>
          </p:cNvPr>
          <p:cNvSpPr/>
          <p:nvPr/>
        </p:nvSpPr>
        <p:spPr>
          <a:xfrm>
            <a:off x="1566657" y="1167598"/>
            <a:ext cx="215897" cy="21589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A8216A7D-F7BF-F040-B82D-3D857E57B935}"/>
              </a:ext>
            </a:extLst>
          </p:cNvPr>
          <p:cNvSpPr txBox="1"/>
          <p:nvPr/>
        </p:nvSpPr>
        <p:spPr>
          <a:xfrm>
            <a:off x="609600" y="106093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endParaRPr lang="pl-PL" dirty="0"/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xmlns="" id="{658F93C2-0724-3B4D-966F-CD583DF2F359}"/>
              </a:ext>
            </a:extLst>
          </p:cNvPr>
          <p:cNvGrpSpPr/>
          <p:nvPr/>
        </p:nvGrpSpPr>
        <p:grpSpPr>
          <a:xfrm>
            <a:off x="1566657" y="1672342"/>
            <a:ext cx="6519694" cy="2697952"/>
            <a:chOff x="1566657" y="1672342"/>
            <a:chExt cx="6519694" cy="2697952"/>
          </a:xfrm>
        </p:grpSpPr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xmlns="" id="{737B66D6-3063-F946-B0F7-7C6A4355728C}"/>
                </a:ext>
              </a:extLst>
            </p:cNvPr>
            <p:cNvSpPr txBox="1"/>
            <p:nvPr/>
          </p:nvSpPr>
          <p:spPr>
            <a:xfrm>
              <a:off x="1566657" y="1672342"/>
              <a:ext cx="2488153" cy="41590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92500" lnSpcReduction="10000"/>
            </a:bodyPr>
            <a:lstStyle/>
            <a:p>
              <a:r>
                <a:rPr lang="pl-PL" sz="2400" dirty="0">
                  <a:solidFill>
                    <a:schemeClr val="accent3"/>
                  </a:solidFill>
                  <a:latin typeface="Montserrat" pitchFamily="2" charset="0"/>
                </a:rPr>
                <a:t>2018</a:t>
              </a:r>
            </a:p>
          </p:txBody>
        </p:sp>
        <p:sp>
          <p:nvSpPr>
            <p:cNvPr id="24" name="pole tekstowe 23">
              <a:extLst>
                <a:ext uri="{FF2B5EF4-FFF2-40B4-BE49-F238E27FC236}">
                  <a16:creationId xmlns:a16="http://schemas.microsoft.com/office/drawing/2014/main" xmlns="" id="{30EEA016-F657-5A49-95D4-5B04558C1372}"/>
                </a:ext>
              </a:extLst>
            </p:cNvPr>
            <p:cNvSpPr txBox="1"/>
            <p:nvPr/>
          </p:nvSpPr>
          <p:spPr>
            <a:xfrm>
              <a:off x="1566657" y="2180347"/>
              <a:ext cx="3307493" cy="218994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</a:t>
              </a:r>
              <a:r>
                <a:rPr lang="pl-PL" sz="1200" dirty="0" err="1">
                  <a:latin typeface="Montserrat" pitchFamily="2" charset="0"/>
                </a:rPr>
                <a:t>Anti</a:t>
              </a:r>
              <a:r>
                <a:rPr lang="pl-PL" sz="1200" dirty="0">
                  <a:latin typeface="Montserrat" pitchFamily="2" charset="0"/>
                </a:rPr>
                <a:t>-Money </a:t>
              </a:r>
              <a:r>
                <a:rPr lang="pl-PL" sz="1200" dirty="0" err="1">
                  <a:latin typeface="Montserrat" pitchFamily="2" charset="0"/>
                </a:rPr>
                <a:t>Laundering</a:t>
              </a:r>
              <a:r>
                <a:rPr lang="pl-PL" sz="1200" dirty="0">
                  <a:latin typeface="Montserrat" pitchFamily="2" charset="0"/>
                </a:rPr>
                <a:t> </a:t>
              </a: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SME Banking </a:t>
              </a: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Smart </a:t>
              </a:r>
              <a:r>
                <a:rPr lang="pl-PL" sz="1200" dirty="0" err="1">
                  <a:latin typeface="Montserrat" pitchFamily="2" charset="0"/>
                </a:rPr>
                <a:t>Metering</a:t>
              </a:r>
              <a:r>
                <a:rPr lang="pl-PL" sz="1200" dirty="0">
                  <a:latin typeface="Montserrat" pitchFamily="2" charset="0"/>
                </a:rPr>
                <a:t> </a:t>
              </a: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</a:t>
              </a:r>
              <a:r>
                <a:rPr lang="pl-PL" sz="1200" dirty="0" err="1">
                  <a:latin typeface="Montserrat" pitchFamily="2" charset="0"/>
                </a:rPr>
                <a:t>Cloud</a:t>
              </a:r>
              <a:r>
                <a:rPr lang="pl-PL" sz="1200" dirty="0">
                  <a:latin typeface="Montserrat" pitchFamily="2" charset="0"/>
                </a:rPr>
                <a:t> </a:t>
              </a:r>
              <a:r>
                <a:rPr lang="pl-PL" sz="1200" dirty="0" err="1">
                  <a:latin typeface="Montserrat" pitchFamily="2" charset="0"/>
                </a:rPr>
                <a:t>Infraspace</a:t>
              </a:r>
              <a:r>
                <a:rPr lang="pl-PL" sz="1200" dirty="0">
                  <a:latin typeface="Montserrat" pitchFamily="2" charset="0"/>
                </a:rPr>
                <a:t> </a:t>
              </a:r>
            </a:p>
          </p:txBody>
        </p:sp>
        <p:sp>
          <p:nvSpPr>
            <p:cNvPr id="26" name="pole tekstowe 25">
              <a:extLst>
                <a:ext uri="{FF2B5EF4-FFF2-40B4-BE49-F238E27FC236}">
                  <a16:creationId xmlns:a16="http://schemas.microsoft.com/office/drawing/2014/main" xmlns="" id="{57930C50-40F0-6C4E-BC34-94B9457EC5E0}"/>
                </a:ext>
              </a:extLst>
            </p:cNvPr>
            <p:cNvSpPr txBox="1"/>
            <p:nvPr/>
          </p:nvSpPr>
          <p:spPr>
            <a:xfrm>
              <a:off x="4778858" y="2180347"/>
              <a:ext cx="3307493" cy="119100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</a:t>
              </a:r>
              <a:r>
                <a:rPr lang="pl-PL" sz="1200" dirty="0" err="1">
                  <a:latin typeface="Montserrat" pitchFamily="2" charset="0"/>
                </a:rPr>
                <a:t>CardioVest</a:t>
              </a:r>
              <a:r>
                <a:rPr lang="pl-PL" sz="1200" dirty="0">
                  <a:latin typeface="Montserrat" pitchFamily="2" charset="0"/>
                </a:rPr>
                <a:t> </a:t>
              </a: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SMA (Smart/Senior </a:t>
              </a:r>
              <a:r>
                <a:rPr lang="pl-PL" sz="1200" dirty="0" err="1">
                  <a:latin typeface="Montserrat" pitchFamily="2" charset="0"/>
                </a:rPr>
                <a:t>Medical</a:t>
              </a:r>
              <a:r>
                <a:rPr lang="pl-PL" sz="1200" dirty="0">
                  <a:latin typeface="Montserrat" pitchFamily="2" charset="0"/>
                </a:rPr>
                <a:t> Assistant) </a:t>
              </a: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>
                  <a:latin typeface="Montserrat" pitchFamily="2" charset="0"/>
                </a:rPr>
                <a:t>Bransoletka Życia </a:t>
              </a: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2.0 </a:t>
              </a:r>
            </a:p>
            <a:p>
              <a:pPr marL="171450" indent="-171450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 e-Sprawozdania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570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xmlns="" id="{AC635FA7-6B81-4D7A-B2D1-C9CCF5DAB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17756"/>
            <a:ext cx="8686801" cy="684110"/>
          </a:xfrm>
        </p:spPr>
        <p:txBody>
          <a:bodyPr>
            <a:noAutofit/>
          </a:bodyPr>
          <a:lstStyle/>
          <a:p>
            <a:r>
              <a:rPr lang="pl-PL" cap="none" dirty="0">
                <a:latin typeface="Montserrat" pitchFamily="2" charset="0"/>
              </a:rPr>
              <a:t>Historia rozwoju Comarch 1999-2018 </a:t>
            </a:r>
            <a:br>
              <a:rPr lang="pl-PL" cap="none" dirty="0">
                <a:latin typeface="Montserrat" pitchFamily="2" charset="0"/>
              </a:rPr>
            </a:br>
            <a:r>
              <a:rPr lang="pl-PL" cap="none" dirty="0">
                <a:solidFill>
                  <a:schemeClr val="accent3"/>
                </a:solidFill>
                <a:latin typeface="Montserrat" pitchFamily="2" charset="0"/>
              </a:rPr>
              <a:t>Koncentracja na rozwiązaniach własnych</a:t>
            </a:r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xmlns="" id="{980F0179-75A2-7345-8354-AFE4EC4714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8221437"/>
              </p:ext>
            </p:extLst>
          </p:nvPr>
        </p:nvGraphicFramePr>
        <p:xfrm>
          <a:off x="1379551" y="990293"/>
          <a:ext cx="6400800" cy="3752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4861837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Tytuł 2">
            <a:extLst>
              <a:ext uri="{FF2B5EF4-FFF2-40B4-BE49-F238E27FC236}">
                <a16:creationId xmlns:a16="http://schemas.microsoft.com/office/drawing/2014/main" xmlns="" id="{AC635FA7-6B81-4D7A-B2D1-C9CCF5DAB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cap="none" dirty="0">
                <a:latin typeface="Montserrat" pitchFamily="2" charset="0"/>
              </a:rPr>
              <a:t>Historia rozwoju Comarch 1999-2018 </a:t>
            </a:r>
            <a:br>
              <a:rPr lang="pl-PL" cap="none" dirty="0">
                <a:latin typeface="Montserrat" pitchFamily="2" charset="0"/>
              </a:rPr>
            </a:br>
            <a:r>
              <a:rPr lang="pl-PL" cap="none" dirty="0">
                <a:solidFill>
                  <a:schemeClr val="accent3"/>
                </a:solidFill>
                <a:latin typeface="Montserrat" pitchFamily="2" charset="0"/>
              </a:rPr>
              <a:t>Rozwój działalności krajowej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xmlns="" id="{2546C0D1-3418-499C-B65B-B75196FA2DE7}"/>
              </a:ext>
            </a:extLst>
          </p:cNvPr>
          <p:cNvGrpSpPr/>
          <p:nvPr/>
        </p:nvGrpSpPr>
        <p:grpSpPr>
          <a:xfrm>
            <a:off x="4562475" y="4214812"/>
            <a:ext cx="981075" cy="457200"/>
            <a:chOff x="990599" y="1762125"/>
            <a:chExt cx="981075" cy="457200"/>
          </a:xfrm>
        </p:grpSpPr>
        <p:sp>
          <p:nvSpPr>
            <p:cNvPr id="2" name="Owal 1">
              <a:extLst>
                <a:ext uri="{FF2B5EF4-FFF2-40B4-BE49-F238E27FC236}">
                  <a16:creationId xmlns:a16="http://schemas.microsoft.com/office/drawing/2014/main" xmlns="" id="{5B4DF53B-587A-48D4-8668-D9FEA08F4273}"/>
                </a:ext>
              </a:extLst>
            </p:cNvPr>
            <p:cNvSpPr/>
            <p:nvPr/>
          </p:nvSpPr>
          <p:spPr>
            <a:xfrm>
              <a:off x="1428750" y="1762125"/>
              <a:ext cx="104775" cy="1047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5" name="pole tekstowe 4">
              <a:extLst>
                <a:ext uri="{FF2B5EF4-FFF2-40B4-BE49-F238E27FC236}">
                  <a16:creationId xmlns:a16="http://schemas.microsoft.com/office/drawing/2014/main" xmlns="" id="{116EABE6-0666-4B57-B7B7-16067EFE20DA}"/>
                </a:ext>
              </a:extLst>
            </p:cNvPr>
            <p:cNvSpPr txBox="1"/>
            <p:nvPr/>
          </p:nvSpPr>
          <p:spPr>
            <a:xfrm>
              <a:off x="990599" y="1800225"/>
              <a:ext cx="981075" cy="41910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ctr"/>
              <a:r>
                <a:rPr lang="pl-PL" sz="1200" b="1" dirty="0"/>
                <a:t>Kraków</a:t>
              </a:r>
            </a:p>
          </p:txBody>
        </p:sp>
      </p:grpSp>
      <p:grpSp>
        <p:nvGrpSpPr>
          <p:cNvPr id="64" name="Grupa 63">
            <a:extLst>
              <a:ext uri="{FF2B5EF4-FFF2-40B4-BE49-F238E27FC236}">
                <a16:creationId xmlns:a16="http://schemas.microsoft.com/office/drawing/2014/main" xmlns="" id="{A2F60FE1-0FB4-4090-969B-4F5FD9E5DF6E}"/>
              </a:ext>
            </a:extLst>
          </p:cNvPr>
          <p:cNvGrpSpPr/>
          <p:nvPr/>
        </p:nvGrpSpPr>
        <p:grpSpPr>
          <a:xfrm>
            <a:off x="4802975" y="2131371"/>
            <a:ext cx="1031080" cy="306992"/>
            <a:chOff x="4733925" y="2160330"/>
            <a:chExt cx="1031080" cy="306992"/>
          </a:xfrm>
        </p:grpSpPr>
        <p:sp>
          <p:nvSpPr>
            <p:cNvPr id="8" name="Owal 7">
              <a:extLst>
                <a:ext uri="{FF2B5EF4-FFF2-40B4-BE49-F238E27FC236}">
                  <a16:creationId xmlns:a16="http://schemas.microsoft.com/office/drawing/2014/main" xmlns="" id="{B703ABAE-9833-436C-A7A5-93F59E14496E}"/>
                </a:ext>
              </a:extLst>
            </p:cNvPr>
            <p:cNvSpPr/>
            <p:nvPr/>
          </p:nvSpPr>
          <p:spPr>
            <a:xfrm>
              <a:off x="4733925" y="2362547"/>
              <a:ext cx="104775" cy="1047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xmlns="" id="{C145F5AA-609F-4E36-9580-960E4B994EF5}"/>
                </a:ext>
              </a:extLst>
            </p:cNvPr>
            <p:cNvSpPr txBox="1"/>
            <p:nvPr/>
          </p:nvSpPr>
          <p:spPr>
            <a:xfrm>
              <a:off x="4783930" y="2160330"/>
              <a:ext cx="981075" cy="28229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r>
                <a:rPr lang="pl-PL" sz="1200" b="1" dirty="0"/>
                <a:t>Płock</a:t>
              </a: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xmlns="" id="{CEFDE8D8-52C5-4D5B-A82C-530CDD18CCE2}"/>
              </a:ext>
            </a:extLst>
          </p:cNvPr>
          <p:cNvGrpSpPr/>
          <p:nvPr/>
        </p:nvGrpSpPr>
        <p:grpSpPr>
          <a:xfrm>
            <a:off x="4586285" y="4419600"/>
            <a:ext cx="1333499" cy="288827"/>
            <a:chOff x="4586285" y="4419600"/>
            <a:chExt cx="1333499" cy="288827"/>
          </a:xfrm>
        </p:grpSpPr>
        <p:sp>
          <p:nvSpPr>
            <p:cNvPr id="10" name="Owal 9">
              <a:extLst>
                <a:ext uri="{FF2B5EF4-FFF2-40B4-BE49-F238E27FC236}">
                  <a16:creationId xmlns:a16="http://schemas.microsoft.com/office/drawing/2014/main" xmlns="" id="{48BAA088-71F9-40A3-B2CF-8BE9405A90FC}"/>
                </a:ext>
              </a:extLst>
            </p:cNvPr>
            <p:cNvSpPr/>
            <p:nvPr/>
          </p:nvSpPr>
          <p:spPr>
            <a:xfrm>
              <a:off x="4586285" y="4419600"/>
              <a:ext cx="104775" cy="1047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12" name="pole tekstowe 11">
              <a:extLst>
                <a:ext uri="{FF2B5EF4-FFF2-40B4-BE49-F238E27FC236}">
                  <a16:creationId xmlns:a16="http://schemas.microsoft.com/office/drawing/2014/main" xmlns="" id="{AC5DDD0E-6A90-44B9-AB92-3753B4E85767}"/>
                </a:ext>
              </a:extLst>
            </p:cNvPr>
            <p:cNvSpPr txBox="1"/>
            <p:nvPr/>
          </p:nvSpPr>
          <p:spPr>
            <a:xfrm>
              <a:off x="4633909" y="4420993"/>
              <a:ext cx="1285875" cy="28743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r>
                <a:rPr lang="pl-PL" sz="1200" b="1" dirty="0"/>
                <a:t>Bielsko-Biała</a:t>
              </a:r>
            </a:p>
          </p:txBody>
        </p:sp>
      </p:grpSp>
      <p:grpSp>
        <p:nvGrpSpPr>
          <p:cNvPr id="15" name="Grupa 14">
            <a:extLst>
              <a:ext uri="{FF2B5EF4-FFF2-40B4-BE49-F238E27FC236}">
                <a16:creationId xmlns:a16="http://schemas.microsoft.com/office/drawing/2014/main" xmlns="" id="{21C4206B-8785-4CC9-93C2-52C69CF25B00}"/>
              </a:ext>
            </a:extLst>
          </p:cNvPr>
          <p:cNvGrpSpPr/>
          <p:nvPr/>
        </p:nvGrpSpPr>
        <p:grpSpPr>
          <a:xfrm>
            <a:off x="4438649" y="2431256"/>
            <a:ext cx="1052515" cy="419100"/>
            <a:chOff x="4429123" y="2426493"/>
            <a:chExt cx="1052515" cy="419100"/>
          </a:xfrm>
        </p:grpSpPr>
        <p:sp>
          <p:nvSpPr>
            <p:cNvPr id="13" name="Owal 12">
              <a:extLst>
                <a:ext uri="{FF2B5EF4-FFF2-40B4-BE49-F238E27FC236}">
                  <a16:creationId xmlns:a16="http://schemas.microsoft.com/office/drawing/2014/main" xmlns="" id="{419CE0BC-B909-4913-9BA2-29FF2168A32E}"/>
                </a:ext>
              </a:extLst>
            </p:cNvPr>
            <p:cNvSpPr/>
            <p:nvPr/>
          </p:nvSpPr>
          <p:spPr>
            <a:xfrm>
              <a:off x="5376863" y="2531268"/>
              <a:ext cx="104775" cy="1047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xmlns="" id="{6EC04AC5-73A1-41B8-BA4E-BFBBE7575033}"/>
                </a:ext>
              </a:extLst>
            </p:cNvPr>
            <p:cNvSpPr txBox="1"/>
            <p:nvPr/>
          </p:nvSpPr>
          <p:spPr>
            <a:xfrm>
              <a:off x="4429123" y="2426493"/>
              <a:ext cx="981075" cy="41910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r"/>
              <a:r>
                <a:rPr lang="pl-PL" sz="1200" b="1" dirty="0"/>
                <a:t>Warszawa</a:t>
              </a:r>
            </a:p>
          </p:txBody>
        </p:sp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xmlns="" id="{DEF99212-DC6A-43A5-B38F-02C633F52EB3}"/>
              </a:ext>
            </a:extLst>
          </p:cNvPr>
          <p:cNvGrpSpPr/>
          <p:nvPr/>
        </p:nvGrpSpPr>
        <p:grpSpPr>
          <a:xfrm>
            <a:off x="3181350" y="989525"/>
            <a:ext cx="1033463" cy="267775"/>
            <a:chOff x="3181350" y="989525"/>
            <a:chExt cx="1033463" cy="267775"/>
          </a:xfrm>
        </p:grpSpPr>
        <p:sp>
          <p:nvSpPr>
            <p:cNvPr id="18" name="Owal 17">
              <a:extLst>
                <a:ext uri="{FF2B5EF4-FFF2-40B4-BE49-F238E27FC236}">
                  <a16:creationId xmlns:a16="http://schemas.microsoft.com/office/drawing/2014/main" xmlns="" id="{63A7EF9F-89D4-4E21-A4D7-AEA17FE894F9}"/>
                </a:ext>
              </a:extLst>
            </p:cNvPr>
            <p:cNvSpPr/>
            <p:nvPr/>
          </p:nvSpPr>
          <p:spPr>
            <a:xfrm>
              <a:off x="4110038" y="989525"/>
              <a:ext cx="104775" cy="1047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19" name="pole tekstowe 18">
              <a:extLst>
                <a:ext uri="{FF2B5EF4-FFF2-40B4-BE49-F238E27FC236}">
                  <a16:creationId xmlns:a16="http://schemas.microsoft.com/office/drawing/2014/main" xmlns="" id="{7A53B972-234A-4CC3-84C7-14E5EBBBAC39}"/>
                </a:ext>
              </a:extLst>
            </p:cNvPr>
            <p:cNvSpPr txBox="1"/>
            <p:nvPr/>
          </p:nvSpPr>
          <p:spPr>
            <a:xfrm>
              <a:off x="3181350" y="1000589"/>
              <a:ext cx="981075" cy="25671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pPr algn="r"/>
              <a:r>
                <a:rPr lang="pl-PL" sz="1200" b="1" dirty="0"/>
                <a:t>Gdańsk</a:t>
              </a:r>
            </a:p>
          </p:txBody>
        </p:sp>
      </p:grpSp>
      <p:grpSp>
        <p:nvGrpSpPr>
          <p:cNvPr id="23" name="Grupa 22">
            <a:extLst>
              <a:ext uri="{FF2B5EF4-FFF2-40B4-BE49-F238E27FC236}">
                <a16:creationId xmlns:a16="http://schemas.microsoft.com/office/drawing/2014/main" xmlns="" id="{29E8C23D-AE6B-4F94-9634-64216694FB15}"/>
              </a:ext>
            </a:extLst>
          </p:cNvPr>
          <p:cNvGrpSpPr/>
          <p:nvPr/>
        </p:nvGrpSpPr>
        <p:grpSpPr>
          <a:xfrm>
            <a:off x="2488401" y="2426493"/>
            <a:ext cx="1045369" cy="419100"/>
            <a:chOff x="2488401" y="2426493"/>
            <a:chExt cx="1045369" cy="419100"/>
          </a:xfrm>
        </p:grpSpPr>
        <p:sp>
          <p:nvSpPr>
            <p:cNvPr id="21" name="pole tekstowe 20">
              <a:extLst>
                <a:ext uri="{FF2B5EF4-FFF2-40B4-BE49-F238E27FC236}">
                  <a16:creationId xmlns:a16="http://schemas.microsoft.com/office/drawing/2014/main" xmlns="" id="{5705698E-CDE3-4F12-9F38-3248B8AA8BF6}"/>
                </a:ext>
              </a:extLst>
            </p:cNvPr>
            <p:cNvSpPr txBox="1"/>
            <p:nvPr/>
          </p:nvSpPr>
          <p:spPr>
            <a:xfrm>
              <a:off x="2488401" y="2426493"/>
              <a:ext cx="981075" cy="41910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r"/>
              <a:r>
                <a:rPr lang="pl-PL" sz="1200" b="1" dirty="0"/>
                <a:t>Poznań</a:t>
              </a:r>
            </a:p>
          </p:txBody>
        </p:sp>
        <p:sp>
          <p:nvSpPr>
            <p:cNvPr id="22" name="Owal 21">
              <a:extLst>
                <a:ext uri="{FF2B5EF4-FFF2-40B4-BE49-F238E27FC236}">
                  <a16:creationId xmlns:a16="http://schemas.microsoft.com/office/drawing/2014/main" xmlns="" id="{ADF12DFF-E5DA-45AC-8617-5FC023BE2AE1}"/>
                </a:ext>
              </a:extLst>
            </p:cNvPr>
            <p:cNvSpPr/>
            <p:nvPr/>
          </p:nvSpPr>
          <p:spPr>
            <a:xfrm>
              <a:off x="3428995" y="2554238"/>
              <a:ext cx="104775" cy="1047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6" name="Grupa 25">
            <a:extLst>
              <a:ext uri="{FF2B5EF4-FFF2-40B4-BE49-F238E27FC236}">
                <a16:creationId xmlns:a16="http://schemas.microsoft.com/office/drawing/2014/main" xmlns="" id="{E1FC6E42-2FE2-40E1-B458-DDBE28D9E21A}"/>
              </a:ext>
            </a:extLst>
          </p:cNvPr>
          <p:cNvGrpSpPr/>
          <p:nvPr/>
        </p:nvGrpSpPr>
        <p:grpSpPr>
          <a:xfrm>
            <a:off x="3143252" y="3288737"/>
            <a:ext cx="981075" cy="355880"/>
            <a:chOff x="3143252" y="3288737"/>
            <a:chExt cx="981075" cy="355880"/>
          </a:xfrm>
        </p:grpSpPr>
        <p:sp>
          <p:nvSpPr>
            <p:cNvPr id="24" name="pole tekstowe 23">
              <a:extLst>
                <a:ext uri="{FF2B5EF4-FFF2-40B4-BE49-F238E27FC236}">
                  <a16:creationId xmlns:a16="http://schemas.microsoft.com/office/drawing/2014/main" xmlns="" id="{688A2411-30D0-49E9-BE3C-C38C6AAE07F9}"/>
                </a:ext>
              </a:extLst>
            </p:cNvPr>
            <p:cNvSpPr txBox="1"/>
            <p:nvPr/>
          </p:nvSpPr>
          <p:spPr>
            <a:xfrm>
              <a:off x="3143252" y="3288737"/>
              <a:ext cx="981075" cy="25671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pPr algn="ctr"/>
              <a:r>
                <a:rPr lang="pl-PL" sz="1200" b="1" dirty="0"/>
                <a:t>Wrocław</a:t>
              </a:r>
            </a:p>
          </p:txBody>
        </p:sp>
        <p:sp>
          <p:nvSpPr>
            <p:cNvPr id="25" name="Owal 24">
              <a:extLst>
                <a:ext uri="{FF2B5EF4-FFF2-40B4-BE49-F238E27FC236}">
                  <a16:creationId xmlns:a16="http://schemas.microsoft.com/office/drawing/2014/main" xmlns="" id="{416C7106-890A-42AD-AFCF-09C835BFD413}"/>
                </a:ext>
              </a:extLst>
            </p:cNvPr>
            <p:cNvSpPr/>
            <p:nvPr/>
          </p:nvSpPr>
          <p:spPr>
            <a:xfrm>
              <a:off x="3576638" y="3539842"/>
              <a:ext cx="104775" cy="1047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</p:grpSp>
      <p:grpSp>
        <p:nvGrpSpPr>
          <p:cNvPr id="32" name="Grupa 31">
            <a:extLst>
              <a:ext uri="{FF2B5EF4-FFF2-40B4-BE49-F238E27FC236}">
                <a16:creationId xmlns:a16="http://schemas.microsoft.com/office/drawing/2014/main" xmlns="" id="{F42C34DF-1EE7-42C1-9347-2912006B07FE}"/>
              </a:ext>
            </a:extLst>
          </p:cNvPr>
          <p:cNvGrpSpPr/>
          <p:nvPr/>
        </p:nvGrpSpPr>
        <p:grpSpPr>
          <a:xfrm>
            <a:off x="4110038" y="2871786"/>
            <a:ext cx="728662" cy="266844"/>
            <a:chOff x="4214813" y="2871786"/>
            <a:chExt cx="728662" cy="266844"/>
          </a:xfrm>
        </p:grpSpPr>
        <p:sp>
          <p:nvSpPr>
            <p:cNvPr id="30" name="Owal 29">
              <a:extLst>
                <a:ext uri="{FF2B5EF4-FFF2-40B4-BE49-F238E27FC236}">
                  <a16:creationId xmlns:a16="http://schemas.microsoft.com/office/drawing/2014/main" xmlns="" id="{49561FB8-E4E6-43C6-9F48-9FCF083D59C8}"/>
                </a:ext>
              </a:extLst>
            </p:cNvPr>
            <p:cNvSpPr/>
            <p:nvPr/>
          </p:nvSpPr>
          <p:spPr>
            <a:xfrm>
              <a:off x="4838700" y="2961286"/>
              <a:ext cx="104775" cy="1047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31" name="pole tekstowe 30">
              <a:extLst>
                <a:ext uri="{FF2B5EF4-FFF2-40B4-BE49-F238E27FC236}">
                  <a16:creationId xmlns:a16="http://schemas.microsoft.com/office/drawing/2014/main" xmlns="" id="{755C07AE-3C4A-4360-841D-C7CD20B441F0}"/>
                </a:ext>
              </a:extLst>
            </p:cNvPr>
            <p:cNvSpPr txBox="1"/>
            <p:nvPr/>
          </p:nvSpPr>
          <p:spPr>
            <a:xfrm>
              <a:off x="4214813" y="2871786"/>
              <a:ext cx="623887" cy="26684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pPr algn="r"/>
              <a:r>
                <a:rPr lang="pl-PL" sz="1200" b="1" dirty="0"/>
                <a:t>Łódź</a:t>
              </a:r>
            </a:p>
          </p:txBody>
        </p:sp>
      </p:grpSp>
      <p:grpSp>
        <p:nvGrpSpPr>
          <p:cNvPr id="35" name="Grupa 34">
            <a:extLst>
              <a:ext uri="{FF2B5EF4-FFF2-40B4-BE49-F238E27FC236}">
                <a16:creationId xmlns:a16="http://schemas.microsoft.com/office/drawing/2014/main" xmlns="" id="{8B64FBC8-D94D-457D-A707-EFA3518C9775}"/>
              </a:ext>
            </a:extLst>
          </p:cNvPr>
          <p:cNvGrpSpPr/>
          <p:nvPr/>
        </p:nvGrpSpPr>
        <p:grpSpPr>
          <a:xfrm>
            <a:off x="5738816" y="3001983"/>
            <a:ext cx="981075" cy="329615"/>
            <a:chOff x="5738816" y="3001983"/>
            <a:chExt cx="981075" cy="329615"/>
          </a:xfrm>
        </p:grpSpPr>
        <p:sp>
          <p:nvSpPr>
            <p:cNvPr id="33" name="Owal 32">
              <a:extLst>
                <a:ext uri="{FF2B5EF4-FFF2-40B4-BE49-F238E27FC236}">
                  <a16:creationId xmlns:a16="http://schemas.microsoft.com/office/drawing/2014/main" xmlns="" id="{236842AB-9BDE-4A63-ADC3-2C608923928E}"/>
                </a:ext>
              </a:extLst>
            </p:cNvPr>
            <p:cNvSpPr/>
            <p:nvPr/>
          </p:nvSpPr>
          <p:spPr>
            <a:xfrm>
              <a:off x="6172201" y="3226823"/>
              <a:ext cx="104775" cy="1047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34" name="pole tekstowe 33">
              <a:extLst>
                <a:ext uri="{FF2B5EF4-FFF2-40B4-BE49-F238E27FC236}">
                  <a16:creationId xmlns:a16="http://schemas.microsoft.com/office/drawing/2014/main" xmlns="" id="{24C6ED34-21FA-4B0D-9EAF-EAB733B7466C}"/>
                </a:ext>
              </a:extLst>
            </p:cNvPr>
            <p:cNvSpPr txBox="1"/>
            <p:nvPr/>
          </p:nvSpPr>
          <p:spPr>
            <a:xfrm>
              <a:off x="5738816" y="3001983"/>
              <a:ext cx="981075" cy="26516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pPr algn="ctr"/>
              <a:r>
                <a:rPr lang="pl-PL" sz="1200" b="1" dirty="0"/>
                <a:t>Lublin</a:t>
              </a:r>
            </a:p>
          </p:txBody>
        </p:sp>
      </p:grpSp>
      <p:grpSp>
        <p:nvGrpSpPr>
          <p:cNvPr id="38" name="Grupa 37">
            <a:extLst>
              <a:ext uri="{FF2B5EF4-FFF2-40B4-BE49-F238E27FC236}">
                <a16:creationId xmlns:a16="http://schemas.microsoft.com/office/drawing/2014/main" xmlns="" id="{A856541B-E594-46AA-9080-79FCE2CB67D5}"/>
              </a:ext>
            </a:extLst>
          </p:cNvPr>
          <p:cNvGrpSpPr/>
          <p:nvPr/>
        </p:nvGrpSpPr>
        <p:grpSpPr>
          <a:xfrm>
            <a:off x="4562475" y="3954560"/>
            <a:ext cx="1033461" cy="419100"/>
            <a:chOff x="4562475" y="3954560"/>
            <a:chExt cx="1033461" cy="419100"/>
          </a:xfrm>
        </p:grpSpPr>
        <p:sp>
          <p:nvSpPr>
            <p:cNvPr id="36" name="Owal 35">
              <a:extLst>
                <a:ext uri="{FF2B5EF4-FFF2-40B4-BE49-F238E27FC236}">
                  <a16:creationId xmlns:a16="http://schemas.microsoft.com/office/drawing/2014/main" xmlns="" id="{C0FB345C-EF6D-4C52-9F69-7DAC36C5CA49}"/>
                </a:ext>
              </a:extLst>
            </p:cNvPr>
            <p:cNvSpPr/>
            <p:nvPr/>
          </p:nvSpPr>
          <p:spPr>
            <a:xfrm>
              <a:off x="4562475" y="4085383"/>
              <a:ext cx="104775" cy="1047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37" name="pole tekstowe 36">
              <a:extLst>
                <a:ext uri="{FF2B5EF4-FFF2-40B4-BE49-F238E27FC236}">
                  <a16:creationId xmlns:a16="http://schemas.microsoft.com/office/drawing/2014/main" xmlns="" id="{A59BD16A-877F-411A-BDF5-EDC32FC80195}"/>
                </a:ext>
              </a:extLst>
            </p:cNvPr>
            <p:cNvSpPr txBox="1"/>
            <p:nvPr/>
          </p:nvSpPr>
          <p:spPr>
            <a:xfrm>
              <a:off x="4614861" y="3954560"/>
              <a:ext cx="981075" cy="41910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r>
                <a:rPr lang="pl-PL" sz="1200" b="1" dirty="0"/>
                <a:t>Katowice</a:t>
              </a:r>
            </a:p>
          </p:txBody>
        </p:sp>
      </p:grpSp>
      <p:grpSp>
        <p:nvGrpSpPr>
          <p:cNvPr id="41" name="Grupa 40">
            <a:extLst>
              <a:ext uri="{FF2B5EF4-FFF2-40B4-BE49-F238E27FC236}">
                <a16:creationId xmlns:a16="http://schemas.microsoft.com/office/drawing/2014/main" xmlns="" id="{0F5A0839-B0A7-45A2-AD41-6332C0F0516E}"/>
              </a:ext>
            </a:extLst>
          </p:cNvPr>
          <p:cNvGrpSpPr/>
          <p:nvPr/>
        </p:nvGrpSpPr>
        <p:grpSpPr>
          <a:xfrm>
            <a:off x="5972176" y="3900487"/>
            <a:ext cx="981075" cy="419100"/>
            <a:chOff x="5972176" y="3900487"/>
            <a:chExt cx="981075" cy="419100"/>
          </a:xfrm>
        </p:grpSpPr>
        <p:sp>
          <p:nvSpPr>
            <p:cNvPr id="39" name="Owal 38">
              <a:extLst>
                <a:ext uri="{FF2B5EF4-FFF2-40B4-BE49-F238E27FC236}">
                  <a16:creationId xmlns:a16="http://schemas.microsoft.com/office/drawing/2014/main" xmlns="" id="{FB59FB86-532A-455E-805A-A3B3FF03362F}"/>
                </a:ext>
              </a:extLst>
            </p:cNvPr>
            <p:cNvSpPr/>
            <p:nvPr/>
          </p:nvSpPr>
          <p:spPr>
            <a:xfrm>
              <a:off x="5991223" y="4133007"/>
              <a:ext cx="104775" cy="1047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40" name="pole tekstowe 39">
              <a:extLst>
                <a:ext uri="{FF2B5EF4-FFF2-40B4-BE49-F238E27FC236}">
                  <a16:creationId xmlns:a16="http://schemas.microsoft.com/office/drawing/2014/main" xmlns="" id="{602DCF91-D5FF-4408-92D4-46413B0DDEFA}"/>
                </a:ext>
              </a:extLst>
            </p:cNvPr>
            <p:cNvSpPr txBox="1"/>
            <p:nvPr/>
          </p:nvSpPr>
          <p:spPr>
            <a:xfrm>
              <a:off x="5972176" y="3900487"/>
              <a:ext cx="981075" cy="41910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r>
                <a:rPr lang="pl-PL" sz="1200" b="1" dirty="0"/>
                <a:t>Rzeszów</a:t>
              </a:r>
            </a:p>
          </p:txBody>
        </p:sp>
      </p:grpSp>
      <p:grpSp>
        <p:nvGrpSpPr>
          <p:cNvPr id="45" name="Grupa 44">
            <a:extLst>
              <a:ext uri="{FF2B5EF4-FFF2-40B4-BE49-F238E27FC236}">
                <a16:creationId xmlns:a16="http://schemas.microsoft.com/office/drawing/2014/main" xmlns="" id="{B9F1C7EC-E2F6-4AB3-BFE1-7B2E41132A4F}"/>
              </a:ext>
            </a:extLst>
          </p:cNvPr>
          <p:cNvGrpSpPr/>
          <p:nvPr/>
        </p:nvGrpSpPr>
        <p:grpSpPr>
          <a:xfrm>
            <a:off x="3619500" y="3942969"/>
            <a:ext cx="881064" cy="419100"/>
            <a:chOff x="3619500" y="3942969"/>
            <a:chExt cx="881064" cy="419100"/>
          </a:xfrm>
        </p:grpSpPr>
        <p:sp>
          <p:nvSpPr>
            <p:cNvPr id="42" name="Owal 41">
              <a:extLst>
                <a:ext uri="{FF2B5EF4-FFF2-40B4-BE49-F238E27FC236}">
                  <a16:creationId xmlns:a16="http://schemas.microsoft.com/office/drawing/2014/main" xmlns="" id="{CD41504B-6737-436F-9F21-29F8FA47E21D}"/>
                </a:ext>
              </a:extLst>
            </p:cNvPr>
            <p:cNvSpPr/>
            <p:nvPr/>
          </p:nvSpPr>
          <p:spPr>
            <a:xfrm>
              <a:off x="4395789" y="4053730"/>
              <a:ext cx="104775" cy="1047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44" name="pole tekstowe 43">
              <a:extLst>
                <a:ext uri="{FF2B5EF4-FFF2-40B4-BE49-F238E27FC236}">
                  <a16:creationId xmlns:a16="http://schemas.microsoft.com/office/drawing/2014/main" xmlns="" id="{9B597043-ABC3-4CE2-8543-8D979EDCEE23}"/>
                </a:ext>
              </a:extLst>
            </p:cNvPr>
            <p:cNvSpPr txBox="1"/>
            <p:nvPr/>
          </p:nvSpPr>
          <p:spPr>
            <a:xfrm>
              <a:off x="3619500" y="3942969"/>
              <a:ext cx="776289" cy="41910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r"/>
              <a:r>
                <a:rPr lang="pl-PL" sz="1200" b="1" dirty="0"/>
                <a:t>Gliwice</a:t>
              </a:r>
            </a:p>
          </p:txBody>
        </p:sp>
      </p:grpSp>
      <p:grpSp>
        <p:nvGrpSpPr>
          <p:cNvPr id="48" name="Grupa 47">
            <a:extLst>
              <a:ext uri="{FF2B5EF4-FFF2-40B4-BE49-F238E27FC236}">
                <a16:creationId xmlns:a16="http://schemas.microsoft.com/office/drawing/2014/main" xmlns="" id="{44C33F34-4DF1-4D5C-BB7B-C0583BF450E7}"/>
              </a:ext>
            </a:extLst>
          </p:cNvPr>
          <p:cNvGrpSpPr/>
          <p:nvPr/>
        </p:nvGrpSpPr>
        <p:grpSpPr>
          <a:xfrm>
            <a:off x="5467348" y="1642367"/>
            <a:ext cx="981075" cy="419100"/>
            <a:chOff x="5467348" y="1642367"/>
            <a:chExt cx="981075" cy="419100"/>
          </a:xfrm>
        </p:grpSpPr>
        <p:sp>
          <p:nvSpPr>
            <p:cNvPr id="46" name="Owal 45">
              <a:extLst>
                <a:ext uri="{FF2B5EF4-FFF2-40B4-BE49-F238E27FC236}">
                  <a16:creationId xmlns:a16="http://schemas.microsoft.com/office/drawing/2014/main" xmlns="" id="{D1F92ACC-C6E3-4C07-8A9D-27104248D140}"/>
                </a:ext>
              </a:extLst>
            </p:cNvPr>
            <p:cNvSpPr/>
            <p:nvPr/>
          </p:nvSpPr>
          <p:spPr>
            <a:xfrm>
              <a:off x="6338887" y="1760441"/>
              <a:ext cx="104775" cy="1047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47" name="pole tekstowe 46">
              <a:extLst>
                <a:ext uri="{FF2B5EF4-FFF2-40B4-BE49-F238E27FC236}">
                  <a16:creationId xmlns:a16="http://schemas.microsoft.com/office/drawing/2014/main" xmlns="" id="{45ACF89F-4E34-4EB2-AC61-4F544E33066E}"/>
                </a:ext>
              </a:extLst>
            </p:cNvPr>
            <p:cNvSpPr txBox="1"/>
            <p:nvPr/>
          </p:nvSpPr>
          <p:spPr>
            <a:xfrm>
              <a:off x="5467348" y="1642367"/>
              <a:ext cx="981075" cy="41910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r>
                <a:rPr lang="pl-PL" sz="1200" b="1" dirty="0"/>
                <a:t>Białystok</a:t>
              </a:r>
            </a:p>
          </p:txBody>
        </p:sp>
      </p:grpSp>
      <p:grpSp>
        <p:nvGrpSpPr>
          <p:cNvPr id="51" name="Grupa 50">
            <a:extLst>
              <a:ext uri="{FF2B5EF4-FFF2-40B4-BE49-F238E27FC236}">
                <a16:creationId xmlns:a16="http://schemas.microsoft.com/office/drawing/2014/main" xmlns="" id="{114F6551-91BE-447E-AB21-22FDAADAD723}"/>
              </a:ext>
            </a:extLst>
          </p:cNvPr>
          <p:cNvGrpSpPr/>
          <p:nvPr/>
        </p:nvGrpSpPr>
        <p:grpSpPr>
          <a:xfrm>
            <a:off x="5276846" y="3466438"/>
            <a:ext cx="1066798" cy="419100"/>
            <a:chOff x="5276846" y="3466438"/>
            <a:chExt cx="1066798" cy="419100"/>
          </a:xfrm>
        </p:grpSpPr>
        <p:sp>
          <p:nvSpPr>
            <p:cNvPr id="49" name="Owal 48">
              <a:extLst>
                <a:ext uri="{FF2B5EF4-FFF2-40B4-BE49-F238E27FC236}">
                  <a16:creationId xmlns:a16="http://schemas.microsoft.com/office/drawing/2014/main" xmlns="" id="{A22342BF-3132-4F4C-9C03-CC9B8ADD7C34}"/>
                </a:ext>
              </a:extLst>
            </p:cNvPr>
            <p:cNvSpPr/>
            <p:nvPr/>
          </p:nvSpPr>
          <p:spPr>
            <a:xfrm>
              <a:off x="5276846" y="3572022"/>
              <a:ext cx="104775" cy="1047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50" name="pole tekstowe 49">
              <a:extLst>
                <a:ext uri="{FF2B5EF4-FFF2-40B4-BE49-F238E27FC236}">
                  <a16:creationId xmlns:a16="http://schemas.microsoft.com/office/drawing/2014/main" xmlns="" id="{0433206F-FBB4-4FEE-A07D-D33B5DCEE128}"/>
                </a:ext>
              </a:extLst>
            </p:cNvPr>
            <p:cNvSpPr txBox="1"/>
            <p:nvPr/>
          </p:nvSpPr>
          <p:spPr>
            <a:xfrm>
              <a:off x="5362569" y="3466438"/>
              <a:ext cx="981075" cy="41910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r>
                <a:rPr lang="pl-PL" sz="1200" b="1" dirty="0"/>
                <a:t>Kielce</a:t>
              </a:r>
            </a:p>
          </p:txBody>
        </p:sp>
      </p:grpSp>
      <p:grpSp>
        <p:nvGrpSpPr>
          <p:cNvPr id="54" name="Grupa 53">
            <a:extLst>
              <a:ext uri="{FF2B5EF4-FFF2-40B4-BE49-F238E27FC236}">
                <a16:creationId xmlns:a16="http://schemas.microsoft.com/office/drawing/2014/main" xmlns="" id="{6F3A3263-B40B-4901-8CA6-2710F6AE44C4}"/>
              </a:ext>
            </a:extLst>
          </p:cNvPr>
          <p:cNvGrpSpPr/>
          <p:nvPr/>
        </p:nvGrpSpPr>
        <p:grpSpPr>
          <a:xfrm>
            <a:off x="5534021" y="4194078"/>
            <a:ext cx="1014414" cy="433617"/>
            <a:chOff x="5534021" y="4194078"/>
            <a:chExt cx="1014414" cy="433617"/>
          </a:xfrm>
        </p:grpSpPr>
        <p:sp>
          <p:nvSpPr>
            <p:cNvPr id="52" name="Owal 51">
              <a:extLst>
                <a:ext uri="{FF2B5EF4-FFF2-40B4-BE49-F238E27FC236}">
                  <a16:creationId xmlns:a16="http://schemas.microsoft.com/office/drawing/2014/main" xmlns="" id="{6B64E3D8-FA84-4B79-99C5-2E5A65A2A014}"/>
                </a:ext>
              </a:extLst>
            </p:cNvPr>
            <p:cNvSpPr/>
            <p:nvPr/>
          </p:nvSpPr>
          <p:spPr>
            <a:xfrm>
              <a:off x="5534021" y="4194078"/>
              <a:ext cx="104775" cy="1047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53" name="pole tekstowe 52">
              <a:extLst>
                <a:ext uri="{FF2B5EF4-FFF2-40B4-BE49-F238E27FC236}">
                  <a16:creationId xmlns:a16="http://schemas.microsoft.com/office/drawing/2014/main" xmlns="" id="{5DB9D425-9439-4623-BB77-9D29EC10C0D0}"/>
                </a:ext>
              </a:extLst>
            </p:cNvPr>
            <p:cNvSpPr txBox="1"/>
            <p:nvPr/>
          </p:nvSpPr>
          <p:spPr>
            <a:xfrm>
              <a:off x="5567360" y="4208595"/>
              <a:ext cx="981075" cy="41910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r>
                <a:rPr lang="pl-PL" sz="1200" b="1" dirty="0"/>
                <a:t>Tarnów</a:t>
              </a:r>
            </a:p>
          </p:txBody>
        </p:sp>
      </p:grpSp>
      <p:grpSp>
        <p:nvGrpSpPr>
          <p:cNvPr id="57" name="Grupa 56">
            <a:extLst>
              <a:ext uri="{FF2B5EF4-FFF2-40B4-BE49-F238E27FC236}">
                <a16:creationId xmlns:a16="http://schemas.microsoft.com/office/drawing/2014/main" xmlns="" id="{81BF6B75-744B-46F3-A588-73E9610EEB48}"/>
              </a:ext>
            </a:extLst>
          </p:cNvPr>
          <p:cNvGrpSpPr/>
          <p:nvPr/>
        </p:nvGrpSpPr>
        <p:grpSpPr>
          <a:xfrm>
            <a:off x="4071938" y="3400261"/>
            <a:ext cx="1257295" cy="419100"/>
            <a:chOff x="4071938" y="3400261"/>
            <a:chExt cx="1257295" cy="419100"/>
          </a:xfrm>
        </p:grpSpPr>
        <p:sp>
          <p:nvSpPr>
            <p:cNvPr id="55" name="Owal 54">
              <a:extLst>
                <a:ext uri="{FF2B5EF4-FFF2-40B4-BE49-F238E27FC236}">
                  <a16:creationId xmlns:a16="http://schemas.microsoft.com/office/drawing/2014/main" xmlns="" id="{AEE48283-F114-411E-9F2F-E22818102CF0}"/>
                </a:ext>
              </a:extLst>
            </p:cNvPr>
            <p:cNvSpPr/>
            <p:nvPr/>
          </p:nvSpPr>
          <p:spPr>
            <a:xfrm>
              <a:off x="4652958" y="3656905"/>
              <a:ext cx="104775" cy="1047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56" name="pole tekstowe 55">
              <a:extLst>
                <a:ext uri="{FF2B5EF4-FFF2-40B4-BE49-F238E27FC236}">
                  <a16:creationId xmlns:a16="http://schemas.microsoft.com/office/drawing/2014/main" xmlns="" id="{CF5C7FF4-B3B2-46B7-91D6-1732932B5413}"/>
                </a:ext>
              </a:extLst>
            </p:cNvPr>
            <p:cNvSpPr txBox="1"/>
            <p:nvPr/>
          </p:nvSpPr>
          <p:spPr>
            <a:xfrm>
              <a:off x="4071938" y="3400261"/>
              <a:ext cx="1257295" cy="41910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r>
                <a:rPr lang="pl-PL" sz="1200" b="1" dirty="0"/>
                <a:t>Częstochowa</a:t>
              </a:r>
            </a:p>
          </p:txBody>
        </p:sp>
      </p:grpSp>
      <p:grpSp>
        <p:nvGrpSpPr>
          <p:cNvPr id="60" name="Grupa 59">
            <a:extLst>
              <a:ext uri="{FF2B5EF4-FFF2-40B4-BE49-F238E27FC236}">
                <a16:creationId xmlns:a16="http://schemas.microsoft.com/office/drawing/2014/main" xmlns="" id="{A4343432-E711-4079-97FE-5CE1F9CED490}"/>
              </a:ext>
            </a:extLst>
          </p:cNvPr>
          <p:cNvGrpSpPr/>
          <p:nvPr/>
        </p:nvGrpSpPr>
        <p:grpSpPr>
          <a:xfrm>
            <a:off x="3657598" y="1749720"/>
            <a:ext cx="981075" cy="356619"/>
            <a:chOff x="3657598" y="1749720"/>
            <a:chExt cx="981075" cy="356619"/>
          </a:xfrm>
        </p:grpSpPr>
        <p:sp>
          <p:nvSpPr>
            <p:cNvPr id="58" name="Owal 57">
              <a:extLst>
                <a:ext uri="{FF2B5EF4-FFF2-40B4-BE49-F238E27FC236}">
                  <a16:creationId xmlns:a16="http://schemas.microsoft.com/office/drawing/2014/main" xmlns="" id="{060BB16A-BDC1-424B-AFC2-D08910FA729B}"/>
                </a:ext>
              </a:extLst>
            </p:cNvPr>
            <p:cNvSpPr/>
            <p:nvPr/>
          </p:nvSpPr>
          <p:spPr>
            <a:xfrm>
              <a:off x="4086223" y="2001564"/>
              <a:ext cx="104775" cy="1047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59" name="pole tekstowe 58">
              <a:extLst>
                <a:ext uri="{FF2B5EF4-FFF2-40B4-BE49-F238E27FC236}">
                  <a16:creationId xmlns:a16="http://schemas.microsoft.com/office/drawing/2014/main" xmlns="" id="{939159B4-300F-4290-8045-728BF3F4D3AC}"/>
                </a:ext>
              </a:extLst>
            </p:cNvPr>
            <p:cNvSpPr txBox="1"/>
            <p:nvPr/>
          </p:nvSpPr>
          <p:spPr>
            <a:xfrm>
              <a:off x="3657598" y="1749720"/>
              <a:ext cx="981075" cy="33700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ctr"/>
              <a:r>
                <a:rPr lang="pl-PL" sz="1200" b="1" dirty="0"/>
                <a:t>Toruń</a:t>
              </a:r>
            </a:p>
          </p:txBody>
        </p:sp>
      </p:grpSp>
      <p:grpSp>
        <p:nvGrpSpPr>
          <p:cNvPr id="63" name="Grupa 62">
            <a:extLst>
              <a:ext uri="{FF2B5EF4-FFF2-40B4-BE49-F238E27FC236}">
                <a16:creationId xmlns:a16="http://schemas.microsoft.com/office/drawing/2014/main" xmlns="" id="{101504AA-0F9D-4FF3-9E89-70C786B8FA33}"/>
              </a:ext>
            </a:extLst>
          </p:cNvPr>
          <p:cNvGrpSpPr/>
          <p:nvPr/>
        </p:nvGrpSpPr>
        <p:grpSpPr>
          <a:xfrm>
            <a:off x="3509962" y="2168092"/>
            <a:ext cx="1031080" cy="282294"/>
            <a:chOff x="3509962" y="2168092"/>
            <a:chExt cx="1031080" cy="282294"/>
          </a:xfrm>
        </p:grpSpPr>
        <p:sp>
          <p:nvSpPr>
            <p:cNvPr id="61" name="Owal 60">
              <a:extLst>
                <a:ext uri="{FF2B5EF4-FFF2-40B4-BE49-F238E27FC236}">
                  <a16:creationId xmlns:a16="http://schemas.microsoft.com/office/drawing/2014/main" xmlns="" id="{66374C96-283A-495E-B3F5-5B231BBF6342}"/>
                </a:ext>
              </a:extLst>
            </p:cNvPr>
            <p:cNvSpPr/>
            <p:nvPr/>
          </p:nvSpPr>
          <p:spPr>
            <a:xfrm>
              <a:off x="4436267" y="2255392"/>
              <a:ext cx="104775" cy="1047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62" name="pole tekstowe 61">
              <a:extLst>
                <a:ext uri="{FF2B5EF4-FFF2-40B4-BE49-F238E27FC236}">
                  <a16:creationId xmlns:a16="http://schemas.microsoft.com/office/drawing/2014/main" xmlns="" id="{C5086E18-71B1-4369-A9E1-4644BF8BCB1C}"/>
                </a:ext>
              </a:extLst>
            </p:cNvPr>
            <p:cNvSpPr txBox="1"/>
            <p:nvPr/>
          </p:nvSpPr>
          <p:spPr>
            <a:xfrm>
              <a:off x="3509962" y="2168092"/>
              <a:ext cx="981075" cy="28229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r>
                <a:rPr lang="pl-PL" sz="1200" b="1" dirty="0"/>
                <a:t>Włocławek</a:t>
              </a:r>
            </a:p>
          </p:txBody>
        </p:sp>
      </p:grpSp>
      <p:sp>
        <p:nvSpPr>
          <p:cNvPr id="65" name="pole tekstowe 64">
            <a:extLst>
              <a:ext uri="{FF2B5EF4-FFF2-40B4-BE49-F238E27FC236}">
                <a16:creationId xmlns:a16="http://schemas.microsoft.com/office/drawing/2014/main" xmlns="" id="{68588113-236B-4A98-8E9A-A767CE43A2EC}"/>
              </a:ext>
            </a:extLst>
          </p:cNvPr>
          <p:cNvSpPr txBox="1"/>
          <p:nvPr/>
        </p:nvSpPr>
        <p:spPr>
          <a:xfrm>
            <a:off x="659609" y="4524375"/>
            <a:ext cx="497286" cy="21667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pl-PL" sz="1000" b="1" dirty="0"/>
              <a:t>1993</a:t>
            </a:r>
          </a:p>
        </p:txBody>
      </p:sp>
      <p:sp>
        <p:nvSpPr>
          <p:cNvPr id="67" name="pole tekstowe 66">
            <a:extLst>
              <a:ext uri="{FF2B5EF4-FFF2-40B4-BE49-F238E27FC236}">
                <a16:creationId xmlns:a16="http://schemas.microsoft.com/office/drawing/2014/main" xmlns="" id="{CB93D951-6C41-47A8-8598-480F6D827E24}"/>
              </a:ext>
            </a:extLst>
          </p:cNvPr>
          <p:cNvSpPr txBox="1"/>
          <p:nvPr/>
        </p:nvSpPr>
        <p:spPr>
          <a:xfrm>
            <a:off x="659609" y="4347267"/>
            <a:ext cx="530223" cy="21667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pl-PL" sz="1000" b="1" dirty="0"/>
              <a:t>1999</a:t>
            </a:r>
          </a:p>
        </p:txBody>
      </p:sp>
      <p:sp>
        <p:nvSpPr>
          <p:cNvPr id="68" name="pole tekstowe 67">
            <a:extLst>
              <a:ext uri="{FF2B5EF4-FFF2-40B4-BE49-F238E27FC236}">
                <a16:creationId xmlns:a16="http://schemas.microsoft.com/office/drawing/2014/main" xmlns="" id="{B2A9292F-A11B-4F39-AB49-DB7CCCEBB7C2}"/>
              </a:ext>
            </a:extLst>
          </p:cNvPr>
          <p:cNvSpPr txBox="1"/>
          <p:nvPr/>
        </p:nvSpPr>
        <p:spPr>
          <a:xfrm>
            <a:off x="659609" y="4168497"/>
            <a:ext cx="546492" cy="252272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pl-PL" sz="1000" b="1" dirty="0"/>
              <a:t>2000</a:t>
            </a:r>
          </a:p>
        </p:txBody>
      </p:sp>
      <p:sp>
        <p:nvSpPr>
          <p:cNvPr id="69" name="pole tekstowe 68">
            <a:extLst>
              <a:ext uri="{FF2B5EF4-FFF2-40B4-BE49-F238E27FC236}">
                <a16:creationId xmlns:a16="http://schemas.microsoft.com/office/drawing/2014/main" xmlns="" id="{3752E38F-9C50-4BF1-9441-01651E5FDB51}"/>
              </a:ext>
            </a:extLst>
          </p:cNvPr>
          <p:cNvSpPr txBox="1"/>
          <p:nvPr/>
        </p:nvSpPr>
        <p:spPr>
          <a:xfrm>
            <a:off x="659609" y="3993239"/>
            <a:ext cx="871538" cy="4182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pl-PL" sz="1000" b="1" dirty="0"/>
              <a:t>2001</a:t>
            </a:r>
          </a:p>
        </p:txBody>
      </p:sp>
      <p:sp>
        <p:nvSpPr>
          <p:cNvPr id="70" name="pole tekstowe 69">
            <a:extLst>
              <a:ext uri="{FF2B5EF4-FFF2-40B4-BE49-F238E27FC236}">
                <a16:creationId xmlns:a16="http://schemas.microsoft.com/office/drawing/2014/main" xmlns="" id="{D0402EC8-FDDE-4B70-8C55-DD1BDB3E1E7B}"/>
              </a:ext>
            </a:extLst>
          </p:cNvPr>
          <p:cNvSpPr txBox="1"/>
          <p:nvPr/>
        </p:nvSpPr>
        <p:spPr>
          <a:xfrm>
            <a:off x="659609" y="3816273"/>
            <a:ext cx="871538" cy="4182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pl-PL" sz="1000" b="1" dirty="0"/>
              <a:t>2004</a:t>
            </a:r>
          </a:p>
        </p:txBody>
      </p:sp>
      <p:sp>
        <p:nvSpPr>
          <p:cNvPr id="72" name="pole tekstowe 71">
            <a:extLst>
              <a:ext uri="{FF2B5EF4-FFF2-40B4-BE49-F238E27FC236}">
                <a16:creationId xmlns:a16="http://schemas.microsoft.com/office/drawing/2014/main" xmlns="" id="{90A2A25F-9382-4074-879C-1E390373DFC3}"/>
              </a:ext>
            </a:extLst>
          </p:cNvPr>
          <p:cNvSpPr txBox="1"/>
          <p:nvPr/>
        </p:nvSpPr>
        <p:spPr>
          <a:xfrm>
            <a:off x="659609" y="3636781"/>
            <a:ext cx="871538" cy="4182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pl-PL" sz="1000" b="1" dirty="0"/>
              <a:t>2006</a:t>
            </a:r>
          </a:p>
        </p:txBody>
      </p:sp>
      <p:sp>
        <p:nvSpPr>
          <p:cNvPr id="73" name="pole tekstowe 72">
            <a:extLst>
              <a:ext uri="{FF2B5EF4-FFF2-40B4-BE49-F238E27FC236}">
                <a16:creationId xmlns:a16="http://schemas.microsoft.com/office/drawing/2014/main" xmlns="" id="{1FD24053-C210-4E9B-9E13-E0542AD8066E}"/>
              </a:ext>
            </a:extLst>
          </p:cNvPr>
          <p:cNvSpPr txBox="1"/>
          <p:nvPr/>
        </p:nvSpPr>
        <p:spPr>
          <a:xfrm>
            <a:off x="659609" y="3462295"/>
            <a:ext cx="871538" cy="4182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pl-PL" sz="1000" b="1" dirty="0"/>
              <a:t>2007</a:t>
            </a:r>
          </a:p>
        </p:txBody>
      </p:sp>
      <p:sp>
        <p:nvSpPr>
          <p:cNvPr id="74" name="pole tekstowe 73">
            <a:extLst>
              <a:ext uri="{FF2B5EF4-FFF2-40B4-BE49-F238E27FC236}">
                <a16:creationId xmlns:a16="http://schemas.microsoft.com/office/drawing/2014/main" xmlns="" id="{66D2F37E-9E62-44BF-9707-47BD97BA6604}"/>
              </a:ext>
            </a:extLst>
          </p:cNvPr>
          <p:cNvSpPr txBox="1"/>
          <p:nvPr/>
        </p:nvSpPr>
        <p:spPr>
          <a:xfrm>
            <a:off x="659609" y="3287809"/>
            <a:ext cx="871538" cy="4182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pl-PL" sz="1000" b="1" dirty="0"/>
              <a:t>2008</a:t>
            </a:r>
          </a:p>
        </p:txBody>
      </p:sp>
      <p:sp>
        <p:nvSpPr>
          <p:cNvPr id="75" name="pole tekstowe 74">
            <a:extLst>
              <a:ext uri="{FF2B5EF4-FFF2-40B4-BE49-F238E27FC236}">
                <a16:creationId xmlns:a16="http://schemas.microsoft.com/office/drawing/2014/main" xmlns="" id="{88701635-34DD-43AB-A6B5-6911D5B614CA}"/>
              </a:ext>
            </a:extLst>
          </p:cNvPr>
          <p:cNvSpPr txBox="1"/>
          <p:nvPr/>
        </p:nvSpPr>
        <p:spPr>
          <a:xfrm>
            <a:off x="659609" y="3112975"/>
            <a:ext cx="871538" cy="4182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pl-PL" sz="1000" b="1" dirty="0"/>
              <a:t>2014</a:t>
            </a:r>
          </a:p>
        </p:txBody>
      </p:sp>
      <p:sp>
        <p:nvSpPr>
          <p:cNvPr id="76" name="pole tekstowe 75">
            <a:extLst>
              <a:ext uri="{FF2B5EF4-FFF2-40B4-BE49-F238E27FC236}">
                <a16:creationId xmlns:a16="http://schemas.microsoft.com/office/drawing/2014/main" xmlns="" id="{C0435EBC-A6A8-4785-89DD-BC622D7A413F}"/>
              </a:ext>
            </a:extLst>
          </p:cNvPr>
          <p:cNvSpPr txBox="1"/>
          <p:nvPr/>
        </p:nvSpPr>
        <p:spPr>
          <a:xfrm>
            <a:off x="659609" y="2939726"/>
            <a:ext cx="871538" cy="4182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pl-PL" sz="1000" b="1" dirty="0"/>
              <a:t>2015</a:t>
            </a:r>
          </a:p>
        </p:txBody>
      </p:sp>
      <p:sp>
        <p:nvSpPr>
          <p:cNvPr id="77" name="pole tekstowe 76">
            <a:extLst>
              <a:ext uri="{FF2B5EF4-FFF2-40B4-BE49-F238E27FC236}">
                <a16:creationId xmlns:a16="http://schemas.microsoft.com/office/drawing/2014/main" xmlns="" id="{748D4760-FF38-4129-97F8-42EA9339AB46}"/>
              </a:ext>
            </a:extLst>
          </p:cNvPr>
          <p:cNvSpPr txBox="1"/>
          <p:nvPr/>
        </p:nvSpPr>
        <p:spPr>
          <a:xfrm>
            <a:off x="659609" y="2765682"/>
            <a:ext cx="871538" cy="4182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pl-PL" sz="1000" b="1" dirty="0"/>
              <a:t>2016</a:t>
            </a:r>
          </a:p>
        </p:txBody>
      </p:sp>
      <p:sp>
        <p:nvSpPr>
          <p:cNvPr id="78" name="pole tekstowe 77">
            <a:extLst>
              <a:ext uri="{FF2B5EF4-FFF2-40B4-BE49-F238E27FC236}">
                <a16:creationId xmlns:a16="http://schemas.microsoft.com/office/drawing/2014/main" xmlns="" id="{FA1BC2AD-6EAF-43AD-81B7-9FB5985A17B0}"/>
              </a:ext>
            </a:extLst>
          </p:cNvPr>
          <p:cNvSpPr txBox="1"/>
          <p:nvPr/>
        </p:nvSpPr>
        <p:spPr>
          <a:xfrm>
            <a:off x="659609" y="2587563"/>
            <a:ext cx="871538" cy="4182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pl-PL" sz="1000" b="1" dirty="0"/>
              <a:t>2017</a:t>
            </a:r>
          </a:p>
        </p:txBody>
      </p:sp>
      <p:sp>
        <p:nvSpPr>
          <p:cNvPr id="79" name="pole tekstowe 78">
            <a:extLst>
              <a:ext uri="{FF2B5EF4-FFF2-40B4-BE49-F238E27FC236}">
                <a16:creationId xmlns:a16="http://schemas.microsoft.com/office/drawing/2014/main" xmlns="" id="{4126DD39-18C2-4861-8F56-6B6260905184}"/>
              </a:ext>
            </a:extLst>
          </p:cNvPr>
          <p:cNvSpPr txBox="1"/>
          <p:nvPr/>
        </p:nvSpPr>
        <p:spPr>
          <a:xfrm>
            <a:off x="659609" y="2414768"/>
            <a:ext cx="871538" cy="4182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pl-PL" sz="1000" b="1" dirty="0"/>
              <a:t>2019</a:t>
            </a:r>
          </a:p>
        </p:txBody>
      </p:sp>
      <p:cxnSp>
        <p:nvCxnSpPr>
          <p:cNvPr id="82" name="Łącznik prosty ze strzałką 81">
            <a:extLst>
              <a:ext uri="{FF2B5EF4-FFF2-40B4-BE49-F238E27FC236}">
                <a16:creationId xmlns:a16="http://schemas.microsoft.com/office/drawing/2014/main" xmlns="" id="{F76BC846-378F-46DE-B258-F6F61B63F988}"/>
              </a:ext>
            </a:extLst>
          </p:cNvPr>
          <p:cNvCxnSpPr>
            <a:cxnSpLocks/>
          </p:cNvCxnSpPr>
          <p:nvPr/>
        </p:nvCxnSpPr>
        <p:spPr>
          <a:xfrm flipV="1">
            <a:off x="585788" y="2292865"/>
            <a:ext cx="0" cy="2400648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639D52B6-709C-E948-94F2-B5DA2C3E289A}"/>
              </a:ext>
            </a:extLst>
          </p:cNvPr>
          <p:cNvSpPr txBox="1"/>
          <p:nvPr/>
        </p:nvSpPr>
        <p:spPr>
          <a:xfrm>
            <a:off x="1683099" y="35671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578867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750"/>
                            </p:stCondLst>
                            <p:childTnLst>
                              <p:par>
                                <p:cTn id="4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2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250"/>
                            </p:stCondLst>
                            <p:childTnLst>
                              <p:par>
                                <p:cTn id="6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75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750"/>
                            </p:stCondLst>
                            <p:childTnLst>
                              <p:par>
                                <p:cTn id="8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625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7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875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1750"/>
                            </p:stCondLst>
                            <p:childTnLst>
                              <p:par>
                                <p:cTn id="11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225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3500"/>
                            </p:stCondLst>
                            <p:childTnLst>
                              <p:par>
                                <p:cTn id="12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4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25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6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7750"/>
                            </p:stCondLst>
                            <p:childTnLst>
                              <p:par>
                                <p:cTn id="13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825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7" grpId="0"/>
      <p:bldP spid="68" grpId="0"/>
      <p:bldP spid="69" grpId="0"/>
      <p:bldP spid="70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xmlns="" id="{94F837CA-8AE0-5D46-965B-D23CE336FB28}"/>
              </a:ext>
            </a:extLst>
          </p:cNvPr>
          <p:cNvGrpSpPr/>
          <p:nvPr/>
        </p:nvGrpSpPr>
        <p:grpSpPr>
          <a:xfrm>
            <a:off x="241967" y="80211"/>
            <a:ext cx="5602705" cy="780401"/>
            <a:chOff x="241967" y="80211"/>
            <a:chExt cx="5602705" cy="780401"/>
          </a:xfrm>
        </p:grpSpPr>
        <p:sp>
          <p:nvSpPr>
            <p:cNvPr id="29" name="Zaokrąglony prostokąt 28">
              <a:extLst>
                <a:ext uri="{FF2B5EF4-FFF2-40B4-BE49-F238E27FC236}">
                  <a16:creationId xmlns:a16="http://schemas.microsoft.com/office/drawing/2014/main" xmlns="" id="{18C08C28-B066-424F-872B-4ABA1F745781}"/>
                </a:ext>
              </a:extLst>
            </p:cNvPr>
            <p:cNvSpPr/>
            <p:nvPr/>
          </p:nvSpPr>
          <p:spPr>
            <a:xfrm>
              <a:off x="241967" y="80211"/>
              <a:ext cx="5602705" cy="780401"/>
            </a:xfrm>
            <a:prstGeom prst="roundRect">
              <a:avLst>
                <a:gd name="adj" fmla="val 65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21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5" name="Tytuł 2">
              <a:extLst>
                <a:ext uri="{FF2B5EF4-FFF2-40B4-BE49-F238E27FC236}">
                  <a16:creationId xmlns:a16="http://schemas.microsoft.com/office/drawing/2014/main" xmlns="" id="{8492B46D-609C-0949-B44C-D7D0AEC909D0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17756"/>
              <a:ext cx="5227053" cy="68411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lang="pl-PL" sz="2000" b="1" kern="1200" cap="all" normalizeH="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l-PL" cap="none" dirty="0">
                  <a:latin typeface="Montserrat" pitchFamily="2" charset="0"/>
                </a:rPr>
                <a:t>Historia rozwoju </a:t>
              </a:r>
              <a:r>
                <a:rPr lang="pl-PL" cap="none" dirty="0" err="1">
                  <a:latin typeface="Montserrat" pitchFamily="2" charset="0"/>
                </a:rPr>
                <a:t>Comarch</a:t>
              </a:r>
              <a:r>
                <a:rPr lang="pl-PL" cap="none" dirty="0">
                  <a:latin typeface="Montserrat" pitchFamily="2" charset="0"/>
                </a:rPr>
                <a:t> 1999-2018 </a:t>
              </a:r>
              <a:br>
                <a:rPr lang="pl-PL" cap="none" dirty="0">
                  <a:latin typeface="Montserrat" pitchFamily="2" charset="0"/>
                </a:rPr>
              </a:br>
              <a:r>
                <a:rPr lang="pl-PL" cap="none" dirty="0">
                  <a:solidFill>
                    <a:schemeClr val="accent3"/>
                  </a:solidFill>
                  <a:latin typeface="Montserrat" pitchFamily="2" charset="0"/>
                </a:rPr>
                <a:t>Wejście na rynki międzynarodowe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967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BF2EA1F-9296-684A-BBE6-C690F8E027B2}"/>
              </a:ext>
            </a:extLst>
          </p:cNvPr>
          <p:cNvSpPr/>
          <p:nvPr/>
        </p:nvSpPr>
        <p:spPr>
          <a:xfrm>
            <a:off x="0" y="4747532"/>
            <a:ext cx="9142676" cy="408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F27624-7FEE-9F41-B1D2-EC43738ABF31}"/>
              </a:ext>
            </a:extLst>
          </p:cNvPr>
          <p:cNvSpPr txBox="1"/>
          <p:nvPr/>
        </p:nvSpPr>
        <p:spPr>
          <a:xfrm>
            <a:off x="1880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1999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xmlns="" id="{9C4800DF-4F3C-F843-952B-072A3B3A2ED2}"/>
              </a:ext>
            </a:extLst>
          </p:cNvPr>
          <p:cNvCxnSpPr>
            <a:cxnSpLocks/>
            <a:stCxn id="9" idx="6"/>
            <a:endCxn id="10" idx="2"/>
          </p:cNvCxnSpPr>
          <p:nvPr/>
        </p:nvCxnSpPr>
        <p:spPr>
          <a:xfrm>
            <a:off x="495257" y="5057599"/>
            <a:ext cx="7997067" cy="206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wal 8">
            <a:extLst>
              <a:ext uri="{FF2B5EF4-FFF2-40B4-BE49-F238E27FC236}">
                <a16:creationId xmlns:a16="http://schemas.microsoft.com/office/drawing/2014/main" xmlns="" id="{8D30A52D-E3E2-4643-A81D-4B2C688DC63F}"/>
              </a:ext>
            </a:extLst>
          </p:cNvPr>
          <p:cNvSpPr/>
          <p:nvPr/>
        </p:nvSpPr>
        <p:spPr>
          <a:xfrm>
            <a:off x="426677" y="5023309"/>
            <a:ext cx="68580" cy="6858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/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xmlns="" id="{5C0A8BCD-64FF-1247-8B65-ADFF53A444BF}"/>
              </a:ext>
            </a:extLst>
          </p:cNvPr>
          <p:cNvSpPr/>
          <p:nvPr/>
        </p:nvSpPr>
        <p:spPr>
          <a:xfrm>
            <a:off x="8492324" y="5025370"/>
            <a:ext cx="68580" cy="6858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/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xmlns="" id="{8F6259AB-66E5-A149-95F4-1F25E93F5164}"/>
              </a:ext>
            </a:extLst>
          </p:cNvPr>
          <p:cNvGrpSpPr/>
          <p:nvPr/>
        </p:nvGrpSpPr>
        <p:grpSpPr>
          <a:xfrm>
            <a:off x="4701865" y="1771650"/>
            <a:ext cx="81160" cy="81160"/>
            <a:chOff x="779134" y="514012"/>
            <a:chExt cx="281354" cy="281354"/>
          </a:xfrm>
        </p:grpSpPr>
        <p:sp>
          <p:nvSpPr>
            <p:cNvPr id="12" name="Łza 11">
              <a:extLst>
                <a:ext uri="{FF2B5EF4-FFF2-40B4-BE49-F238E27FC236}">
                  <a16:creationId xmlns:a16="http://schemas.microsoft.com/office/drawing/2014/main" xmlns="" id="{041BF286-AE7D-2444-8EFE-8D4912B3DD56}"/>
                </a:ext>
              </a:extLst>
            </p:cNvPr>
            <p:cNvSpPr/>
            <p:nvPr/>
          </p:nvSpPr>
          <p:spPr>
            <a:xfrm rot="8100000">
              <a:off x="779134" y="514012"/>
              <a:ext cx="281354" cy="281354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13" name="Owal 12">
              <a:extLst>
                <a:ext uri="{FF2B5EF4-FFF2-40B4-BE49-F238E27FC236}">
                  <a16:creationId xmlns:a16="http://schemas.microsoft.com/office/drawing/2014/main" xmlns="" id="{CEC64D42-D749-8049-81BD-A803B09B6CE6}"/>
                </a:ext>
              </a:extLst>
            </p:cNvPr>
            <p:cNvSpPr/>
            <p:nvPr/>
          </p:nvSpPr>
          <p:spPr>
            <a:xfrm>
              <a:off x="830535" y="565413"/>
              <a:ext cx="178552" cy="1785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C80489E3-9574-4046-AA7C-DF3A492EB84C}"/>
              </a:ext>
            </a:extLst>
          </p:cNvPr>
          <p:cNvSpPr txBox="1"/>
          <p:nvPr/>
        </p:nvSpPr>
        <p:spPr>
          <a:xfrm>
            <a:off x="3882147" y="1715891"/>
            <a:ext cx="787091" cy="192677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r>
              <a:rPr lang="pl-PL" sz="800" b="1" dirty="0" err="1"/>
              <a:t>Comarch</a:t>
            </a:r>
            <a:r>
              <a:rPr lang="pl-PL" sz="800" b="1" dirty="0"/>
              <a:t> AG</a:t>
            </a:r>
          </a:p>
        </p:txBody>
      </p:sp>
      <p:grpSp>
        <p:nvGrpSpPr>
          <p:cNvPr id="20" name="Grupa 19">
            <a:extLst>
              <a:ext uri="{FF2B5EF4-FFF2-40B4-BE49-F238E27FC236}">
                <a16:creationId xmlns:a16="http://schemas.microsoft.com/office/drawing/2014/main" xmlns="" id="{622E5C30-7EB7-3945-96CF-9DA1AD9CE510}"/>
              </a:ext>
            </a:extLst>
          </p:cNvPr>
          <p:cNvGrpSpPr/>
          <p:nvPr/>
        </p:nvGrpSpPr>
        <p:grpSpPr>
          <a:xfrm>
            <a:off x="241967" y="80211"/>
            <a:ext cx="5602705" cy="780401"/>
            <a:chOff x="241967" y="80211"/>
            <a:chExt cx="5602705" cy="780401"/>
          </a:xfrm>
        </p:grpSpPr>
        <p:sp>
          <p:nvSpPr>
            <p:cNvPr id="21" name="Zaokrąglony prostokąt 20">
              <a:extLst>
                <a:ext uri="{FF2B5EF4-FFF2-40B4-BE49-F238E27FC236}">
                  <a16:creationId xmlns:a16="http://schemas.microsoft.com/office/drawing/2014/main" xmlns="" id="{E7465B65-3925-A940-B385-6AD7D01D4134}"/>
                </a:ext>
              </a:extLst>
            </p:cNvPr>
            <p:cNvSpPr/>
            <p:nvPr/>
          </p:nvSpPr>
          <p:spPr>
            <a:xfrm>
              <a:off x="241967" y="80211"/>
              <a:ext cx="5602705" cy="780401"/>
            </a:xfrm>
            <a:prstGeom prst="roundRect">
              <a:avLst>
                <a:gd name="adj" fmla="val 65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21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22" name="Tytuł 2">
              <a:extLst>
                <a:ext uri="{FF2B5EF4-FFF2-40B4-BE49-F238E27FC236}">
                  <a16:creationId xmlns:a16="http://schemas.microsoft.com/office/drawing/2014/main" xmlns="" id="{24FBFBEC-E9DD-9845-A31B-5B2663EB6845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17756"/>
              <a:ext cx="5227053" cy="68411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lang="pl-PL" sz="2000" b="1" kern="1200" cap="all" normalizeH="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l-PL" cap="none" dirty="0">
                  <a:latin typeface="Montserrat" pitchFamily="2" charset="0"/>
                </a:rPr>
                <a:t>Historia rozwoju </a:t>
              </a:r>
              <a:r>
                <a:rPr lang="pl-PL" cap="none" dirty="0" err="1">
                  <a:latin typeface="Montserrat" pitchFamily="2" charset="0"/>
                </a:rPr>
                <a:t>Comarch</a:t>
              </a:r>
              <a:r>
                <a:rPr lang="pl-PL" cap="none" dirty="0">
                  <a:latin typeface="Montserrat" pitchFamily="2" charset="0"/>
                </a:rPr>
                <a:t> 1999-2018 </a:t>
              </a:r>
              <a:br>
                <a:rPr lang="pl-PL" cap="none" dirty="0">
                  <a:latin typeface="Montserrat" pitchFamily="2" charset="0"/>
                </a:rPr>
              </a:br>
              <a:r>
                <a:rPr lang="pl-PL" cap="none" dirty="0">
                  <a:solidFill>
                    <a:schemeClr val="accent3"/>
                  </a:solidFill>
                  <a:latin typeface="Montserrat" pitchFamily="2" charset="0"/>
                </a:rPr>
                <a:t>Wejście na rynki międzynarodowe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805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">
        <p:fade/>
      </p:transition>
    </mc:Choice>
    <mc:Fallback xmlns="">
      <p:transition spd="med" advClick="0" advTm="4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BF2EA1F-9296-684A-BBE6-C690F8E027B2}"/>
              </a:ext>
            </a:extLst>
          </p:cNvPr>
          <p:cNvSpPr/>
          <p:nvPr/>
        </p:nvSpPr>
        <p:spPr>
          <a:xfrm>
            <a:off x="0" y="4747532"/>
            <a:ext cx="9142676" cy="408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F27624-7FEE-9F41-B1D2-EC43738ABF31}"/>
              </a:ext>
            </a:extLst>
          </p:cNvPr>
          <p:cNvSpPr txBox="1"/>
          <p:nvPr/>
        </p:nvSpPr>
        <p:spPr>
          <a:xfrm>
            <a:off x="1880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1999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xmlns="" id="{9C4800DF-4F3C-F843-952B-072A3B3A2ED2}"/>
              </a:ext>
            </a:extLst>
          </p:cNvPr>
          <p:cNvCxnSpPr>
            <a:cxnSpLocks/>
            <a:stCxn id="9" idx="6"/>
            <a:endCxn id="10" idx="2"/>
          </p:cNvCxnSpPr>
          <p:nvPr/>
        </p:nvCxnSpPr>
        <p:spPr>
          <a:xfrm>
            <a:off x="495257" y="5057599"/>
            <a:ext cx="7997067" cy="206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wal 8">
            <a:extLst>
              <a:ext uri="{FF2B5EF4-FFF2-40B4-BE49-F238E27FC236}">
                <a16:creationId xmlns:a16="http://schemas.microsoft.com/office/drawing/2014/main" xmlns="" id="{8D30A52D-E3E2-4643-A81D-4B2C688DC63F}"/>
              </a:ext>
            </a:extLst>
          </p:cNvPr>
          <p:cNvSpPr/>
          <p:nvPr/>
        </p:nvSpPr>
        <p:spPr>
          <a:xfrm>
            <a:off x="426677" y="5023309"/>
            <a:ext cx="68580" cy="6858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/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xmlns="" id="{5C0A8BCD-64FF-1247-8B65-ADFF53A444BF}"/>
              </a:ext>
            </a:extLst>
          </p:cNvPr>
          <p:cNvSpPr/>
          <p:nvPr/>
        </p:nvSpPr>
        <p:spPr>
          <a:xfrm>
            <a:off x="8492324" y="5025370"/>
            <a:ext cx="68580" cy="6858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xmlns="" id="{825AB5BE-916C-BA42-9084-E175BE654175}"/>
              </a:ext>
            </a:extLst>
          </p:cNvPr>
          <p:cNvSpPr txBox="1"/>
          <p:nvPr/>
        </p:nvSpPr>
        <p:spPr>
          <a:xfrm>
            <a:off x="781445" y="2106603"/>
            <a:ext cx="1162050" cy="192677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r>
              <a:rPr lang="pl-PL" sz="800" b="1" dirty="0" err="1"/>
              <a:t>Comarch</a:t>
            </a:r>
            <a:r>
              <a:rPr lang="pl-PL" sz="800" b="1" dirty="0"/>
              <a:t>, Inc.</a:t>
            </a:r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xmlns="" id="{36858238-E4E5-524B-84D3-6D9464422B2F}"/>
              </a:ext>
            </a:extLst>
          </p:cNvPr>
          <p:cNvGrpSpPr/>
          <p:nvPr/>
        </p:nvGrpSpPr>
        <p:grpSpPr>
          <a:xfrm>
            <a:off x="1971620" y="2153733"/>
            <a:ext cx="81160" cy="81160"/>
            <a:chOff x="779134" y="514012"/>
            <a:chExt cx="281354" cy="281354"/>
          </a:xfrm>
        </p:grpSpPr>
        <p:sp>
          <p:nvSpPr>
            <p:cNvPr id="17" name="Łza 16">
              <a:extLst>
                <a:ext uri="{FF2B5EF4-FFF2-40B4-BE49-F238E27FC236}">
                  <a16:creationId xmlns:a16="http://schemas.microsoft.com/office/drawing/2014/main" xmlns="" id="{44B2ADE7-819C-9740-BFE5-7AC6B060E4DD}"/>
                </a:ext>
              </a:extLst>
            </p:cNvPr>
            <p:cNvSpPr/>
            <p:nvPr/>
          </p:nvSpPr>
          <p:spPr>
            <a:xfrm rot="8100000">
              <a:off x="779134" y="514012"/>
              <a:ext cx="281354" cy="281354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18" name="Owal 17">
              <a:extLst>
                <a:ext uri="{FF2B5EF4-FFF2-40B4-BE49-F238E27FC236}">
                  <a16:creationId xmlns:a16="http://schemas.microsoft.com/office/drawing/2014/main" xmlns="" id="{B94B8F04-0683-1742-AA27-554F31FEAE0D}"/>
                </a:ext>
              </a:extLst>
            </p:cNvPr>
            <p:cNvSpPr/>
            <p:nvPr/>
          </p:nvSpPr>
          <p:spPr>
            <a:xfrm>
              <a:off x="830534" y="565412"/>
              <a:ext cx="178554" cy="1785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xmlns="" id="{ADF45086-6815-174C-BD54-9E7F7FFE377F}"/>
              </a:ext>
            </a:extLst>
          </p:cNvPr>
          <p:cNvGrpSpPr/>
          <p:nvPr/>
        </p:nvGrpSpPr>
        <p:grpSpPr>
          <a:xfrm>
            <a:off x="241967" y="80211"/>
            <a:ext cx="5602705" cy="780401"/>
            <a:chOff x="241967" y="80211"/>
            <a:chExt cx="5602705" cy="780401"/>
          </a:xfrm>
        </p:grpSpPr>
        <p:sp>
          <p:nvSpPr>
            <p:cNvPr id="21" name="Zaokrąglony prostokąt 20">
              <a:extLst>
                <a:ext uri="{FF2B5EF4-FFF2-40B4-BE49-F238E27FC236}">
                  <a16:creationId xmlns:a16="http://schemas.microsoft.com/office/drawing/2014/main" xmlns="" id="{A688CCCD-88CC-1049-A5DA-67511250CE87}"/>
                </a:ext>
              </a:extLst>
            </p:cNvPr>
            <p:cNvSpPr/>
            <p:nvPr/>
          </p:nvSpPr>
          <p:spPr>
            <a:xfrm>
              <a:off x="241967" y="80211"/>
              <a:ext cx="5602705" cy="780401"/>
            </a:xfrm>
            <a:prstGeom prst="roundRect">
              <a:avLst>
                <a:gd name="adj" fmla="val 65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21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22" name="Tytuł 2">
              <a:extLst>
                <a:ext uri="{FF2B5EF4-FFF2-40B4-BE49-F238E27FC236}">
                  <a16:creationId xmlns:a16="http://schemas.microsoft.com/office/drawing/2014/main" xmlns="" id="{76A3DEEB-5548-8243-A02D-16CF20E63A6D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17756"/>
              <a:ext cx="5227053" cy="68411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lang="pl-PL" sz="2000" b="1" kern="1200" cap="all" normalizeH="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l-PL" cap="none" dirty="0">
                  <a:latin typeface="Montserrat" pitchFamily="2" charset="0"/>
                </a:rPr>
                <a:t>Historia rozwoju </a:t>
              </a:r>
              <a:r>
                <a:rPr lang="pl-PL" cap="none" dirty="0" err="1">
                  <a:latin typeface="Montserrat" pitchFamily="2" charset="0"/>
                </a:rPr>
                <a:t>Comarch</a:t>
              </a:r>
              <a:r>
                <a:rPr lang="pl-PL" cap="none" dirty="0">
                  <a:latin typeface="Montserrat" pitchFamily="2" charset="0"/>
                </a:rPr>
                <a:t> 1999-2018 </a:t>
              </a:r>
              <a:br>
                <a:rPr lang="pl-PL" cap="none" dirty="0">
                  <a:latin typeface="Montserrat" pitchFamily="2" charset="0"/>
                </a:rPr>
              </a:br>
              <a:r>
                <a:rPr lang="pl-PL" cap="none" dirty="0">
                  <a:solidFill>
                    <a:schemeClr val="accent3"/>
                  </a:solidFill>
                  <a:latin typeface="Montserrat" pitchFamily="2" charset="0"/>
                </a:rPr>
                <a:t>Wejście na rynki międzynarodowe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15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">
        <p:fade/>
      </p:transition>
    </mc:Choice>
    <mc:Fallback xmlns="">
      <p:transition spd="med" advClick="0" advTm="4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BF2EA1F-9296-684A-BBE6-C690F8E027B2}"/>
              </a:ext>
            </a:extLst>
          </p:cNvPr>
          <p:cNvSpPr/>
          <p:nvPr/>
        </p:nvSpPr>
        <p:spPr>
          <a:xfrm>
            <a:off x="0" y="4747532"/>
            <a:ext cx="9142676" cy="408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F27624-7FEE-9F41-B1D2-EC43738ABF31}"/>
              </a:ext>
            </a:extLst>
          </p:cNvPr>
          <p:cNvSpPr txBox="1"/>
          <p:nvPr/>
        </p:nvSpPr>
        <p:spPr>
          <a:xfrm>
            <a:off x="1880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096B9FED-885B-0242-AF5E-CF2EF7E8B2EA}"/>
              </a:ext>
            </a:extLst>
          </p:cNvPr>
          <p:cNvSpPr txBox="1"/>
          <p:nvPr/>
        </p:nvSpPr>
        <p:spPr>
          <a:xfrm>
            <a:off x="724974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2004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583641F5-D06B-DA48-890A-CD4015C5657C}"/>
              </a:ext>
            </a:extLst>
          </p:cNvPr>
          <p:cNvSpPr txBox="1"/>
          <p:nvPr/>
        </p:nvSpPr>
        <p:spPr>
          <a:xfrm>
            <a:off x="837767" y="3140074"/>
            <a:ext cx="1307143" cy="192677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r>
              <a:rPr lang="pl-PL" sz="800" b="1" dirty="0" err="1"/>
              <a:t>Comarch</a:t>
            </a:r>
            <a:r>
              <a:rPr lang="pl-PL" sz="800" b="1" dirty="0"/>
              <a:t> Panama, Inc.</a:t>
            </a:r>
          </a:p>
        </p:txBody>
      </p:sp>
      <p:grpSp>
        <p:nvGrpSpPr>
          <p:cNvPr id="39" name="Grupa 38">
            <a:extLst>
              <a:ext uri="{FF2B5EF4-FFF2-40B4-BE49-F238E27FC236}">
                <a16:creationId xmlns:a16="http://schemas.microsoft.com/office/drawing/2014/main" xmlns="" id="{1E19BFB4-531D-F540-B8CC-115740B5A763}"/>
              </a:ext>
            </a:extLst>
          </p:cNvPr>
          <p:cNvGrpSpPr/>
          <p:nvPr/>
        </p:nvGrpSpPr>
        <p:grpSpPr>
          <a:xfrm>
            <a:off x="2161719" y="3195833"/>
            <a:ext cx="81160" cy="81160"/>
            <a:chOff x="779134" y="514012"/>
            <a:chExt cx="281354" cy="281354"/>
          </a:xfrm>
        </p:grpSpPr>
        <p:sp>
          <p:nvSpPr>
            <p:cNvPr id="40" name="Łza 39">
              <a:extLst>
                <a:ext uri="{FF2B5EF4-FFF2-40B4-BE49-F238E27FC236}">
                  <a16:creationId xmlns:a16="http://schemas.microsoft.com/office/drawing/2014/main" xmlns="" id="{1F0832F9-E5CB-0648-83D0-D12B8EE92F82}"/>
                </a:ext>
              </a:extLst>
            </p:cNvPr>
            <p:cNvSpPr/>
            <p:nvPr/>
          </p:nvSpPr>
          <p:spPr>
            <a:xfrm rot="8100000">
              <a:off x="779134" y="514012"/>
              <a:ext cx="281354" cy="281354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41" name="Owal 40">
              <a:extLst>
                <a:ext uri="{FF2B5EF4-FFF2-40B4-BE49-F238E27FC236}">
                  <a16:creationId xmlns:a16="http://schemas.microsoft.com/office/drawing/2014/main" xmlns="" id="{89DD6D0B-3022-F449-9881-D94590B8E7F8}"/>
                </a:ext>
              </a:extLst>
            </p:cNvPr>
            <p:cNvSpPr/>
            <p:nvPr/>
          </p:nvSpPr>
          <p:spPr>
            <a:xfrm>
              <a:off x="830534" y="565412"/>
              <a:ext cx="178554" cy="1785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B0B8652F-7EED-5E44-9A40-C9B6E3B9FFBD}"/>
              </a:ext>
            </a:extLst>
          </p:cNvPr>
          <p:cNvGrpSpPr/>
          <p:nvPr/>
        </p:nvGrpSpPr>
        <p:grpSpPr>
          <a:xfrm>
            <a:off x="426677" y="5023309"/>
            <a:ext cx="8134227" cy="70641"/>
            <a:chOff x="426677" y="5023309"/>
            <a:chExt cx="8134227" cy="70641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xmlns="" id="{9C4800DF-4F3C-F843-952B-072A3B3A2ED2}"/>
                </a:ext>
              </a:extLst>
            </p:cNvPr>
            <p:cNvCxnSpPr>
              <a:cxnSpLocks/>
              <a:stCxn id="9" idx="6"/>
              <a:endCxn id="10" idx="2"/>
            </p:cNvCxnSpPr>
            <p:nvPr/>
          </p:nvCxnSpPr>
          <p:spPr>
            <a:xfrm>
              <a:off x="495257" y="5057599"/>
              <a:ext cx="7997067" cy="2061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wal 8">
              <a:extLst>
                <a:ext uri="{FF2B5EF4-FFF2-40B4-BE49-F238E27FC236}">
                  <a16:creationId xmlns:a16="http://schemas.microsoft.com/office/drawing/2014/main" xmlns="" id="{8D30A52D-E3E2-4643-A81D-4B2C688DC63F}"/>
                </a:ext>
              </a:extLst>
            </p:cNvPr>
            <p:cNvSpPr/>
            <p:nvPr/>
          </p:nvSpPr>
          <p:spPr>
            <a:xfrm>
              <a:off x="426677" y="5023309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10" name="Owal 9">
              <a:extLst>
                <a:ext uri="{FF2B5EF4-FFF2-40B4-BE49-F238E27FC236}">
                  <a16:creationId xmlns:a16="http://schemas.microsoft.com/office/drawing/2014/main" xmlns="" id="{5C0A8BCD-64FF-1247-8B65-ADFF53A444BF}"/>
                </a:ext>
              </a:extLst>
            </p:cNvPr>
            <p:cNvSpPr/>
            <p:nvPr/>
          </p:nvSpPr>
          <p:spPr>
            <a:xfrm>
              <a:off x="8492324" y="5025370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7" name="Grupa 16">
            <a:extLst>
              <a:ext uri="{FF2B5EF4-FFF2-40B4-BE49-F238E27FC236}">
                <a16:creationId xmlns:a16="http://schemas.microsoft.com/office/drawing/2014/main" xmlns="" id="{671DAB17-BEAD-784A-8B54-22C61CFAE3D5}"/>
              </a:ext>
            </a:extLst>
          </p:cNvPr>
          <p:cNvGrpSpPr/>
          <p:nvPr/>
        </p:nvGrpSpPr>
        <p:grpSpPr>
          <a:xfrm>
            <a:off x="241967" y="80211"/>
            <a:ext cx="5602705" cy="780401"/>
            <a:chOff x="241967" y="80211"/>
            <a:chExt cx="5602705" cy="780401"/>
          </a:xfrm>
        </p:grpSpPr>
        <p:sp>
          <p:nvSpPr>
            <p:cNvPr id="18" name="Zaokrąglony prostokąt 17">
              <a:extLst>
                <a:ext uri="{FF2B5EF4-FFF2-40B4-BE49-F238E27FC236}">
                  <a16:creationId xmlns:a16="http://schemas.microsoft.com/office/drawing/2014/main" xmlns="" id="{15306FAA-90F7-CF48-A219-1202AECC2376}"/>
                </a:ext>
              </a:extLst>
            </p:cNvPr>
            <p:cNvSpPr/>
            <p:nvPr/>
          </p:nvSpPr>
          <p:spPr>
            <a:xfrm>
              <a:off x="241967" y="80211"/>
              <a:ext cx="5602705" cy="780401"/>
            </a:xfrm>
            <a:prstGeom prst="roundRect">
              <a:avLst>
                <a:gd name="adj" fmla="val 65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21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20" name="Tytuł 2">
              <a:extLst>
                <a:ext uri="{FF2B5EF4-FFF2-40B4-BE49-F238E27FC236}">
                  <a16:creationId xmlns:a16="http://schemas.microsoft.com/office/drawing/2014/main" xmlns="" id="{B4B152E3-A101-5546-BA74-00E998AF9047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17756"/>
              <a:ext cx="5227053" cy="68411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lang="pl-PL" sz="2000" b="1" kern="1200" cap="all" normalizeH="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l-PL" cap="none" dirty="0">
                  <a:latin typeface="Montserrat" pitchFamily="2" charset="0"/>
                </a:rPr>
                <a:t>Historia rozwoju </a:t>
              </a:r>
              <a:r>
                <a:rPr lang="pl-PL" cap="none" dirty="0" err="1">
                  <a:latin typeface="Montserrat" pitchFamily="2" charset="0"/>
                </a:rPr>
                <a:t>Comarch</a:t>
              </a:r>
              <a:r>
                <a:rPr lang="pl-PL" cap="none" dirty="0">
                  <a:latin typeface="Montserrat" pitchFamily="2" charset="0"/>
                </a:rPr>
                <a:t> 1999-2018 </a:t>
              </a:r>
              <a:br>
                <a:rPr lang="pl-PL" cap="none" dirty="0">
                  <a:latin typeface="Montserrat" pitchFamily="2" charset="0"/>
                </a:rPr>
              </a:br>
              <a:r>
                <a:rPr lang="pl-PL" cap="none" dirty="0">
                  <a:solidFill>
                    <a:schemeClr val="accent3"/>
                  </a:solidFill>
                  <a:latin typeface="Montserrat" pitchFamily="2" charset="0"/>
                </a:rPr>
                <a:t>Wejście na rynki międzynarodowe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655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">
        <p:fade/>
      </p:transition>
    </mc:Choice>
    <mc:Fallback xmlns="">
      <p:transition spd="med" advClick="0" advTm="4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BF2EA1F-9296-684A-BBE6-C690F8E027B2}"/>
              </a:ext>
            </a:extLst>
          </p:cNvPr>
          <p:cNvSpPr/>
          <p:nvPr/>
        </p:nvSpPr>
        <p:spPr>
          <a:xfrm>
            <a:off x="0" y="4747532"/>
            <a:ext cx="9142676" cy="408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F27624-7FEE-9F41-B1D2-EC43738ABF31}"/>
              </a:ext>
            </a:extLst>
          </p:cNvPr>
          <p:cNvSpPr txBox="1"/>
          <p:nvPr/>
        </p:nvSpPr>
        <p:spPr>
          <a:xfrm>
            <a:off x="1880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096B9FED-885B-0242-AF5E-CF2EF7E8B2EA}"/>
              </a:ext>
            </a:extLst>
          </p:cNvPr>
          <p:cNvSpPr txBox="1"/>
          <p:nvPr/>
        </p:nvSpPr>
        <p:spPr>
          <a:xfrm>
            <a:off x="724974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2004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B0B8652F-7EED-5E44-9A40-C9B6E3B9FFBD}"/>
              </a:ext>
            </a:extLst>
          </p:cNvPr>
          <p:cNvGrpSpPr/>
          <p:nvPr/>
        </p:nvGrpSpPr>
        <p:grpSpPr>
          <a:xfrm>
            <a:off x="426677" y="5023309"/>
            <a:ext cx="8134227" cy="70641"/>
            <a:chOff x="426677" y="5023309"/>
            <a:chExt cx="8134227" cy="70641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xmlns="" id="{9C4800DF-4F3C-F843-952B-072A3B3A2ED2}"/>
                </a:ext>
              </a:extLst>
            </p:cNvPr>
            <p:cNvCxnSpPr>
              <a:cxnSpLocks/>
              <a:stCxn id="9" idx="6"/>
              <a:endCxn id="10" idx="2"/>
            </p:cNvCxnSpPr>
            <p:nvPr/>
          </p:nvCxnSpPr>
          <p:spPr>
            <a:xfrm>
              <a:off x="495257" y="5057599"/>
              <a:ext cx="7997067" cy="2061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wal 8">
              <a:extLst>
                <a:ext uri="{FF2B5EF4-FFF2-40B4-BE49-F238E27FC236}">
                  <a16:creationId xmlns:a16="http://schemas.microsoft.com/office/drawing/2014/main" xmlns="" id="{8D30A52D-E3E2-4643-A81D-4B2C688DC63F}"/>
                </a:ext>
              </a:extLst>
            </p:cNvPr>
            <p:cNvSpPr/>
            <p:nvPr/>
          </p:nvSpPr>
          <p:spPr>
            <a:xfrm>
              <a:off x="426677" y="5023309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10" name="Owal 9">
              <a:extLst>
                <a:ext uri="{FF2B5EF4-FFF2-40B4-BE49-F238E27FC236}">
                  <a16:creationId xmlns:a16="http://schemas.microsoft.com/office/drawing/2014/main" xmlns="" id="{5C0A8BCD-64FF-1247-8B65-ADFF53A444BF}"/>
                </a:ext>
              </a:extLst>
            </p:cNvPr>
            <p:cNvSpPr/>
            <p:nvPr/>
          </p:nvSpPr>
          <p:spPr>
            <a:xfrm>
              <a:off x="8492324" y="5025370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7" name="Grupa 16">
            <a:extLst>
              <a:ext uri="{FF2B5EF4-FFF2-40B4-BE49-F238E27FC236}">
                <a16:creationId xmlns:a16="http://schemas.microsoft.com/office/drawing/2014/main" xmlns="" id="{34D1FC7A-1268-984E-B27D-55DBCC7DF7A8}"/>
              </a:ext>
            </a:extLst>
          </p:cNvPr>
          <p:cNvGrpSpPr/>
          <p:nvPr/>
        </p:nvGrpSpPr>
        <p:grpSpPr>
          <a:xfrm>
            <a:off x="5175748" y="1819784"/>
            <a:ext cx="81160" cy="81160"/>
            <a:chOff x="779134" y="514012"/>
            <a:chExt cx="281354" cy="281354"/>
          </a:xfrm>
        </p:grpSpPr>
        <p:sp>
          <p:nvSpPr>
            <p:cNvPr id="18" name="Łza 17">
              <a:extLst>
                <a:ext uri="{FF2B5EF4-FFF2-40B4-BE49-F238E27FC236}">
                  <a16:creationId xmlns:a16="http://schemas.microsoft.com/office/drawing/2014/main" xmlns="" id="{2F45C7A4-1DEC-1847-A689-8CACE28D0795}"/>
                </a:ext>
              </a:extLst>
            </p:cNvPr>
            <p:cNvSpPr/>
            <p:nvPr/>
          </p:nvSpPr>
          <p:spPr>
            <a:xfrm rot="8100000">
              <a:off x="779134" y="514012"/>
              <a:ext cx="281354" cy="281354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20" name="Owal 19">
              <a:extLst>
                <a:ext uri="{FF2B5EF4-FFF2-40B4-BE49-F238E27FC236}">
                  <a16:creationId xmlns:a16="http://schemas.microsoft.com/office/drawing/2014/main" xmlns="" id="{CB33852B-EB58-8043-B0E1-BE0F2764DC9E}"/>
                </a:ext>
              </a:extLst>
            </p:cNvPr>
            <p:cNvSpPr/>
            <p:nvPr/>
          </p:nvSpPr>
          <p:spPr>
            <a:xfrm>
              <a:off x="830534" y="565412"/>
              <a:ext cx="178554" cy="1785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489ADC2F-9DEB-8848-AD10-C00A4976DD8E}"/>
              </a:ext>
            </a:extLst>
          </p:cNvPr>
          <p:cNvSpPr txBox="1"/>
          <p:nvPr/>
        </p:nvSpPr>
        <p:spPr>
          <a:xfrm flipH="1">
            <a:off x="5305353" y="1764025"/>
            <a:ext cx="843673" cy="192677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pPr algn="r"/>
            <a:r>
              <a:rPr lang="pl-PL" sz="800" b="1" dirty="0" err="1"/>
              <a:t>Comarch</a:t>
            </a:r>
            <a:r>
              <a:rPr lang="pl-PL" sz="800" b="1" dirty="0"/>
              <a:t> LLC </a:t>
            </a:r>
          </a:p>
        </p:txBody>
      </p:sp>
      <p:grpSp>
        <p:nvGrpSpPr>
          <p:cNvPr id="22" name="Grupa 21">
            <a:extLst>
              <a:ext uri="{FF2B5EF4-FFF2-40B4-BE49-F238E27FC236}">
                <a16:creationId xmlns:a16="http://schemas.microsoft.com/office/drawing/2014/main" xmlns="" id="{34BE7494-603C-7449-AD0D-440A7C8AB5D3}"/>
              </a:ext>
            </a:extLst>
          </p:cNvPr>
          <p:cNvGrpSpPr/>
          <p:nvPr/>
        </p:nvGrpSpPr>
        <p:grpSpPr>
          <a:xfrm>
            <a:off x="241967" y="80211"/>
            <a:ext cx="5602705" cy="780401"/>
            <a:chOff x="241967" y="80211"/>
            <a:chExt cx="5602705" cy="780401"/>
          </a:xfrm>
        </p:grpSpPr>
        <p:sp>
          <p:nvSpPr>
            <p:cNvPr id="23" name="Zaokrąglony prostokąt 22">
              <a:extLst>
                <a:ext uri="{FF2B5EF4-FFF2-40B4-BE49-F238E27FC236}">
                  <a16:creationId xmlns:a16="http://schemas.microsoft.com/office/drawing/2014/main" xmlns="" id="{5482B84D-4CD5-FC4F-AFA4-2C811DAECE94}"/>
                </a:ext>
              </a:extLst>
            </p:cNvPr>
            <p:cNvSpPr/>
            <p:nvPr/>
          </p:nvSpPr>
          <p:spPr>
            <a:xfrm>
              <a:off x="241967" y="80211"/>
              <a:ext cx="5602705" cy="780401"/>
            </a:xfrm>
            <a:prstGeom prst="roundRect">
              <a:avLst>
                <a:gd name="adj" fmla="val 65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21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24" name="Tytuł 2">
              <a:extLst>
                <a:ext uri="{FF2B5EF4-FFF2-40B4-BE49-F238E27FC236}">
                  <a16:creationId xmlns:a16="http://schemas.microsoft.com/office/drawing/2014/main" xmlns="" id="{1C6A62DF-D989-824C-86F0-9EA4CC6F2C02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17756"/>
              <a:ext cx="5227053" cy="68411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lang="pl-PL" sz="2000" b="1" kern="1200" cap="all" normalizeH="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l-PL" cap="none" dirty="0">
                  <a:latin typeface="Montserrat" pitchFamily="2" charset="0"/>
                </a:rPr>
                <a:t>Historia rozwoju </a:t>
              </a:r>
              <a:r>
                <a:rPr lang="pl-PL" cap="none" dirty="0" err="1">
                  <a:latin typeface="Montserrat" pitchFamily="2" charset="0"/>
                </a:rPr>
                <a:t>Comarch</a:t>
              </a:r>
              <a:r>
                <a:rPr lang="pl-PL" cap="none" dirty="0">
                  <a:latin typeface="Montserrat" pitchFamily="2" charset="0"/>
                </a:rPr>
                <a:t> 1999-2018 </a:t>
              </a:r>
              <a:br>
                <a:rPr lang="pl-PL" cap="none" dirty="0">
                  <a:latin typeface="Montserrat" pitchFamily="2" charset="0"/>
                </a:rPr>
              </a:br>
              <a:r>
                <a:rPr lang="pl-PL" cap="none" dirty="0">
                  <a:solidFill>
                    <a:schemeClr val="accent3"/>
                  </a:solidFill>
                  <a:latin typeface="Montserrat" pitchFamily="2" charset="0"/>
                </a:rPr>
                <a:t>Wejście na rynki międzynarodowe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820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">
        <p:fade/>
      </p:transition>
    </mc:Choice>
    <mc:Fallback xmlns="">
      <p:transition spd="med" advClick="0" advTm="4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BF2EA1F-9296-684A-BBE6-C690F8E027B2}"/>
              </a:ext>
            </a:extLst>
          </p:cNvPr>
          <p:cNvSpPr/>
          <p:nvPr/>
        </p:nvSpPr>
        <p:spPr>
          <a:xfrm>
            <a:off x="0" y="4747532"/>
            <a:ext cx="9142676" cy="408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F27624-7FEE-9F41-B1D2-EC43738ABF31}"/>
              </a:ext>
            </a:extLst>
          </p:cNvPr>
          <p:cNvSpPr txBox="1"/>
          <p:nvPr/>
        </p:nvSpPr>
        <p:spPr>
          <a:xfrm>
            <a:off x="1880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096B9FED-885B-0242-AF5E-CF2EF7E8B2EA}"/>
              </a:ext>
            </a:extLst>
          </p:cNvPr>
          <p:cNvSpPr txBox="1"/>
          <p:nvPr/>
        </p:nvSpPr>
        <p:spPr>
          <a:xfrm>
            <a:off x="724974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2004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B0B8652F-7EED-5E44-9A40-C9B6E3B9FFBD}"/>
              </a:ext>
            </a:extLst>
          </p:cNvPr>
          <p:cNvGrpSpPr/>
          <p:nvPr/>
        </p:nvGrpSpPr>
        <p:grpSpPr>
          <a:xfrm>
            <a:off x="426677" y="5023309"/>
            <a:ext cx="8134227" cy="70641"/>
            <a:chOff x="426677" y="5023309"/>
            <a:chExt cx="8134227" cy="70641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xmlns="" id="{9C4800DF-4F3C-F843-952B-072A3B3A2ED2}"/>
                </a:ext>
              </a:extLst>
            </p:cNvPr>
            <p:cNvCxnSpPr>
              <a:cxnSpLocks/>
              <a:stCxn id="9" idx="6"/>
              <a:endCxn id="10" idx="2"/>
            </p:cNvCxnSpPr>
            <p:nvPr/>
          </p:nvCxnSpPr>
          <p:spPr>
            <a:xfrm>
              <a:off x="495257" y="5057599"/>
              <a:ext cx="7997067" cy="2061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wal 8">
              <a:extLst>
                <a:ext uri="{FF2B5EF4-FFF2-40B4-BE49-F238E27FC236}">
                  <a16:creationId xmlns:a16="http://schemas.microsoft.com/office/drawing/2014/main" xmlns="" id="{8D30A52D-E3E2-4643-A81D-4B2C688DC63F}"/>
                </a:ext>
              </a:extLst>
            </p:cNvPr>
            <p:cNvSpPr/>
            <p:nvPr/>
          </p:nvSpPr>
          <p:spPr>
            <a:xfrm>
              <a:off x="426677" y="5023309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10" name="Owal 9">
              <a:extLst>
                <a:ext uri="{FF2B5EF4-FFF2-40B4-BE49-F238E27FC236}">
                  <a16:creationId xmlns:a16="http://schemas.microsoft.com/office/drawing/2014/main" xmlns="" id="{5C0A8BCD-64FF-1247-8B65-ADFF53A444BF}"/>
                </a:ext>
              </a:extLst>
            </p:cNvPr>
            <p:cNvSpPr/>
            <p:nvPr/>
          </p:nvSpPr>
          <p:spPr>
            <a:xfrm>
              <a:off x="8492324" y="5025370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xmlns="" id="{CBC63065-D158-F34C-8CB5-FD8702A577C8}"/>
              </a:ext>
            </a:extLst>
          </p:cNvPr>
          <p:cNvGrpSpPr/>
          <p:nvPr/>
        </p:nvGrpSpPr>
        <p:grpSpPr>
          <a:xfrm>
            <a:off x="5827065" y="2721100"/>
            <a:ext cx="81160" cy="81160"/>
            <a:chOff x="779134" y="514012"/>
            <a:chExt cx="281354" cy="281354"/>
          </a:xfrm>
        </p:grpSpPr>
        <p:sp>
          <p:nvSpPr>
            <p:cNvPr id="26" name="Łza 25">
              <a:extLst>
                <a:ext uri="{FF2B5EF4-FFF2-40B4-BE49-F238E27FC236}">
                  <a16:creationId xmlns:a16="http://schemas.microsoft.com/office/drawing/2014/main" xmlns="" id="{380B1EDB-FB80-6140-93F5-B9152ADD91A9}"/>
                </a:ext>
              </a:extLst>
            </p:cNvPr>
            <p:cNvSpPr/>
            <p:nvPr/>
          </p:nvSpPr>
          <p:spPr>
            <a:xfrm rot="8100000">
              <a:off x="779134" y="514012"/>
              <a:ext cx="281354" cy="281354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27" name="Owal 26">
              <a:extLst>
                <a:ext uri="{FF2B5EF4-FFF2-40B4-BE49-F238E27FC236}">
                  <a16:creationId xmlns:a16="http://schemas.microsoft.com/office/drawing/2014/main" xmlns="" id="{BC2C2552-4F3F-6E45-A36D-714486AB5CF9}"/>
                </a:ext>
              </a:extLst>
            </p:cNvPr>
            <p:cNvSpPr/>
            <p:nvPr/>
          </p:nvSpPr>
          <p:spPr>
            <a:xfrm>
              <a:off x="830534" y="565412"/>
              <a:ext cx="178554" cy="1785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sp>
        <p:nvSpPr>
          <p:cNvPr id="28" name="pole tekstowe 27">
            <a:extLst>
              <a:ext uri="{FF2B5EF4-FFF2-40B4-BE49-F238E27FC236}">
                <a16:creationId xmlns:a16="http://schemas.microsoft.com/office/drawing/2014/main" xmlns="" id="{1BDCF95B-0238-2B47-9073-74022166947E}"/>
              </a:ext>
            </a:extLst>
          </p:cNvPr>
          <p:cNvSpPr txBox="1"/>
          <p:nvPr/>
        </p:nvSpPr>
        <p:spPr>
          <a:xfrm flipH="1">
            <a:off x="5956670" y="2665341"/>
            <a:ext cx="1493945" cy="192677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pPr algn="r"/>
            <a:r>
              <a:rPr lang="en-US" sz="800" b="1" dirty="0" err="1"/>
              <a:t>Comarch</a:t>
            </a:r>
            <a:r>
              <a:rPr lang="en-US" sz="800" b="1" dirty="0"/>
              <a:t> Middle East FZ LLC</a:t>
            </a:r>
            <a:endParaRPr lang="pl-PL" sz="800" b="1" dirty="0"/>
          </a:p>
        </p:txBody>
      </p:sp>
      <p:grpSp>
        <p:nvGrpSpPr>
          <p:cNvPr id="17" name="Grupa 16">
            <a:extLst>
              <a:ext uri="{FF2B5EF4-FFF2-40B4-BE49-F238E27FC236}">
                <a16:creationId xmlns:a16="http://schemas.microsoft.com/office/drawing/2014/main" xmlns="" id="{A3BD909D-6E46-4444-B935-126682DE915A}"/>
              </a:ext>
            </a:extLst>
          </p:cNvPr>
          <p:cNvGrpSpPr/>
          <p:nvPr/>
        </p:nvGrpSpPr>
        <p:grpSpPr>
          <a:xfrm>
            <a:off x="241967" y="80211"/>
            <a:ext cx="5602705" cy="780401"/>
            <a:chOff x="241967" y="80211"/>
            <a:chExt cx="5602705" cy="780401"/>
          </a:xfrm>
        </p:grpSpPr>
        <p:sp>
          <p:nvSpPr>
            <p:cNvPr id="18" name="Zaokrąglony prostokąt 17">
              <a:extLst>
                <a:ext uri="{FF2B5EF4-FFF2-40B4-BE49-F238E27FC236}">
                  <a16:creationId xmlns:a16="http://schemas.microsoft.com/office/drawing/2014/main" xmlns="" id="{32A4C3F8-4330-AE43-9ADD-D525C2B79998}"/>
                </a:ext>
              </a:extLst>
            </p:cNvPr>
            <p:cNvSpPr/>
            <p:nvPr/>
          </p:nvSpPr>
          <p:spPr>
            <a:xfrm>
              <a:off x="241967" y="80211"/>
              <a:ext cx="5602705" cy="780401"/>
            </a:xfrm>
            <a:prstGeom prst="roundRect">
              <a:avLst>
                <a:gd name="adj" fmla="val 65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21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20" name="Tytuł 2">
              <a:extLst>
                <a:ext uri="{FF2B5EF4-FFF2-40B4-BE49-F238E27FC236}">
                  <a16:creationId xmlns:a16="http://schemas.microsoft.com/office/drawing/2014/main" xmlns="" id="{8B89495F-47FC-1841-B778-0C822071DE6B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17756"/>
              <a:ext cx="5227053" cy="68411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lang="pl-PL" sz="2000" b="1" kern="1200" cap="all" normalizeH="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l-PL" cap="none" dirty="0">
                  <a:latin typeface="Montserrat" pitchFamily="2" charset="0"/>
                </a:rPr>
                <a:t>Historia rozwoju </a:t>
              </a:r>
              <a:r>
                <a:rPr lang="pl-PL" cap="none" dirty="0" err="1">
                  <a:latin typeface="Montserrat" pitchFamily="2" charset="0"/>
                </a:rPr>
                <a:t>Comarch</a:t>
              </a:r>
              <a:r>
                <a:rPr lang="pl-PL" cap="none" dirty="0">
                  <a:latin typeface="Montserrat" pitchFamily="2" charset="0"/>
                </a:rPr>
                <a:t> 1999-2018 </a:t>
              </a:r>
              <a:br>
                <a:rPr lang="pl-PL" cap="none" dirty="0">
                  <a:latin typeface="Montserrat" pitchFamily="2" charset="0"/>
                </a:rPr>
              </a:br>
              <a:r>
                <a:rPr lang="pl-PL" cap="none" dirty="0">
                  <a:solidFill>
                    <a:schemeClr val="accent3"/>
                  </a:solidFill>
                  <a:latin typeface="Montserrat" pitchFamily="2" charset="0"/>
                </a:rPr>
                <a:t>Wejście na rynki międzynarodowe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883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">
        <p:fade/>
      </p:transition>
    </mc:Choice>
    <mc:Fallback xmlns="">
      <p:transition spd="med" advClick="0" advTm="4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BF2EA1F-9296-684A-BBE6-C690F8E027B2}"/>
              </a:ext>
            </a:extLst>
          </p:cNvPr>
          <p:cNvSpPr/>
          <p:nvPr/>
        </p:nvSpPr>
        <p:spPr>
          <a:xfrm>
            <a:off x="0" y="4747532"/>
            <a:ext cx="9142676" cy="408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F27624-7FEE-9F41-B1D2-EC43738ABF31}"/>
              </a:ext>
            </a:extLst>
          </p:cNvPr>
          <p:cNvSpPr txBox="1"/>
          <p:nvPr/>
        </p:nvSpPr>
        <p:spPr>
          <a:xfrm>
            <a:off x="1880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096B9FED-885B-0242-AF5E-CF2EF7E8B2EA}"/>
              </a:ext>
            </a:extLst>
          </p:cNvPr>
          <p:cNvSpPr txBox="1"/>
          <p:nvPr/>
        </p:nvSpPr>
        <p:spPr>
          <a:xfrm>
            <a:off x="724974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2004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B0B8652F-7EED-5E44-9A40-C9B6E3B9FFBD}"/>
              </a:ext>
            </a:extLst>
          </p:cNvPr>
          <p:cNvGrpSpPr/>
          <p:nvPr/>
        </p:nvGrpSpPr>
        <p:grpSpPr>
          <a:xfrm>
            <a:off x="426677" y="5023309"/>
            <a:ext cx="8134227" cy="70641"/>
            <a:chOff x="426677" y="5023309"/>
            <a:chExt cx="8134227" cy="70641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xmlns="" id="{9C4800DF-4F3C-F843-952B-072A3B3A2ED2}"/>
                </a:ext>
              </a:extLst>
            </p:cNvPr>
            <p:cNvCxnSpPr>
              <a:cxnSpLocks/>
              <a:stCxn id="9" idx="6"/>
              <a:endCxn id="10" idx="2"/>
            </p:cNvCxnSpPr>
            <p:nvPr/>
          </p:nvCxnSpPr>
          <p:spPr>
            <a:xfrm>
              <a:off x="495257" y="5057599"/>
              <a:ext cx="7997067" cy="2061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wal 8">
              <a:extLst>
                <a:ext uri="{FF2B5EF4-FFF2-40B4-BE49-F238E27FC236}">
                  <a16:creationId xmlns:a16="http://schemas.microsoft.com/office/drawing/2014/main" xmlns="" id="{8D30A52D-E3E2-4643-A81D-4B2C688DC63F}"/>
                </a:ext>
              </a:extLst>
            </p:cNvPr>
            <p:cNvSpPr/>
            <p:nvPr/>
          </p:nvSpPr>
          <p:spPr>
            <a:xfrm>
              <a:off x="426677" y="5023309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10" name="Owal 9">
              <a:extLst>
                <a:ext uri="{FF2B5EF4-FFF2-40B4-BE49-F238E27FC236}">
                  <a16:creationId xmlns:a16="http://schemas.microsoft.com/office/drawing/2014/main" xmlns="" id="{5C0A8BCD-64FF-1247-8B65-ADFF53A444BF}"/>
                </a:ext>
              </a:extLst>
            </p:cNvPr>
            <p:cNvSpPr/>
            <p:nvPr/>
          </p:nvSpPr>
          <p:spPr>
            <a:xfrm>
              <a:off x="8492324" y="5025370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7" name="Grupa 16">
            <a:extLst>
              <a:ext uri="{FF2B5EF4-FFF2-40B4-BE49-F238E27FC236}">
                <a16:creationId xmlns:a16="http://schemas.microsoft.com/office/drawing/2014/main" xmlns="" id="{C7357CD0-5B44-B54E-84FD-13CF28E03BB9}"/>
              </a:ext>
            </a:extLst>
          </p:cNvPr>
          <p:cNvGrpSpPr/>
          <p:nvPr/>
        </p:nvGrpSpPr>
        <p:grpSpPr>
          <a:xfrm>
            <a:off x="4820296" y="1896842"/>
            <a:ext cx="81160" cy="81160"/>
            <a:chOff x="779134" y="514012"/>
            <a:chExt cx="281354" cy="281354"/>
          </a:xfrm>
        </p:grpSpPr>
        <p:sp>
          <p:nvSpPr>
            <p:cNvPr id="18" name="Łza 17">
              <a:extLst>
                <a:ext uri="{FF2B5EF4-FFF2-40B4-BE49-F238E27FC236}">
                  <a16:creationId xmlns:a16="http://schemas.microsoft.com/office/drawing/2014/main" xmlns="" id="{675B2385-3812-3B4B-86AD-6215CB46C97E}"/>
                </a:ext>
              </a:extLst>
            </p:cNvPr>
            <p:cNvSpPr/>
            <p:nvPr/>
          </p:nvSpPr>
          <p:spPr>
            <a:xfrm rot="8100000">
              <a:off x="779134" y="514012"/>
              <a:ext cx="281354" cy="281354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20" name="Owal 19">
              <a:extLst>
                <a:ext uri="{FF2B5EF4-FFF2-40B4-BE49-F238E27FC236}">
                  <a16:creationId xmlns:a16="http://schemas.microsoft.com/office/drawing/2014/main" xmlns="" id="{F4F1EFE6-0874-544E-A010-0262EAA18103}"/>
                </a:ext>
              </a:extLst>
            </p:cNvPr>
            <p:cNvSpPr/>
            <p:nvPr/>
          </p:nvSpPr>
          <p:spPr>
            <a:xfrm>
              <a:off x="830534" y="565412"/>
              <a:ext cx="178554" cy="1785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49439E83-B2F0-9548-AE03-CF1D9E1FB889}"/>
              </a:ext>
            </a:extLst>
          </p:cNvPr>
          <p:cNvSpPr txBox="1"/>
          <p:nvPr/>
        </p:nvSpPr>
        <p:spPr>
          <a:xfrm flipH="1">
            <a:off x="4918265" y="1848426"/>
            <a:ext cx="843673" cy="192677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pPr algn="r"/>
            <a:r>
              <a:rPr lang="pl-PL" sz="800" b="1" dirty="0" err="1"/>
              <a:t>Comarch</a:t>
            </a:r>
            <a:r>
              <a:rPr lang="pl-PL" sz="800" b="1" dirty="0"/>
              <a:t> </a:t>
            </a:r>
            <a:r>
              <a:rPr lang="pl-PL" sz="800" b="1" dirty="0" err="1"/>
              <a:t>s.r.o</a:t>
            </a:r>
            <a:endParaRPr lang="pl-PL" sz="800" b="1" dirty="0"/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xmlns="" id="{C779011D-2335-354A-BAD7-FD64625C6515}"/>
              </a:ext>
            </a:extLst>
          </p:cNvPr>
          <p:cNvGrpSpPr/>
          <p:nvPr/>
        </p:nvGrpSpPr>
        <p:grpSpPr>
          <a:xfrm>
            <a:off x="241967" y="80211"/>
            <a:ext cx="5602705" cy="780401"/>
            <a:chOff x="241967" y="80211"/>
            <a:chExt cx="5602705" cy="780401"/>
          </a:xfrm>
        </p:grpSpPr>
        <p:sp>
          <p:nvSpPr>
            <p:cNvPr id="26" name="Zaokrąglony prostokąt 25">
              <a:extLst>
                <a:ext uri="{FF2B5EF4-FFF2-40B4-BE49-F238E27FC236}">
                  <a16:creationId xmlns:a16="http://schemas.microsoft.com/office/drawing/2014/main" xmlns="" id="{A7FAEB33-438C-8B4C-9824-75B204B1903F}"/>
                </a:ext>
              </a:extLst>
            </p:cNvPr>
            <p:cNvSpPr/>
            <p:nvPr/>
          </p:nvSpPr>
          <p:spPr>
            <a:xfrm>
              <a:off x="241967" y="80211"/>
              <a:ext cx="5602705" cy="780401"/>
            </a:xfrm>
            <a:prstGeom prst="roundRect">
              <a:avLst>
                <a:gd name="adj" fmla="val 65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21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27" name="Tytuł 2">
              <a:extLst>
                <a:ext uri="{FF2B5EF4-FFF2-40B4-BE49-F238E27FC236}">
                  <a16:creationId xmlns:a16="http://schemas.microsoft.com/office/drawing/2014/main" xmlns="" id="{90378D8B-2B1D-0C41-B692-7D063087969A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17756"/>
              <a:ext cx="5227053" cy="68411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lang="pl-PL" sz="2000" b="1" kern="1200" cap="all" normalizeH="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l-PL" cap="none" dirty="0">
                  <a:latin typeface="Montserrat" pitchFamily="2" charset="0"/>
                </a:rPr>
                <a:t>Historia rozwoju </a:t>
              </a:r>
              <a:r>
                <a:rPr lang="pl-PL" cap="none" dirty="0" err="1">
                  <a:latin typeface="Montserrat" pitchFamily="2" charset="0"/>
                </a:rPr>
                <a:t>Comarch</a:t>
              </a:r>
              <a:r>
                <a:rPr lang="pl-PL" cap="none" dirty="0">
                  <a:latin typeface="Montserrat" pitchFamily="2" charset="0"/>
                </a:rPr>
                <a:t> 1999-2018 </a:t>
              </a:r>
              <a:br>
                <a:rPr lang="pl-PL" cap="none" dirty="0">
                  <a:latin typeface="Montserrat" pitchFamily="2" charset="0"/>
                </a:rPr>
              </a:br>
              <a:r>
                <a:rPr lang="pl-PL" cap="none" dirty="0">
                  <a:solidFill>
                    <a:schemeClr val="accent3"/>
                  </a:solidFill>
                  <a:latin typeface="Montserrat" pitchFamily="2" charset="0"/>
                </a:rPr>
                <a:t>Wejście na rynki międzynarodowe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41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">
        <p:fade/>
      </p:transition>
    </mc:Choice>
    <mc:Fallback xmlns="">
      <p:transition spd="med" advClick="0" advTm="4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C94F97B2-B9B8-4EA9-B341-7AD995E59F3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853640"/>
            <a:ext cx="8382000" cy="3913622"/>
          </a:xfrm>
        </p:spPr>
        <p:txBody>
          <a:bodyPr/>
          <a:lstStyle/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endParaRPr lang="pl-PL" altLang="en-US" dirty="0">
              <a:solidFill>
                <a:srgbClr val="26437E"/>
              </a:solidFill>
              <a:latin typeface="Montserrat" pitchFamily="2" charset="0"/>
            </a:endParaRP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rgbClr val="26437E"/>
                </a:solidFill>
                <a:latin typeface="Montserrat" pitchFamily="2" charset="0"/>
              </a:rPr>
              <a:t>Powstanie spółki, sytuacja Comarch przed debiutem giełdowym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Strategia długoterminowego rozwoju Comarch - 1999 rok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Źródła finansowania realizacji strategii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Historia rozwoju </a:t>
            </a:r>
            <a:r>
              <a:rPr lang="pl-PL" altLang="en-US" dirty="0" err="1">
                <a:solidFill>
                  <a:srgbClr val="CCD0D8"/>
                </a:solidFill>
                <a:latin typeface="Montserrat" pitchFamily="2" charset="0"/>
              </a:rPr>
              <a:t>Comarch</a:t>
            </a: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 1999-2018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Efekty realizacji strategii w latach 1999-2018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Podsumowanie korzyści z wejścia </a:t>
            </a:r>
            <a:r>
              <a:rPr lang="pl-PL" altLang="en-US" dirty="0" err="1">
                <a:solidFill>
                  <a:srgbClr val="CCD0D8"/>
                </a:solidFill>
                <a:latin typeface="Montserrat" pitchFamily="2" charset="0"/>
              </a:rPr>
              <a:t>Comarch</a:t>
            </a: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 na GPW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endParaRPr lang="pl-PL" altLang="en-US" dirty="0">
              <a:latin typeface="Montserrat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pl-PL" altLang="en-US" dirty="0">
              <a:solidFill>
                <a:srgbClr val="26437E"/>
              </a:solidFill>
              <a:latin typeface="Montserrat" pitchFamily="2" charset="0"/>
            </a:endParaRPr>
          </a:p>
          <a:p>
            <a:endParaRPr lang="pl-PL" dirty="0">
              <a:latin typeface="Montserrat" pitchFamily="2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xmlns="" id="{CA3F6E7B-60C5-479C-9730-FFC6CC321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cap="none" dirty="0">
                <a:latin typeface="Montserrat" pitchFamily="2" charset="0"/>
              </a:rPr>
              <a:t>Agenda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75D3466E-DA1F-40FC-B2AE-C210901E7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830" y="187705"/>
            <a:ext cx="1429178" cy="423170"/>
          </a:xfrm>
          <a:prstGeom prst="rect">
            <a:avLst/>
          </a:prstGeom>
        </p:spPr>
      </p:pic>
      <p:sp>
        <p:nvSpPr>
          <p:cNvPr id="6" name="Prostokąt: zaokrąglone rogi 1">
            <a:extLst>
              <a:ext uri="{FF2B5EF4-FFF2-40B4-BE49-F238E27FC236}">
                <a16:creationId xmlns:a16="http://schemas.microsoft.com/office/drawing/2014/main" xmlns="" id="{475139CD-8D1B-E646-8EF1-AD7E978B5C5F}"/>
              </a:ext>
            </a:extLst>
          </p:cNvPr>
          <p:cNvSpPr/>
          <p:nvPr/>
        </p:nvSpPr>
        <p:spPr>
          <a:xfrm>
            <a:off x="399568" y="1369980"/>
            <a:ext cx="8379439" cy="445674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3115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BF2EA1F-9296-684A-BBE6-C690F8E027B2}"/>
              </a:ext>
            </a:extLst>
          </p:cNvPr>
          <p:cNvSpPr/>
          <p:nvPr/>
        </p:nvSpPr>
        <p:spPr>
          <a:xfrm>
            <a:off x="0" y="4747532"/>
            <a:ext cx="9142676" cy="408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F27624-7FEE-9F41-B1D2-EC43738ABF31}"/>
              </a:ext>
            </a:extLst>
          </p:cNvPr>
          <p:cNvSpPr txBox="1"/>
          <p:nvPr/>
        </p:nvSpPr>
        <p:spPr>
          <a:xfrm>
            <a:off x="1880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096B9FED-885B-0242-AF5E-CF2EF7E8B2EA}"/>
              </a:ext>
            </a:extLst>
          </p:cNvPr>
          <p:cNvSpPr txBox="1"/>
          <p:nvPr/>
        </p:nvSpPr>
        <p:spPr>
          <a:xfrm>
            <a:off x="724974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2004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3C74FAD8-AFC5-7A4A-A5A2-64F866946353}"/>
              </a:ext>
            </a:extLst>
          </p:cNvPr>
          <p:cNvSpPr txBox="1"/>
          <p:nvPr/>
        </p:nvSpPr>
        <p:spPr>
          <a:xfrm>
            <a:off x="126130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2005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B0B8652F-7EED-5E44-9A40-C9B6E3B9FFBD}"/>
              </a:ext>
            </a:extLst>
          </p:cNvPr>
          <p:cNvGrpSpPr/>
          <p:nvPr/>
        </p:nvGrpSpPr>
        <p:grpSpPr>
          <a:xfrm>
            <a:off x="426677" y="5023309"/>
            <a:ext cx="8134227" cy="70641"/>
            <a:chOff x="426677" y="5023309"/>
            <a:chExt cx="8134227" cy="70641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xmlns="" id="{9C4800DF-4F3C-F843-952B-072A3B3A2ED2}"/>
                </a:ext>
              </a:extLst>
            </p:cNvPr>
            <p:cNvCxnSpPr>
              <a:cxnSpLocks/>
              <a:stCxn id="9" idx="6"/>
              <a:endCxn id="10" idx="2"/>
            </p:cNvCxnSpPr>
            <p:nvPr/>
          </p:nvCxnSpPr>
          <p:spPr>
            <a:xfrm>
              <a:off x="495257" y="5057599"/>
              <a:ext cx="7997067" cy="2061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wal 8">
              <a:extLst>
                <a:ext uri="{FF2B5EF4-FFF2-40B4-BE49-F238E27FC236}">
                  <a16:creationId xmlns:a16="http://schemas.microsoft.com/office/drawing/2014/main" xmlns="" id="{8D30A52D-E3E2-4643-A81D-4B2C688DC63F}"/>
                </a:ext>
              </a:extLst>
            </p:cNvPr>
            <p:cNvSpPr/>
            <p:nvPr/>
          </p:nvSpPr>
          <p:spPr>
            <a:xfrm>
              <a:off x="426677" y="5023309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10" name="Owal 9">
              <a:extLst>
                <a:ext uri="{FF2B5EF4-FFF2-40B4-BE49-F238E27FC236}">
                  <a16:creationId xmlns:a16="http://schemas.microsoft.com/office/drawing/2014/main" xmlns="" id="{5C0A8BCD-64FF-1247-8B65-ADFF53A444BF}"/>
                </a:ext>
              </a:extLst>
            </p:cNvPr>
            <p:cNvSpPr/>
            <p:nvPr/>
          </p:nvSpPr>
          <p:spPr>
            <a:xfrm>
              <a:off x="8492324" y="5025370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6" name="Grupa 25">
            <a:extLst>
              <a:ext uri="{FF2B5EF4-FFF2-40B4-BE49-F238E27FC236}">
                <a16:creationId xmlns:a16="http://schemas.microsoft.com/office/drawing/2014/main" xmlns="" id="{F0A46E4A-CD40-2845-9CC3-5921EA32B197}"/>
              </a:ext>
            </a:extLst>
          </p:cNvPr>
          <p:cNvGrpSpPr/>
          <p:nvPr/>
        </p:nvGrpSpPr>
        <p:grpSpPr>
          <a:xfrm>
            <a:off x="5354807" y="1613883"/>
            <a:ext cx="81160" cy="81160"/>
            <a:chOff x="779134" y="514012"/>
            <a:chExt cx="281354" cy="281354"/>
          </a:xfrm>
        </p:grpSpPr>
        <p:sp>
          <p:nvSpPr>
            <p:cNvPr id="27" name="Łza 26">
              <a:extLst>
                <a:ext uri="{FF2B5EF4-FFF2-40B4-BE49-F238E27FC236}">
                  <a16:creationId xmlns:a16="http://schemas.microsoft.com/office/drawing/2014/main" xmlns="" id="{384E05AE-40FF-E843-B118-0224A29F460B}"/>
                </a:ext>
              </a:extLst>
            </p:cNvPr>
            <p:cNvSpPr/>
            <p:nvPr/>
          </p:nvSpPr>
          <p:spPr>
            <a:xfrm rot="8100000">
              <a:off x="779134" y="514012"/>
              <a:ext cx="281354" cy="281354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28" name="Owal 27">
              <a:extLst>
                <a:ext uri="{FF2B5EF4-FFF2-40B4-BE49-F238E27FC236}">
                  <a16:creationId xmlns:a16="http://schemas.microsoft.com/office/drawing/2014/main" xmlns="" id="{9BC1AAF8-0E6F-A841-98D9-5D1766BF936A}"/>
                </a:ext>
              </a:extLst>
            </p:cNvPr>
            <p:cNvSpPr/>
            <p:nvPr/>
          </p:nvSpPr>
          <p:spPr>
            <a:xfrm>
              <a:off x="830534" y="565412"/>
              <a:ext cx="178554" cy="1785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29" name="pole tekstowe 28">
            <a:extLst>
              <a:ext uri="{FF2B5EF4-FFF2-40B4-BE49-F238E27FC236}">
                <a16:creationId xmlns:a16="http://schemas.microsoft.com/office/drawing/2014/main" xmlns="" id="{6D72ED92-36F8-F74E-9C95-C0B62778F1DB}"/>
              </a:ext>
            </a:extLst>
          </p:cNvPr>
          <p:cNvSpPr txBox="1"/>
          <p:nvPr/>
        </p:nvSpPr>
        <p:spPr>
          <a:xfrm flipH="1">
            <a:off x="5452774" y="1568932"/>
            <a:ext cx="898019" cy="192677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pPr algn="r"/>
            <a:r>
              <a:rPr lang="pl-PL" sz="800" b="1" dirty="0" err="1"/>
              <a:t>Comarch</a:t>
            </a:r>
            <a:r>
              <a:rPr lang="pl-PL" sz="800" b="1" dirty="0"/>
              <a:t> OOO</a:t>
            </a:r>
          </a:p>
        </p:txBody>
      </p:sp>
      <p:grpSp>
        <p:nvGrpSpPr>
          <p:cNvPr id="18" name="Grupa 17">
            <a:extLst>
              <a:ext uri="{FF2B5EF4-FFF2-40B4-BE49-F238E27FC236}">
                <a16:creationId xmlns:a16="http://schemas.microsoft.com/office/drawing/2014/main" xmlns="" id="{E33CBB33-47D2-2041-8693-8001EAFAA2EE}"/>
              </a:ext>
            </a:extLst>
          </p:cNvPr>
          <p:cNvGrpSpPr/>
          <p:nvPr/>
        </p:nvGrpSpPr>
        <p:grpSpPr>
          <a:xfrm>
            <a:off x="241967" y="80211"/>
            <a:ext cx="5602705" cy="780401"/>
            <a:chOff x="241967" y="80211"/>
            <a:chExt cx="5602705" cy="780401"/>
          </a:xfrm>
        </p:grpSpPr>
        <p:sp>
          <p:nvSpPr>
            <p:cNvPr id="20" name="Zaokrąglony prostokąt 19">
              <a:extLst>
                <a:ext uri="{FF2B5EF4-FFF2-40B4-BE49-F238E27FC236}">
                  <a16:creationId xmlns:a16="http://schemas.microsoft.com/office/drawing/2014/main" xmlns="" id="{A9839EF6-4989-2B4C-A0BD-2BFE4CD3FEFB}"/>
                </a:ext>
              </a:extLst>
            </p:cNvPr>
            <p:cNvSpPr/>
            <p:nvPr/>
          </p:nvSpPr>
          <p:spPr>
            <a:xfrm>
              <a:off x="241967" y="80211"/>
              <a:ext cx="5602705" cy="780401"/>
            </a:xfrm>
            <a:prstGeom prst="roundRect">
              <a:avLst>
                <a:gd name="adj" fmla="val 65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21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21" name="Tytuł 2">
              <a:extLst>
                <a:ext uri="{FF2B5EF4-FFF2-40B4-BE49-F238E27FC236}">
                  <a16:creationId xmlns:a16="http://schemas.microsoft.com/office/drawing/2014/main" xmlns="" id="{AB5BC69B-3C59-8B41-A367-6CBC09464AE6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17756"/>
              <a:ext cx="5227053" cy="68411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lang="pl-PL" sz="2000" b="1" kern="1200" cap="all" normalizeH="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l-PL" cap="none" dirty="0">
                  <a:latin typeface="Montserrat" pitchFamily="2" charset="0"/>
                </a:rPr>
                <a:t>Historia rozwoju </a:t>
              </a:r>
              <a:r>
                <a:rPr lang="pl-PL" cap="none" dirty="0" err="1">
                  <a:latin typeface="Montserrat" pitchFamily="2" charset="0"/>
                </a:rPr>
                <a:t>Comarch</a:t>
              </a:r>
              <a:r>
                <a:rPr lang="pl-PL" cap="none" dirty="0">
                  <a:latin typeface="Montserrat" pitchFamily="2" charset="0"/>
                </a:rPr>
                <a:t> 1999-2018 </a:t>
              </a:r>
              <a:br>
                <a:rPr lang="pl-PL" cap="none" dirty="0">
                  <a:latin typeface="Montserrat" pitchFamily="2" charset="0"/>
                </a:rPr>
              </a:br>
              <a:r>
                <a:rPr lang="pl-PL" cap="none" dirty="0">
                  <a:solidFill>
                    <a:schemeClr val="accent3"/>
                  </a:solidFill>
                  <a:latin typeface="Montserrat" pitchFamily="2" charset="0"/>
                </a:rPr>
                <a:t>Wejście na rynki międzynarodowe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955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">
        <p:fade/>
      </p:transition>
    </mc:Choice>
    <mc:Fallback xmlns="">
      <p:transition spd="med" advClick="0" advTm="4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BF2EA1F-9296-684A-BBE6-C690F8E027B2}"/>
              </a:ext>
            </a:extLst>
          </p:cNvPr>
          <p:cNvSpPr/>
          <p:nvPr/>
        </p:nvSpPr>
        <p:spPr>
          <a:xfrm>
            <a:off x="0" y="4747532"/>
            <a:ext cx="9142676" cy="408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F27624-7FEE-9F41-B1D2-EC43738ABF31}"/>
              </a:ext>
            </a:extLst>
          </p:cNvPr>
          <p:cNvSpPr txBox="1"/>
          <p:nvPr/>
        </p:nvSpPr>
        <p:spPr>
          <a:xfrm>
            <a:off x="1880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096B9FED-885B-0242-AF5E-CF2EF7E8B2EA}"/>
              </a:ext>
            </a:extLst>
          </p:cNvPr>
          <p:cNvSpPr txBox="1"/>
          <p:nvPr/>
        </p:nvSpPr>
        <p:spPr>
          <a:xfrm>
            <a:off x="724974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2004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3C74FAD8-AFC5-7A4A-A5A2-64F866946353}"/>
              </a:ext>
            </a:extLst>
          </p:cNvPr>
          <p:cNvSpPr txBox="1"/>
          <p:nvPr/>
        </p:nvSpPr>
        <p:spPr>
          <a:xfrm>
            <a:off x="126130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52DACFEC-3D1F-054C-987D-DCE9E6CDB8CE}"/>
              </a:ext>
            </a:extLst>
          </p:cNvPr>
          <p:cNvSpPr txBox="1"/>
          <p:nvPr/>
        </p:nvSpPr>
        <p:spPr>
          <a:xfrm>
            <a:off x="179980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2007</a:t>
            </a:r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xmlns="" id="{36DE1D2F-1E5C-AD46-A05C-07843DC85D1D}"/>
              </a:ext>
            </a:extLst>
          </p:cNvPr>
          <p:cNvGrpSpPr/>
          <p:nvPr/>
        </p:nvGrpSpPr>
        <p:grpSpPr>
          <a:xfrm>
            <a:off x="4417710" y="1821724"/>
            <a:ext cx="81160" cy="81160"/>
            <a:chOff x="779134" y="514012"/>
            <a:chExt cx="281354" cy="281354"/>
          </a:xfrm>
        </p:grpSpPr>
        <p:sp>
          <p:nvSpPr>
            <p:cNvPr id="33" name="Łza 32">
              <a:extLst>
                <a:ext uri="{FF2B5EF4-FFF2-40B4-BE49-F238E27FC236}">
                  <a16:creationId xmlns:a16="http://schemas.microsoft.com/office/drawing/2014/main" xmlns="" id="{FDA94808-BFAC-0D42-97C9-84553606DD98}"/>
                </a:ext>
              </a:extLst>
            </p:cNvPr>
            <p:cNvSpPr/>
            <p:nvPr/>
          </p:nvSpPr>
          <p:spPr>
            <a:xfrm rot="8100000">
              <a:off x="779134" y="514012"/>
              <a:ext cx="281354" cy="281354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34" name="Owal 33">
              <a:extLst>
                <a:ext uri="{FF2B5EF4-FFF2-40B4-BE49-F238E27FC236}">
                  <a16:creationId xmlns:a16="http://schemas.microsoft.com/office/drawing/2014/main" xmlns="" id="{E3F4442A-E99F-1347-BEF4-4E0A3791F9B9}"/>
                </a:ext>
              </a:extLst>
            </p:cNvPr>
            <p:cNvSpPr/>
            <p:nvPr/>
          </p:nvSpPr>
          <p:spPr>
            <a:xfrm>
              <a:off x="830534" y="565412"/>
              <a:ext cx="178554" cy="1785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</p:grpSp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B0B8652F-7EED-5E44-9A40-C9B6E3B9FFBD}"/>
              </a:ext>
            </a:extLst>
          </p:cNvPr>
          <p:cNvGrpSpPr/>
          <p:nvPr/>
        </p:nvGrpSpPr>
        <p:grpSpPr>
          <a:xfrm>
            <a:off x="426677" y="5023309"/>
            <a:ext cx="8134227" cy="70641"/>
            <a:chOff x="426677" y="5023309"/>
            <a:chExt cx="8134227" cy="70641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xmlns="" id="{9C4800DF-4F3C-F843-952B-072A3B3A2ED2}"/>
                </a:ext>
              </a:extLst>
            </p:cNvPr>
            <p:cNvCxnSpPr>
              <a:cxnSpLocks/>
              <a:stCxn id="9" idx="6"/>
              <a:endCxn id="10" idx="2"/>
            </p:cNvCxnSpPr>
            <p:nvPr/>
          </p:nvCxnSpPr>
          <p:spPr>
            <a:xfrm>
              <a:off x="495257" y="5057599"/>
              <a:ext cx="7997067" cy="2061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wal 8">
              <a:extLst>
                <a:ext uri="{FF2B5EF4-FFF2-40B4-BE49-F238E27FC236}">
                  <a16:creationId xmlns:a16="http://schemas.microsoft.com/office/drawing/2014/main" xmlns="" id="{8D30A52D-E3E2-4643-A81D-4B2C688DC63F}"/>
                </a:ext>
              </a:extLst>
            </p:cNvPr>
            <p:cNvSpPr/>
            <p:nvPr/>
          </p:nvSpPr>
          <p:spPr>
            <a:xfrm>
              <a:off x="426677" y="5023309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10" name="Owal 9">
              <a:extLst>
                <a:ext uri="{FF2B5EF4-FFF2-40B4-BE49-F238E27FC236}">
                  <a16:creationId xmlns:a16="http://schemas.microsoft.com/office/drawing/2014/main" xmlns="" id="{5C0A8BCD-64FF-1247-8B65-ADFF53A444BF}"/>
                </a:ext>
              </a:extLst>
            </p:cNvPr>
            <p:cNvSpPr/>
            <p:nvPr/>
          </p:nvSpPr>
          <p:spPr>
            <a:xfrm>
              <a:off x="8492324" y="5025370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sp>
        <p:nvSpPr>
          <p:cNvPr id="37" name="pole tekstowe 36">
            <a:extLst>
              <a:ext uri="{FF2B5EF4-FFF2-40B4-BE49-F238E27FC236}">
                <a16:creationId xmlns:a16="http://schemas.microsoft.com/office/drawing/2014/main" xmlns="" id="{235D863D-4B8A-9C4D-97EE-0256F75379AA}"/>
              </a:ext>
            </a:extLst>
          </p:cNvPr>
          <p:cNvSpPr txBox="1"/>
          <p:nvPr/>
        </p:nvSpPr>
        <p:spPr>
          <a:xfrm flipH="1">
            <a:off x="4515679" y="1765965"/>
            <a:ext cx="927546" cy="192677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pPr algn="r"/>
            <a:r>
              <a:rPr lang="de-DE" sz="800" b="1" dirty="0" err="1"/>
              <a:t>Comarch</a:t>
            </a:r>
            <a:r>
              <a:rPr lang="de-DE" sz="800" b="1" dirty="0"/>
              <a:t> S.A.S.</a:t>
            </a:r>
            <a:endParaRPr lang="pl-PL" sz="800" b="1" dirty="0"/>
          </a:p>
        </p:txBody>
      </p:sp>
      <p:grpSp>
        <p:nvGrpSpPr>
          <p:cNvPr id="20" name="Grupa 19">
            <a:extLst>
              <a:ext uri="{FF2B5EF4-FFF2-40B4-BE49-F238E27FC236}">
                <a16:creationId xmlns:a16="http://schemas.microsoft.com/office/drawing/2014/main" xmlns="" id="{EDA59AB9-8F08-7B45-8280-630F52391E35}"/>
              </a:ext>
            </a:extLst>
          </p:cNvPr>
          <p:cNvGrpSpPr/>
          <p:nvPr/>
        </p:nvGrpSpPr>
        <p:grpSpPr>
          <a:xfrm>
            <a:off x="241967" y="80211"/>
            <a:ext cx="5602705" cy="780401"/>
            <a:chOff x="241967" y="80211"/>
            <a:chExt cx="5602705" cy="780401"/>
          </a:xfrm>
        </p:grpSpPr>
        <p:sp>
          <p:nvSpPr>
            <p:cNvPr id="21" name="Zaokrąglony prostokąt 20">
              <a:extLst>
                <a:ext uri="{FF2B5EF4-FFF2-40B4-BE49-F238E27FC236}">
                  <a16:creationId xmlns:a16="http://schemas.microsoft.com/office/drawing/2014/main" xmlns="" id="{540661CB-2EAB-F343-8C02-CEE527157AD4}"/>
                </a:ext>
              </a:extLst>
            </p:cNvPr>
            <p:cNvSpPr/>
            <p:nvPr/>
          </p:nvSpPr>
          <p:spPr>
            <a:xfrm>
              <a:off x="241967" y="80211"/>
              <a:ext cx="5602705" cy="780401"/>
            </a:xfrm>
            <a:prstGeom prst="roundRect">
              <a:avLst>
                <a:gd name="adj" fmla="val 65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21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22" name="Tytuł 2">
              <a:extLst>
                <a:ext uri="{FF2B5EF4-FFF2-40B4-BE49-F238E27FC236}">
                  <a16:creationId xmlns:a16="http://schemas.microsoft.com/office/drawing/2014/main" xmlns="" id="{C167A111-DD57-CC46-9BB3-18F9A4FC43D9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17756"/>
              <a:ext cx="5227053" cy="68411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lang="pl-PL" sz="2000" b="1" kern="1200" cap="all" normalizeH="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l-PL" cap="none" dirty="0">
                  <a:latin typeface="Montserrat" pitchFamily="2" charset="0"/>
                </a:rPr>
                <a:t>Historia rozwoju </a:t>
              </a:r>
              <a:r>
                <a:rPr lang="pl-PL" cap="none" dirty="0" err="1">
                  <a:latin typeface="Montserrat" pitchFamily="2" charset="0"/>
                </a:rPr>
                <a:t>Comarch</a:t>
              </a:r>
              <a:r>
                <a:rPr lang="pl-PL" cap="none" dirty="0">
                  <a:latin typeface="Montserrat" pitchFamily="2" charset="0"/>
                </a:rPr>
                <a:t> 1999-2018 </a:t>
              </a:r>
              <a:br>
                <a:rPr lang="pl-PL" cap="none" dirty="0">
                  <a:latin typeface="Montserrat" pitchFamily="2" charset="0"/>
                </a:rPr>
              </a:br>
              <a:r>
                <a:rPr lang="pl-PL" cap="none" dirty="0">
                  <a:solidFill>
                    <a:schemeClr val="accent3"/>
                  </a:solidFill>
                  <a:latin typeface="Montserrat" pitchFamily="2" charset="0"/>
                </a:rPr>
                <a:t>Wejście na rynki międzynarodowe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523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">
        <p:fade/>
      </p:transition>
    </mc:Choice>
    <mc:Fallback xmlns="">
      <p:transition spd="med" advClick="0" advTm="4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BF2EA1F-9296-684A-BBE6-C690F8E027B2}"/>
              </a:ext>
            </a:extLst>
          </p:cNvPr>
          <p:cNvSpPr/>
          <p:nvPr/>
        </p:nvSpPr>
        <p:spPr>
          <a:xfrm>
            <a:off x="0" y="4747532"/>
            <a:ext cx="9142676" cy="408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F27624-7FEE-9F41-B1D2-EC43738ABF31}"/>
              </a:ext>
            </a:extLst>
          </p:cNvPr>
          <p:cNvSpPr txBox="1"/>
          <p:nvPr/>
        </p:nvSpPr>
        <p:spPr>
          <a:xfrm>
            <a:off x="1880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096B9FED-885B-0242-AF5E-CF2EF7E8B2EA}"/>
              </a:ext>
            </a:extLst>
          </p:cNvPr>
          <p:cNvSpPr txBox="1"/>
          <p:nvPr/>
        </p:nvSpPr>
        <p:spPr>
          <a:xfrm>
            <a:off x="724974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2004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3C74FAD8-AFC5-7A4A-A5A2-64F866946353}"/>
              </a:ext>
            </a:extLst>
          </p:cNvPr>
          <p:cNvSpPr txBox="1"/>
          <p:nvPr/>
        </p:nvSpPr>
        <p:spPr>
          <a:xfrm>
            <a:off x="126130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52DACFEC-3D1F-054C-987D-DCE9E6CDB8CE}"/>
              </a:ext>
            </a:extLst>
          </p:cNvPr>
          <p:cNvSpPr txBox="1"/>
          <p:nvPr/>
        </p:nvSpPr>
        <p:spPr>
          <a:xfrm>
            <a:off x="179980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2007</a:t>
            </a:r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xmlns="" id="{36DE1D2F-1E5C-AD46-A05C-07843DC85D1D}"/>
              </a:ext>
            </a:extLst>
          </p:cNvPr>
          <p:cNvGrpSpPr/>
          <p:nvPr/>
        </p:nvGrpSpPr>
        <p:grpSpPr>
          <a:xfrm>
            <a:off x="4659132" y="1902883"/>
            <a:ext cx="81160" cy="81160"/>
            <a:chOff x="779134" y="514012"/>
            <a:chExt cx="281354" cy="281354"/>
          </a:xfrm>
        </p:grpSpPr>
        <p:sp>
          <p:nvSpPr>
            <p:cNvPr id="33" name="Łza 32">
              <a:extLst>
                <a:ext uri="{FF2B5EF4-FFF2-40B4-BE49-F238E27FC236}">
                  <a16:creationId xmlns:a16="http://schemas.microsoft.com/office/drawing/2014/main" xmlns="" id="{FDA94808-BFAC-0D42-97C9-84553606DD98}"/>
                </a:ext>
              </a:extLst>
            </p:cNvPr>
            <p:cNvSpPr/>
            <p:nvPr/>
          </p:nvSpPr>
          <p:spPr>
            <a:xfrm rot="8100000">
              <a:off x="779134" y="514012"/>
              <a:ext cx="281354" cy="281354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34" name="Owal 33">
              <a:extLst>
                <a:ext uri="{FF2B5EF4-FFF2-40B4-BE49-F238E27FC236}">
                  <a16:creationId xmlns:a16="http://schemas.microsoft.com/office/drawing/2014/main" xmlns="" id="{E3F4442A-E99F-1347-BEF4-4E0A3791F9B9}"/>
                </a:ext>
              </a:extLst>
            </p:cNvPr>
            <p:cNvSpPr/>
            <p:nvPr/>
          </p:nvSpPr>
          <p:spPr>
            <a:xfrm>
              <a:off x="830534" y="565412"/>
              <a:ext cx="178554" cy="1785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35" name="pole tekstowe 34">
            <a:extLst>
              <a:ext uri="{FF2B5EF4-FFF2-40B4-BE49-F238E27FC236}">
                <a16:creationId xmlns:a16="http://schemas.microsoft.com/office/drawing/2014/main" xmlns="" id="{B163B233-951F-5444-942A-9B0089CB64B2}"/>
              </a:ext>
            </a:extLst>
          </p:cNvPr>
          <p:cNvSpPr txBox="1"/>
          <p:nvPr/>
        </p:nvSpPr>
        <p:spPr>
          <a:xfrm>
            <a:off x="233889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2008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B0B8652F-7EED-5E44-9A40-C9B6E3B9FFBD}"/>
              </a:ext>
            </a:extLst>
          </p:cNvPr>
          <p:cNvGrpSpPr/>
          <p:nvPr/>
        </p:nvGrpSpPr>
        <p:grpSpPr>
          <a:xfrm>
            <a:off x="426677" y="5023309"/>
            <a:ext cx="8134227" cy="70641"/>
            <a:chOff x="426677" y="5023309"/>
            <a:chExt cx="8134227" cy="70641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xmlns="" id="{9C4800DF-4F3C-F843-952B-072A3B3A2ED2}"/>
                </a:ext>
              </a:extLst>
            </p:cNvPr>
            <p:cNvCxnSpPr>
              <a:cxnSpLocks/>
              <a:stCxn id="9" idx="6"/>
              <a:endCxn id="10" idx="2"/>
            </p:cNvCxnSpPr>
            <p:nvPr/>
          </p:nvCxnSpPr>
          <p:spPr>
            <a:xfrm>
              <a:off x="495257" y="5057599"/>
              <a:ext cx="7997067" cy="2061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wal 8">
              <a:extLst>
                <a:ext uri="{FF2B5EF4-FFF2-40B4-BE49-F238E27FC236}">
                  <a16:creationId xmlns:a16="http://schemas.microsoft.com/office/drawing/2014/main" xmlns="" id="{8D30A52D-E3E2-4643-A81D-4B2C688DC63F}"/>
                </a:ext>
              </a:extLst>
            </p:cNvPr>
            <p:cNvSpPr/>
            <p:nvPr/>
          </p:nvSpPr>
          <p:spPr>
            <a:xfrm>
              <a:off x="426677" y="5023309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10" name="Owal 9">
              <a:extLst>
                <a:ext uri="{FF2B5EF4-FFF2-40B4-BE49-F238E27FC236}">
                  <a16:creationId xmlns:a16="http://schemas.microsoft.com/office/drawing/2014/main" xmlns="" id="{5C0A8BCD-64FF-1247-8B65-ADFF53A444BF}"/>
                </a:ext>
              </a:extLst>
            </p:cNvPr>
            <p:cNvSpPr/>
            <p:nvPr/>
          </p:nvSpPr>
          <p:spPr>
            <a:xfrm>
              <a:off x="8492324" y="5025370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sp>
        <p:nvSpPr>
          <p:cNvPr id="36" name="pole tekstowe 35">
            <a:extLst>
              <a:ext uri="{FF2B5EF4-FFF2-40B4-BE49-F238E27FC236}">
                <a16:creationId xmlns:a16="http://schemas.microsoft.com/office/drawing/2014/main" xmlns="" id="{97B7056D-EAAE-D741-A072-791F87A3DDCF}"/>
              </a:ext>
            </a:extLst>
          </p:cNvPr>
          <p:cNvSpPr txBox="1"/>
          <p:nvPr/>
        </p:nvSpPr>
        <p:spPr>
          <a:xfrm flipH="1">
            <a:off x="4788737" y="1847124"/>
            <a:ext cx="1824326" cy="192677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pPr algn="r"/>
            <a:r>
              <a:rPr lang="de-DE" sz="800" b="1" dirty="0"/>
              <a:t>Comarch Software und Beratung AG</a:t>
            </a:r>
            <a:endParaRPr lang="pl-PL" sz="800" b="1" dirty="0"/>
          </a:p>
        </p:txBody>
      </p:sp>
      <p:grpSp>
        <p:nvGrpSpPr>
          <p:cNvPr id="20" name="Grupa 19">
            <a:extLst>
              <a:ext uri="{FF2B5EF4-FFF2-40B4-BE49-F238E27FC236}">
                <a16:creationId xmlns:a16="http://schemas.microsoft.com/office/drawing/2014/main" xmlns="" id="{8BDBD404-1155-7846-AA4C-364C71CD96DE}"/>
              </a:ext>
            </a:extLst>
          </p:cNvPr>
          <p:cNvGrpSpPr/>
          <p:nvPr/>
        </p:nvGrpSpPr>
        <p:grpSpPr>
          <a:xfrm>
            <a:off x="241967" y="80211"/>
            <a:ext cx="5602705" cy="780401"/>
            <a:chOff x="241967" y="80211"/>
            <a:chExt cx="5602705" cy="780401"/>
          </a:xfrm>
        </p:grpSpPr>
        <p:sp>
          <p:nvSpPr>
            <p:cNvPr id="22" name="Zaokrąglony prostokąt 21">
              <a:extLst>
                <a:ext uri="{FF2B5EF4-FFF2-40B4-BE49-F238E27FC236}">
                  <a16:creationId xmlns:a16="http://schemas.microsoft.com/office/drawing/2014/main" xmlns="" id="{A2416FC2-1E20-F24F-9FD1-17DE0A21C032}"/>
                </a:ext>
              </a:extLst>
            </p:cNvPr>
            <p:cNvSpPr/>
            <p:nvPr/>
          </p:nvSpPr>
          <p:spPr>
            <a:xfrm>
              <a:off x="241967" y="80211"/>
              <a:ext cx="5602705" cy="780401"/>
            </a:xfrm>
            <a:prstGeom prst="roundRect">
              <a:avLst>
                <a:gd name="adj" fmla="val 65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21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23" name="Tytuł 2">
              <a:extLst>
                <a:ext uri="{FF2B5EF4-FFF2-40B4-BE49-F238E27FC236}">
                  <a16:creationId xmlns:a16="http://schemas.microsoft.com/office/drawing/2014/main" xmlns="" id="{5F073250-79C5-6945-AF54-192101EC8241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17756"/>
              <a:ext cx="5227053" cy="68411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lang="pl-PL" sz="2000" b="1" kern="1200" cap="all" normalizeH="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l-PL" cap="none" dirty="0">
                  <a:latin typeface="Montserrat" pitchFamily="2" charset="0"/>
                </a:rPr>
                <a:t>Historia rozwoju </a:t>
              </a:r>
              <a:r>
                <a:rPr lang="pl-PL" cap="none" dirty="0" err="1">
                  <a:latin typeface="Montserrat" pitchFamily="2" charset="0"/>
                </a:rPr>
                <a:t>Comarch</a:t>
              </a:r>
              <a:r>
                <a:rPr lang="pl-PL" cap="none" dirty="0">
                  <a:latin typeface="Montserrat" pitchFamily="2" charset="0"/>
                </a:rPr>
                <a:t> 1999-2018 </a:t>
              </a:r>
              <a:br>
                <a:rPr lang="pl-PL" cap="none" dirty="0">
                  <a:latin typeface="Montserrat" pitchFamily="2" charset="0"/>
                </a:rPr>
              </a:br>
              <a:r>
                <a:rPr lang="pl-PL" cap="none" dirty="0">
                  <a:solidFill>
                    <a:schemeClr val="accent3"/>
                  </a:solidFill>
                  <a:latin typeface="Montserrat" pitchFamily="2" charset="0"/>
                </a:rPr>
                <a:t>Wejście na rynki międzynarodowe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7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">
        <p:fade/>
      </p:transition>
    </mc:Choice>
    <mc:Fallback xmlns="">
      <p:transition spd="med" advClick="0" advTm="4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BF2EA1F-9296-684A-BBE6-C690F8E027B2}"/>
              </a:ext>
            </a:extLst>
          </p:cNvPr>
          <p:cNvSpPr/>
          <p:nvPr/>
        </p:nvSpPr>
        <p:spPr>
          <a:xfrm>
            <a:off x="0" y="4747532"/>
            <a:ext cx="9142676" cy="408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F27624-7FEE-9F41-B1D2-EC43738ABF31}"/>
              </a:ext>
            </a:extLst>
          </p:cNvPr>
          <p:cNvSpPr txBox="1"/>
          <p:nvPr/>
        </p:nvSpPr>
        <p:spPr>
          <a:xfrm>
            <a:off x="1880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096B9FED-885B-0242-AF5E-CF2EF7E8B2EA}"/>
              </a:ext>
            </a:extLst>
          </p:cNvPr>
          <p:cNvSpPr txBox="1"/>
          <p:nvPr/>
        </p:nvSpPr>
        <p:spPr>
          <a:xfrm>
            <a:off x="724974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2004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3C74FAD8-AFC5-7A4A-A5A2-64F866946353}"/>
              </a:ext>
            </a:extLst>
          </p:cNvPr>
          <p:cNvSpPr txBox="1"/>
          <p:nvPr/>
        </p:nvSpPr>
        <p:spPr>
          <a:xfrm>
            <a:off x="126130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52DACFEC-3D1F-054C-987D-DCE9E6CDB8CE}"/>
              </a:ext>
            </a:extLst>
          </p:cNvPr>
          <p:cNvSpPr txBox="1"/>
          <p:nvPr/>
        </p:nvSpPr>
        <p:spPr>
          <a:xfrm>
            <a:off x="179980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2007</a:t>
            </a:r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xmlns="" id="{36DE1D2F-1E5C-AD46-A05C-07843DC85D1D}"/>
              </a:ext>
            </a:extLst>
          </p:cNvPr>
          <p:cNvGrpSpPr/>
          <p:nvPr/>
        </p:nvGrpSpPr>
        <p:grpSpPr>
          <a:xfrm>
            <a:off x="4491492" y="2034963"/>
            <a:ext cx="81160" cy="81160"/>
            <a:chOff x="779134" y="514012"/>
            <a:chExt cx="281354" cy="281354"/>
          </a:xfrm>
        </p:grpSpPr>
        <p:sp>
          <p:nvSpPr>
            <p:cNvPr id="33" name="Łza 32">
              <a:extLst>
                <a:ext uri="{FF2B5EF4-FFF2-40B4-BE49-F238E27FC236}">
                  <a16:creationId xmlns:a16="http://schemas.microsoft.com/office/drawing/2014/main" xmlns="" id="{FDA94808-BFAC-0D42-97C9-84553606DD98}"/>
                </a:ext>
              </a:extLst>
            </p:cNvPr>
            <p:cNvSpPr/>
            <p:nvPr/>
          </p:nvSpPr>
          <p:spPr>
            <a:xfrm rot="8100000">
              <a:off x="779134" y="514012"/>
              <a:ext cx="281354" cy="281354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34" name="Owal 33">
              <a:extLst>
                <a:ext uri="{FF2B5EF4-FFF2-40B4-BE49-F238E27FC236}">
                  <a16:creationId xmlns:a16="http://schemas.microsoft.com/office/drawing/2014/main" xmlns="" id="{E3F4442A-E99F-1347-BEF4-4E0A3791F9B9}"/>
                </a:ext>
              </a:extLst>
            </p:cNvPr>
            <p:cNvSpPr/>
            <p:nvPr/>
          </p:nvSpPr>
          <p:spPr>
            <a:xfrm>
              <a:off x="830534" y="565412"/>
              <a:ext cx="178554" cy="1785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35" name="pole tekstowe 34">
            <a:extLst>
              <a:ext uri="{FF2B5EF4-FFF2-40B4-BE49-F238E27FC236}">
                <a16:creationId xmlns:a16="http://schemas.microsoft.com/office/drawing/2014/main" xmlns="" id="{B163B233-951F-5444-942A-9B0089CB64B2}"/>
              </a:ext>
            </a:extLst>
          </p:cNvPr>
          <p:cNvSpPr txBox="1"/>
          <p:nvPr/>
        </p:nvSpPr>
        <p:spPr>
          <a:xfrm>
            <a:off x="233889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2008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B0B8652F-7EED-5E44-9A40-C9B6E3B9FFBD}"/>
              </a:ext>
            </a:extLst>
          </p:cNvPr>
          <p:cNvGrpSpPr/>
          <p:nvPr/>
        </p:nvGrpSpPr>
        <p:grpSpPr>
          <a:xfrm>
            <a:off x="426677" y="5023309"/>
            <a:ext cx="8134227" cy="70641"/>
            <a:chOff x="426677" y="5023309"/>
            <a:chExt cx="8134227" cy="70641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xmlns="" id="{9C4800DF-4F3C-F843-952B-072A3B3A2ED2}"/>
                </a:ext>
              </a:extLst>
            </p:cNvPr>
            <p:cNvCxnSpPr>
              <a:cxnSpLocks/>
              <a:stCxn id="9" idx="6"/>
              <a:endCxn id="10" idx="2"/>
            </p:cNvCxnSpPr>
            <p:nvPr/>
          </p:nvCxnSpPr>
          <p:spPr>
            <a:xfrm>
              <a:off x="495257" y="5057599"/>
              <a:ext cx="7997067" cy="2061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wal 8">
              <a:extLst>
                <a:ext uri="{FF2B5EF4-FFF2-40B4-BE49-F238E27FC236}">
                  <a16:creationId xmlns:a16="http://schemas.microsoft.com/office/drawing/2014/main" xmlns="" id="{8D30A52D-E3E2-4643-A81D-4B2C688DC63F}"/>
                </a:ext>
              </a:extLst>
            </p:cNvPr>
            <p:cNvSpPr/>
            <p:nvPr/>
          </p:nvSpPr>
          <p:spPr>
            <a:xfrm>
              <a:off x="426677" y="5023309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10" name="Owal 9">
              <a:extLst>
                <a:ext uri="{FF2B5EF4-FFF2-40B4-BE49-F238E27FC236}">
                  <a16:creationId xmlns:a16="http://schemas.microsoft.com/office/drawing/2014/main" xmlns="" id="{5C0A8BCD-64FF-1247-8B65-ADFF53A444BF}"/>
                </a:ext>
              </a:extLst>
            </p:cNvPr>
            <p:cNvSpPr/>
            <p:nvPr/>
          </p:nvSpPr>
          <p:spPr>
            <a:xfrm>
              <a:off x="8492324" y="5025370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sp>
        <p:nvSpPr>
          <p:cNvPr id="36" name="pole tekstowe 35">
            <a:extLst>
              <a:ext uri="{FF2B5EF4-FFF2-40B4-BE49-F238E27FC236}">
                <a16:creationId xmlns:a16="http://schemas.microsoft.com/office/drawing/2014/main" xmlns="" id="{97B7056D-EAAE-D741-A072-791F87A3DDCF}"/>
              </a:ext>
            </a:extLst>
          </p:cNvPr>
          <p:cNvSpPr txBox="1"/>
          <p:nvPr/>
        </p:nvSpPr>
        <p:spPr>
          <a:xfrm flipH="1">
            <a:off x="4621097" y="1979204"/>
            <a:ext cx="1170103" cy="192677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pPr algn="r"/>
            <a:r>
              <a:rPr lang="de-DE" sz="800" b="1" dirty="0" err="1"/>
              <a:t>Comarch</a:t>
            </a:r>
            <a:r>
              <a:rPr lang="de-DE" sz="800" b="1" dirty="0"/>
              <a:t> R&amp;D </a:t>
            </a:r>
            <a:r>
              <a:rPr lang="de-DE" sz="800" b="1" dirty="0" err="1"/>
              <a:t>S.à</a:t>
            </a:r>
            <a:r>
              <a:rPr lang="de-DE" sz="800" b="1" dirty="0"/>
              <a:t> </a:t>
            </a:r>
            <a:r>
              <a:rPr lang="de-DE" sz="800" b="1" dirty="0" err="1"/>
              <a:t>r.l</a:t>
            </a:r>
            <a:r>
              <a:rPr lang="de-DE" sz="800" b="1" dirty="0"/>
              <a:t>.</a:t>
            </a:r>
            <a:endParaRPr lang="pl-PL" sz="800" b="1" dirty="0"/>
          </a:p>
        </p:txBody>
      </p:sp>
      <p:grpSp>
        <p:nvGrpSpPr>
          <p:cNvPr id="21" name="Grupa 20">
            <a:extLst>
              <a:ext uri="{FF2B5EF4-FFF2-40B4-BE49-F238E27FC236}">
                <a16:creationId xmlns:a16="http://schemas.microsoft.com/office/drawing/2014/main" xmlns="" id="{E30525E3-F2C2-C040-9B84-8EE7555097AC}"/>
              </a:ext>
            </a:extLst>
          </p:cNvPr>
          <p:cNvGrpSpPr/>
          <p:nvPr/>
        </p:nvGrpSpPr>
        <p:grpSpPr>
          <a:xfrm>
            <a:off x="241967" y="80211"/>
            <a:ext cx="5602705" cy="780401"/>
            <a:chOff x="241967" y="80211"/>
            <a:chExt cx="5602705" cy="780401"/>
          </a:xfrm>
        </p:grpSpPr>
        <p:sp>
          <p:nvSpPr>
            <p:cNvPr id="22" name="Zaokrąglony prostokąt 21">
              <a:extLst>
                <a:ext uri="{FF2B5EF4-FFF2-40B4-BE49-F238E27FC236}">
                  <a16:creationId xmlns:a16="http://schemas.microsoft.com/office/drawing/2014/main" xmlns="" id="{69CE4053-56EA-E548-B287-79F735E0FBAC}"/>
                </a:ext>
              </a:extLst>
            </p:cNvPr>
            <p:cNvSpPr/>
            <p:nvPr/>
          </p:nvSpPr>
          <p:spPr>
            <a:xfrm>
              <a:off x="241967" y="80211"/>
              <a:ext cx="5602705" cy="780401"/>
            </a:xfrm>
            <a:prstGeom prst="roundRect">
              <a:avLst>
                <a:gd name="adj" fmla="val 65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21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23" name="Tytuł 2">
              <a:extLst>
                <a:ext uri="{FF2B5EF4-FFF2-40B4-BE49-F238E27FC236}">
                  <a16:creationId xmlns:a16="http://schemas.microsoft.com/office/drawing/2014/main" xmlns="" id="{D6B977D6-1BA3-B442-A1C8-5E8DF80CF429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17756"/>
              <a:ext cx="5227053" cy="68411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lang="pl-PL" sz="2000" b="1" kern="1200" cap="all" normalizeH="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l-PL" cap="none" dirty="0">
                  <a:latin typeface="Montserrat" pitchFamily="2" charset="0"/>
                </a:rPr>
                <a:t>Historia rozwoju </a:t>
              </a:r>
              <a:r>
                <a:rPr lang="pl-PL" cap="none" dirty="0" err="1">
                  <a:latin typeface="Montserrat" pitchFamily="2" charset="0"/>
                </a:rPr>
                <a:t>Comarch</a:t>
              </a:r>
              <a:r>
                <a:rPr lang="pl-PL" cap="none" dirty="0">
                  <a:latin typeface="Montserrat" pitchFamily="2" charset="0"/>
                </a:rPr>
                <a:t> 1999-2018 </a:t>
              </a:r>
              <a:br>
                <a:rPr lang="pl-PL" cap="none" dirty="0">
                  <a:latin typeface="Montserrat" pitchFamily="2" charset="0"/>
                </a:rPr>
              </a:br>
              <a:r>
                <a:rPr lang="pl-PL" cap="none" dirty="0">
                  <a:solidFill>
                    <a:schemeClr val="accent3"/>
                  </a:solidFill>
                  <a:latin typeface="Montserrat" pitchFamily="2" charset="0"/>
                </a:rPr>
                <a:t>Wejście na rynki międzynarodowe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757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">
        <p:fade/>
      </p:transition>
    </mc:Choice>
    <mc:Fallback xmlns="">
      <p:transition spd="med" advClick="0" advTm="4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BF2EA1F-9296-684A-BBE6-C690F8E027B2}"/>
              </a:ext>
            </a:extLst>
          </p:cNvPr>
          <p:cNvSpPr/>
          <p:nvPr/>
        </p:nvSpPr>
        <p:spPr>
          <a:xfrm>
            <a:off x="0" y="4747532"/>
            <a:ext cx="9142676" cy="408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F27624-7FEE-9F41-B1D2-EC43738ABF31}"/>
              </a:ext>
            </a:extLst>
          </p:cNvPr>
          <p:cNvSpPr txBox="1"/>
          <p:nvPr/>
        </p:nvSpPr>
        <p:spPr>
          <a:xfrm>
            <a:off x="1880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096B9FED-885B-0242-AF5E-CF2EF7E8B2EA}"/>
              </a:ext>
            </a:extLst>
          </p:cNvPr>
          <p:cNvSpPr txBox="1"/>
          <p:nvPr/>
        </p:nvSpPr>
        <p:spPr>
          <a:xfrm>
            <a:off x="724974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2004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3C74FAD8-AFC5-7A4A-A5A2-64F866946353}"/>
              </a:ext>
            </a:extLst>
          </p:cNvPr>
          <p:cNvSpPr txBox="1"/>
          <p:nvPr/>
        </p:nvSpPr>
        <p:spPr>
          <a:xfrm>
            <a:off x="126130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52DACFEC-3D1F-054C-987D-DCE9E6CDB8CE}"/>
              </a:ext>
            </a:extLst>
          </p:cNvPr>
          <p:cNvSpPr txBox="1"/>
          <p:nvPr/>
        </p:nvSpPr>
        <p:spPr>
          <a:xfrm>
            <a:off x="179980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2007</a:t>
            </a:r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xmlns="" id="{36DE1D2F-1E5C-AD46-A05C-07843DC85D1D}"/>
              </a:ext>
            </a:extLst>
          </p:cNvPr>
          <p:cNvGrpSpPr/>
          <p:nvPr/>
        </p:nvGrpSpPr>
        <p:grpSpPr>
          <a:xfrm>
            <a:off x="4572050" y="1938624"/>
            <a:ext cx="81160" cy="81160"/>
            <a:chOff x="779134" y="514012"/>
            <a:chExt cx="281354" cy="281354"/>
          </a:xfrm>
        </p:grpSpPr>
        <p:sp>
          <p:nvSpPr>
            <p:cNvPr id="33" name="Łza 32">
              <a:extLst>
                <a:ext uri="{FF2B5EF4-FFF2-40B4-BE49-F238E27FC236}">
                  <a16:creationId xmlns:a16="http://schemas.microsoft.com/office/drawing/2014/main" xmlns="" id="{FDA94808-BFAC-0D42-97C9-84553606DD98}"/>
                </a:ext>
              </a:extLst>
            </p:cNvPr>
            <p:cNvSpPr/>
            <p:nvPr/>
          </p:nvSpPr>
          <p:spPr>
            <a:xfrm rot="8100000">
              <a:off x="779134" y="514012"/>
              <a:ext cx="281354" cy="281354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34" name="Owal 33">
              <a:extLst>
                <a:ext uri="{FF2B5EF4-FFF2-40B4-BE49-F238E27FC236}">
                  <a16:creationId xmlns:a16="http://schemas.microsoft.com/office/drawing/2014/main" xmlns="" id="{E3F4442A-E99F-1347-BEF4-4E0A3791F9B9}"/>
                </a:ext>
              </a:extLst>
            </p:cNvPr>
            <p:cNvSpPr/>
            <p:nvPr/>
          </p:nvSpPr>
          <p:spPr>
            <a:xfrm>
              <a:off x="830534" y="565412"/>
              <a:ext cx="178554" cy="1785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35" name="pole tekstowe 34">
            <a:extLst>
              <a:ext uri="{FF2B5EF4-FFF2-40B4-BE49-F238E27FC236}">
                <a16:creationId xmlns:a16="http://schemas.microsoft.com/office/drawing/2014/main" xmlns="" id="{B163B233-951F-5444-942A-9B0089CB64B2}"/>
              </a:ext>
            </a:extLst>
          </p:cNvPr>
          <p:cNvSpPr txBox="1"/>
          <p:nvPr/>
        </p:nvSpPr>
        <p:spPr>
          <a:xfrm>
            <a:off x="233889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2008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B0B8652F-7EED-5E44-9A40-C9B6E3B9FFBD}"/>
              </a:ext>
            </a:extLst>
          </p:cNvPr>
          <p:cNvGrpSpPr/>
          <p:nvPr/>
        </p:nvGrpSpPr>
        <p:grpSpPr>
          <a:xfrm>
            <a:off x="426677" y="5023309"/>
            <a:ext cx="8134227" cy="70641"/>
            <a:chOff x="426677" y="5023309"/>
            <a:chExt cx="8134227" cy="70641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xmlns="" id="{9C4800DF-4F3C-F843-952B-072A3B3A2ED2}"/>
                </a:ext>
              </a:extLst>
            </p:cNvPr>
            <p:cNvCxnSpPr>
              <a:cxnSpLocks/>
              <a:stCxn id="9" idx="6"/>
              <a:endCxn id="10" idx="2"/>
            </p:cNvCxnSpPr>
            <p:nvPr/>
          </p:nvCxnSpPr>
          <p:spPr>
            <a:xfrm>
              <a:off x="495257" y="5057599"/>
              <a:ext cx="7997067" cy="2061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wal 8">
              <a:extLst>
                <a:ext uri="{FF2B5EF4-FFF2-40B4-BE49-F238E27FC236}">
                  <a16:creationId xmlns:a16="http://schemas.microsoft.com/office/drawing/2014/main" xmlns="" id="{8D30A52D-E3E2-4643-A81D-4B2C688DC63F}"/>
                </a:ext>
              </a:extLst>
            </p:cNvPr>
            <p:cNvSpPr/>
            <p:nvPr/>
          </p:nvSpPr>
          <p:spPr>
            <a:xfrm>
              <a:off x="426677" y="5023309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10" name="Owal 9">
              <a:extLst>
                <a:ext uri="{FF2B5EF4-FFF2-40B4-BE49-F238E27FC236}">
                  <a16:creationId xmlns:a16="http://schemas.microsoft.com/office/drawing/2014/main" xmlns="" id="{5C0A8BCD-64FF-1247-8B65-ADFF53A444BF}"/>
                </a:ext>
              </a:extLst>
            </p:cNvPr>
            <p:cNvSpPr/>
            <p:nvPr/>
          </p:nvSpPr>
          <p:spPr>
            <a:xfrm>
              <a:off x="8492324" y="5025370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sp>
        <p:nvSpPr>
          <p:cNvPr id="20" name="pole tekstowe 19">
            <a:extLst>
              <a:ext uri="{FF2B5EF4-FFF2-40B4-BE49-F238E27FC236}">
                <a16:creationId xmlns:a16="http://schemas.microsoft.com/office/drawing/2014/main" xmlns="" id="{926F2078-CCE1-5F4A-9E48-306FA291429F}"/>
              </a:ext>
            </a:extLst>
          </p:cNvPr>
          <p:cNvSpPr txBox="1"/>
          <p:nvPr/>
        </p:nvSpPr>
        <p:spPr>
          <a:xfrm>
            <a:off x="3408405" y="1883852"/>
            <a:ext cx="1135520" cy="192677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r>
              <a:rPr lang="pt-BR" sz="800" b="1" dirty="0"/>
              <a:t>Comarch Swiss AG</a:t>
            </a:r>
            <a:endParaRPr lang="pl-PL" sz="800" b="1" dirty="0"/>
          </a:p>
        </p:txBody>
      </p:sp>
      <p:grpSp>
        <p:nvGrpSpPr>
          <p:cNvPr id="22" name="Grupa 21">
            <a:extLst>
              <a:ext uri="{FF2B5EF4-FFF2-40B4-BE49-F238E27FC236}">
                <a16:creationId xmlns:a16="http://schemas.microsoft.com/office/drawing/2014/main" xmlns="" id="{E9BCE7D9-0282-C242-A90D-D73D13DFE313}"/>
              </a:ext>
            </a:extLst>
          </p:cNvPr>
          <p:cNvGrpSpPr/>
          <p:nvPr/>
        </p:nvGrpSpPr>
        <p:grpSpPr>
          <a:xfrm>
            <a:off x="241967" y="80211"/>
            <a:ext cx="5602705" cy="780401"/>
            <a:chOff x="241967" y="80211"/>
            <a:chExt cx="5602705" cy="780401"/>
          </a:xfrm>
        </p:grpSpPr>
        <p:sp>
          <p:nvSpPr>
            <p:cNvPr id="23" name="Zaokrąglony prostokąt 22">
              <a:extLst>
                <a:ext uri="{FF2B5EF4-FFF2-40B4-BE49-F238E27FC236}">
                  <a16:creationId xmlns:a16="http://schemas.microsoft.com/office/drawing/2014/main" xmlns="" id="{C6C45655-5608-4D49-9804-FAA873E8FA92}"/>
                </a:ext>
              </a:extLst>
            </p:cNvPr>
            <p:cNvSpPr/>
            <p:nvPr/>
          </p:nvSpPr>
          <p:spPr>
            <a:xfrm>
              <a:off x="241967" y="80211"/>
              <a:ext cx="5602705" cy="780401"/>
            </a:xfrm>
            <a:prstGeom prst="roundRect">
              <a:avLst>
                <a:gd name="adj" fmla="val 65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21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24" name="Tytuł 2">
              <a:extLst>
                <a:ext uri="{FF2B5EF4-FFF2-40B4-BE49-F238E27FC236}">
                  <a16:creationId xmlns:a16="http://schemas.microsoft.com/office/drawing/2014/main" xmlns="" id="{0328ABF6-E223-1744-BB52-B0EB0F1BC25A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17756"/>
              <a:ext cx="5227053" cy="68411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lang="pl-PL" sz="2000" b="1" kern="1200" cap="all" normalizeH="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l-PL" cap="none" dirty="0">
                  <a:latin typeface="Montserrat" pitchFamily="2" charset="0"/>
                </a:rPr>
                <a:t>Historia rozwoju </a:t>
              </a:r>
              <a:r>
                <a:rPr lang="pl-PL" cap="none" dirty="0" err="1">
                  <a:latin typeface="Montserrat" pitchFamily="2" charset="0"/>
                </a:rPr>
                <a:t>Comarch</a:t>
              </a:r>
              <a:r>
                <a:rPr lang="pl-PL" cap="none" dirty="0">
                  <a:latin typeface="Montserrat" pitchFamily="2" charset="0"/>
                </a:rPr>
                <a:t> 1999-2018 </a:t>
              </a:r>
              <a:br>
                <a:rPr lang="pl-PL" cap="none" dirty="0">
                  <a:latin typeface="Montserrat" pitchFamily="2" charset="0"/>
                </a:rPr>
              </a:br>
              <a:r>
                <a:rPr lang="pl-PL" cap="none" dirty="0">
                  <a:solidFill>
                    <a:schemeClr val="accent3"/>
                  </a:solidFill>
                  <a:latin typeface="Montserrat" pitchFamily="2" charset="0"/>
                </a:rPr>
                <a:t>Wejście na rynki międzynarodowe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969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">
        <p:fade/>
      </p:transition>
    </mc:Choice>
    <mc:Fallback xmlns="">
      <p:transition spd="med" advClick="0" advTm="4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BF2EA1F-9296-684A-BBE6-C690F8E027B2}"/>
              </a:ext>
            </a:extLst>
          </p:cNvPr>
          <p:cNvSpPr/>
          <p:nvPr/>
        </p:nvSpPr>
        <p:spPr>
          <a:xfrm>
            <a:off x="0" y="4747532"/>
            <a:ext cx="9142676" cy="408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F27624-7FEE-9F41-B1D2-EC43738ABF31}"/>
              </a:ext>
            </a:extLst>
          </p:cNvPr>
          <p:cNvSpPr txBox="1"/>
          <p:nvPr/>
        </p:nvSpPr>
        <p:spPr>
          <a:xfrm>
            <a:off x="1880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096B9FED-885B-0242-AF5E-CF2EF7E8B2EA}"/>
              </a:ext>
            </a:extLst>
          </p:cNvPr>
          <p:cNvSpPr txBox="1"/>
          <p:nvPr/>
        </p:nvSpPr>
        <p:spPr>
          <a:xfrm>
            <a:off x="724974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2004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3C74FAD8-AFC5-7A4A-A5A2-64F866946353}"/>
              </a:ext>
            </a:extLst>
          </p:cNvPr>
          <p:cNvSpPr txBox="1"/>
          <p:nvPr/>
        </p:nvSpPr>
        <p:spPr>
          <a:xfrm>
            <a:off x="126130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52DACFEC-3D1F-054C-987D-DCE9E6CDB8CE}"/>
              </a:ext>
            </a:extLst>
          </p:cNvPr>
          <p:cNvSpPr txBox="1"/>
          <p:nvPr/>
        </p:nvSpPr>
        <p:spPr>
          <a:xfrm>
            <a:off x="179980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2007</a:t>
            </a:r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xmlns="" id="{36DE1D2F-1E5C-AD46-A05C-07843DC85D1D}"/>
              </a:ext>
            </a:extLst>
          </p:cNvPr>
          <p:cNvGrpSpPr/>
          <p:nvPr/>
        </p:nvGrpSpPr>
        <p:grpSpPr>
          <a:xfrm>
            <a:off x="7622716" y="2519826"/>
            <a:ext cx="81160" cy="81160"/>
            <a:chOff x="779134" y="514012"/>
            <a:chExt cx="281354" cy="281354"/>
          </a:xfrm>
        </p:grpSpPr>
        <p:sp>
          <p:nvSpPr>
            <p:cNvPr id="33" name="Łza 32">
              <a:extLst>
                <a:ext uri="{FF2B5EF4-FFF2-40B4-BE49-F238E27FC236}">
                  <a16:creationId xmlns:a16="http://schemas.microsoft.com/office/drawing/2014/main" xmlns="" id="{FDA94808-BFAC-0D42-97C9-84553606DD98}"/>
                </a:ext>
              </a:extLst>
            </p:cNvPr>
            <p:cNvSpPr/>
            <p:nvPr/>
          </p:nvSpPr>
          <p:spPr>
            <a:xfrm rot="8100000">
              <a:off x="779134" y="514012"/>
              <a:ext cx="281354" cy="281354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34" name="Owal 33">
              <a:extLst>
                <a:ext uri="{FF2B5EF4-FFF2-40B4-BE49-F238E27FC236}">
                  <a16:creationId xmlns:a16="http://schemas.microsoft.com/office/drawing/2014/main" xmlns="" id="{E3F4442A-E99F-1347-BEF4-4E0A3791F9B9}"/>
                </a:ext>
              </a:extLst>
            </p:cNvPr>
            <p:cNvSpPr/>
            <p:nvPr/>
          </p:nvSpPr>
          <p:spPr>
            <a:xfrm>
              <a:off x="830534" y="565412"/>
              <a:ext cx="178554" cy="1785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35" name="pole tekstowe 34">
            <a:extLst>
              <a:ext uri="{FF2B5EF4-FFF2-40B4-BE49-F238E27FC236}">
                <a16:creationId xmlns:a16="http://schemas.microsoft.com/office/drawing/2014/main" xmlns="" id="{B163B233-951F-5444-942A-9B0089CB64B2}"/>
              </a:ext>
            </a:extLst>
          </p:cNvPr>
          <p:cNvSpPr txBox="1"/>
          <p:nvPr/>
        </p:nvSpPr>
        <p:spPr>
          <a:xfrm>
            <a:off x="233889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2008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D5957CB4-0943-B04A-BBB8-BFA69BB82242}"/>
              </a:ext>
            </a:extLst>
          </p:cNvPr>
          <p:cNvSpPr txBox="1"/>
          <p:nvPr/>
        </p:nvSpPr>
        <p:spPr>
          <a:xfrm>
            <a:off x="287725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2009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B0B8652F-7EED-5E44-9A40-C9B6E3B9FFBD}"/>
              </a:ext>
            </a:extLst>
          </p:cNvPr>
          <p:cNvGrpSpPr/>
          <p:nvPr/>
        </p:nvGrpSpPr>
        <p:grpSpPr>
          <a:xfrm>
            <a:off x="426677" y="5023309"/>
            <a:ext cx="8134227" cy="70641"/>
            <a:chOff x="426677" y="5023309"/>
            <a:chExt cx="8134227" cy="70641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xmlns="" id="{9C4800DF-4F3C-F843-952B-072A3B3A2ED2}"/>
                </a:ext>
              </a:extLst>
            </p:cNvPr>
            <p:cNvCxnSpPr>
              <a:cxnSpLocks/>
              <a:stCxn id="9" idx="6"/>
              <a:endCxn id="10" idx="2"/>
            </p:cNvCxnSpPr>
            <p:nvPr/>
          </p:nvCxnSpPr>
          <p:spPr>
            <a:xfrm>
              <a:off x="495257" y="5057599"/>
              <a:ext cx="7997067" cy="2061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wal 8">
              <a:extLst>
                <a:ext uri="{FF2B5EF4-FFF2-40B4-BE49-F238E27FC236}">
                  <a16:creationId xmlns:a16="http://schemas.microsoft.com/office/drawing/2014/main" xmlns="" id="{8D30A52D-E3E2-4643-A81D-4B2C688DC63F}"/>
                </a:ext>
              </a:extLst>
            </p:cNvPr>
            <p:cNvSpPr/>
            <p:nvPr/>
          </p:nvSpPr>
          <p:spPr>
            <a:xfrm>
              <a:off x="426677" y="5023309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10" name="Owal 9">
              <a:extLst>
                <a:ext uri="{FF2B5EF4-FFF2-40B4-BE49-F238E27FC236}">
                  <a16:creationId xmlns:a16="http://schemas.microsoft.com/office/drawing/2014/main" xmlns="" id="{5C0A8BCD-64FF-1247-8B65-ADFF53A444BF}"/>
                </a:ext>
              </a:extLst>
            </p:cNvPr>
            <p:cNvSpPr/>
            <p:nvPr/>
          </p:nvSpPr>
          <p:spPr>
            <a:xfrm>
              <a:off x="8492324" y="5025370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AE5BF939-7450-C145-AE55-5260EFC43824}"/>
              </a:ext>
            </a:extLst>
          </p:cNvPr>
          <p:cNvSpPr txBox="1"/>
          <p:nvPr/>
        </p:nvSpPr>
        <p:spPr>
          <a:xfrm>
            <a:off x="5584825" y="2459079"/>
            <a:ext cx="2021082" cy="192677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r>
              <a:rPr lang="en-US" sz="800" b="1" dirty="0" err="1"/>
              <a:t>Comarch</a:t>
            </a:r>
            <a:r>
              <a:rPr lang="en-US" sz="800" b="1" dirty="0"/>
              <a:t> Software (Shanghai) Co. Ltd</a:t>
            </a:r>
            <a:endParaRPr lang="pl-PL" sz="800" b="1" dirty="0"/>
          </a:p>
        </p:txBody>
      </p:sp>
      <p:grpSp>
        <p:nvGrpSpPr>
          <p:cNvPr id="22" name="Grupa 21">
            <a:extLst>
              <a:ext uri="{FF2B5EF4-FFF2-40B4-BE49-F238E27FC236}">
                <a16:creationId xmlns:a16="http://schemas.microsoft.com/office/drawing/2014/main" xmlns="" id="{B1269777-A043-F141-9B07-F4E3A13001A8}"/>
              </a:ext>
            </a:extLst>
          </p:cNvPr>
          <p:cNvGrpSpPr/>
          <p:nvPr/>
        </p:nvGrpSpPr>
        <p:grpSpPr>
          <a:xfrm>
            <a:off x="241967" y="80211"/>
            <a:ext cx="5602705" cy="780401"/>
            <a:chOff x="241967" y="80211"/>
            <a:chExt cx="5602705" cy="780401"/>
          </a:xfrm>
        </p:grpSpPr>
        <p:sp>
          <p:nvSpPr>
            <p:cNvPr id="23" name="Zaokrąglony prostokąt 22">
              <a:extLst>
                <a:ext uri="{FF2B5EF4-FFF2-40B4-BE49-F238E27FC236}">
                  <a16:creationId xmlns:a16="http://schemas.microsoft.com/office/drawing/2014/main" xmlns="" id="{4A6AFB69-04DA-D146-8EAB-03EA8FE46376}"/>
                </a:ext>
              </a:extLst>
            </p:cNvPr>
            <p:cNvSpPr/>
            <p:nvPr/>
          </p:nvSpPr>
          <p:spPr>
            <a:xfrm>
              <a:off x="241967" y="80211"/>
              <a:ext cx="5602705" cy="780401"/>
            </a:xfrm>
            <a:prstGeom prst="roundRect">
              <a:avLst>
                <a:gd name="adj" fmla="val 65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21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24" name="Tytuł 2">
              <a:extLst>
                <a:ext uri="{FF2B5EF4-FFF2-40B4-BE49-F238E27FC236}">
                  <a16:creationId xmlns:a16="http://schemas.microsoft.com/office/drawing/2014/main" xmlns="" id="{68CF005C-808E-7F47-8695-E77C07B95B88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17756"/>
              <a:ext cx="5227053" cy="68411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lang="pl-PL" sz="2000" b="1" kern="1200" cap="all" normalizeH="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l-PL" cap="none" dirty="0">
                  <a:latin typeface="Montserrat" pitchFamily="2" charset="0"/>
                </a:rPr>
                <a:t>Historia rozwoju </a:t>
              </a:r>
              <a:r>
                <a:rPr lang="pl-PL" cap="none" dirty="0" err="1">
                  <a:latin typeface="Montserrat" pitchFamily="2" charset="0"/>
                </a:rPr>
                <a:t>Comarch</a:t>
              </a:r>
              <a:r>
                <a:rPr lang="pl-PL" cap="none" dirty="0">
                  <a:latin typeface="Montserrat" pitchFamily="2" charset="0"/>
                </a:rPr>
                <a:t> 1999-2018 </a:t>
              </a:r>
              <a:br>
                <a:rPr lang="pl-PL" cap="none" dirty="0">
                  <a:latin typeface="Montserrat" pitchFamily="2" charset="0"/>
                </a:rPr>
              </a:br>
              <a:r>
                <a:rPr lang="pl-PL" cap="none" dirty="0">
                  <a:solidFill>
                    <a:schemeClr val="accent3"/>
                  </a:solidFill>
                  <a:latin typeface="Montserrat" pitchFamily="2" charset="0"/>
                </a:rPr>
                <a:t>Wejście na rynki międzynarodowe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202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">
        <p:fade/>
      </p:transition>
    </mc:Choice>
    <mc:Fallback xmlns="">
      <p:transition spd="med" advClick="0" advTm="4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BF2EA1F-9296-684A-BBE6-C690F8E027B2}"/>
              </a:ext>
            </a:extLst>
          </p:cNvPr>
          <p:cNvSpPr/>
          <p:nvPr/>
        </p:nvSpPr>
        <p:spPr>
          <a:xfrm>
            <a:off x="0" y="4747532"/>
            <a:ext cx="9142676" cy="408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F27624-7FEE-9F41-B1D2-EC43738ABF31}"/>
              </a:ext>
            </a:extLst>
          </p:cNvPr>
          <p:cNvSpPr txBox="1"/>
          <p:nvPr/>
        </p:nvSpPr>
        <p:spPr>
          <a:xfrm>
            <a:off x="1880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096B9FED-885B-0242-AF5E-CF2EF7E8B2EA}"/>
              </a:ext>
            </a:extLst>
          </p:cNvPr>
          <p:cNvSpPr txBox="1"/>
          <p:nvPr/>
        </p:nvSpPr>
        <p:spPr>
          <a:xfrm>
            <a:off x="724974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2004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3C74FAD8-AFC5-7A4A-A5A2-64F866946353}"/>
              </a:ext>
            </a:extLst>
          </p:cNvPr>
          <p:cNvSpPr txBox="1"/>
          <p:nvPr/>
        </p:nvSpPr>
        <p:spPr>
          <a:xfrm>
            <a:off x="126130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52DACFEC-3D1F-054C-987D-DCE9E6CDB8CE}"/>
              </a:ext>
            </a:extLst>
          </p:cNvPr>
          <p:cNvSpPr txBox="1"/>
          <p:nvPr/>
        </p:nvSpPr>
        <p:spPr>
          <a:xfrm>
            <a:off x="179980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2007</a:t>
            </a:r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xmlns="" id="{36DE1D2F-1E5C-AD46-A05C-07843DC85D1D}"/>
              </a:ext>
            </a:extLst>
          </p:cNvPr>
          <p:cNvGrpSpPr/>
          <p:nvPr/>
        </p:nvGrpSpPr>
        <p:grpSpPr>
          <a:xfrm>
            <a:off x="4986196" y="1322317"/>
            <a:ext cx="81160" cy="81160"/>
            <a:chOff x="779134" y="514012"/>
            <a:chExt cx="281354" cy="281354"/>
          </a:xfrm>
        </p:grpSpPr>
        <p:sp>
          <p:nvSpPr>
            <p:cNvPr id="33" name="Łza 32">
              <a:extLst>
                <a:ext uri="{FF2B5EF4-FFF2-40B4-BE49-F238E27FC236}">
                  <a16:creationId xmlns:a16="http://schemas.microsoft.com/office/drawing/2014/main" xmlns="" id="{FDA94808-BFAC-0D42-97C9-84553606DD98}"/>
                </a:ext>
              </a:extLst>
            </p:cNvPr>
            <p:cNvSpPr/>
            <p:nvPr/>
          </p:nvSpPr>
          <p:spPr>
            <a:xfrm rot="8100000">
              <a:off x="779134" y="514012"/>
              <a:ext cx="281354" cy="281354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34" name="Owal 33">
              <a:extLst>
                <a:ext uri="{FF2B5EF4-FFF2-40B4-BE49-F238E27FC236}">
                  <a16:creationId xmlns:a16="http://schemas.microsoft.com/office/drawing/2014/main" xmlns="" id="{E3F4442A-E99F-1347-BEF4-4E0A3791F9B9}"/>
                </a:ext>
              </a:extLst>
            </p:cNvPr>
            <p:cNvSpPr/>
            <p:nvPr/>
          </p:nvSpPr>
          <p:spPr>
            <a:xfrm>
              <a:off x="830534" y="565412"/>
              <a:ext cx="178554" cy="1785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35" name="pole tekstowe 34">
            <a:extLst>
              <a:ext uri="{FF2B5EF4-FFF2-40B4-BE49-F238E27FC236}">
                <a16:creationId xmlns:a16="http://schemas.microsoft.com/office/drawing/2014/main" xmlns="" id="{B163B233-951F-5444-942A-9B0089CB64B2}"/>
              </a:ext>
            </a:extLst>
          </p:cNvPr>
          <p:cNvSpPr txBox="1"/>
          <p:nvPr/>
        </p:nvSpPr>
        <p:spPr>
          <a:xfrm>
            <a:off x="233889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2008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D5957CB4-0943-B04A-BBB8-BFA69BB82242}"/>
              </a:ext>
            </a:extLst>
          </p:cNvPr>
          <p:cNvSpPr txBox="1"/>
          <p:nvPr/>
        </p:nvSpPr>
        <p:spPr>
          <a:xfrm>
            <a:off x="287725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2009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xmlns="" id="{00D18F23-0067-7045-8714-FC6864F3A34F}"/>
              </a:ext>
            </a:extLst>
          </p:cNvPr>
          <p:cNvSpPr txBox="1"/>
          <p:nvPr/>
        </p:nvSpPr>
        <p:spPr>
          <a:xfrm flipH="1">
            <a:off x="5084165" y="1261478"/>
            <a:ext cx="1446001" cy="192677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pPr algn="r"/>
            <a:r>
              <a:rPr lang="de-DE" sz="800" b="1" dirty="0"/>
              <a:t>Comarch Technologies OY</a:t>
            </a:r>
            <a:endParaRPr lang="pl-PL" sz="800" b="1" dirty="0"/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xmlns="" id="{AB618DF7-F90C-2B45-B4F4-99224B71AD8A}"/>
              </a:ext>
            </a:extLst>
          </p:cNvPr>
          <p:cNvSpPr txBox="1"/>
          <p:nvPr/>
        </p:nvSpPr>
        <p:spPr>
          <a:xfrm>
            <a:off x="341686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2010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B0B8652F-7EED-5E44-9A40-C9B6E3B9FFBD}"/>
              </a:ext>
            </a:extLst>
          </p:cNvPr>
          <p:cNvGrpSpPr/>
          <p:nvPr/>
        </p:nvGrpSpPr>
        <p:grpSpPr>
          <a:xfrm>
            <a:off x="426677" y="5023309"/>
            <a:ext cx="8134227" cy="70641"/>
            <a:chOff x="426677" y="5023309"/>
            <a:chExt cx="8134227" cy="70641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xmlns="" id="{9C4800DF-4F3C-F843-952B-072A3B3A2ED2}"/>
                </a:ext>
              </a:extLst>
            </p:cNvPr>
            <p:cNvCxnSpPr>
              <a:cxnSpLocks/>
              <a:stCxn id="9" idx="6"/>
              <a:endCxn id="10" idx="2"/>
            </p:cNvCxnSpPr>
            <p:nvPr/>
          </p:nvCxnSpPr>
          <p:spPr>
            <a:xfrm>
              <a:off x="495257" y="5057599"/>
              <a:ext cx="7997067" cy="2061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wal 8">
              <a:extLst>
                <a:ext uri="{FF2B5EF4-FFF2-40B4-BE49-F238E27FC236}">
                  <a16:creationId xmlns:a16="http://schemas.microsoft.com/office/drawing/2014/main" xmlns="" id="{8D30A52D-E3E2-4643-A81D-4B2C688DC63F}"/>
                </a:ext>
              </a:extLst>
            </p:cNvPr>
            <p:cNvSpPr/>
            <p:nvPr/>
          </p:nvSpPr>
          <p:spPr>
            <a:xfrm>
              <a:off x="426677" y="5023309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10" name="Owal 9">
              <a:extLst>
                <a:ext uri="{FF2B5EF4-FFF2-40B4-BE49-F238E27FC236}">
                  <a16:creationId xmlns:a16="http://schemas.microsoft.com/office/drawing/2014/main" xmlns="" id="{5C0A8BCD-64FF-1247-8B65-ADFF53A444BF}"/>
                </a:ext>
              </a:extLst>
            </p:cNvPr>
            <p:cNvSpPr/>
            <p:nvPr/>
          </p:nvSpPr>
          <p:spPr>
            <a:xfrm>
              <a:off x="8492324" y="5025370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6" name="Grupa 25">
            <a:extLst>
              <a:ext uri="{FF2B5EF4-FFF2-40B4-BE49-F238E27FC236}">
                <a16:creationId xmlns:a16="http://schemas.microsoft.com/office/drawing/2014/main" xmlns="" id="{8B18FECB-74CF-E34F-A402-CB0776E994DF}"/>
              </a:ext>
            </a:extLst>
          </p:cNvPr>
          <p:cNvGrpSpPr/>
          <p:nvPr/>
        </p:nvGrpSpPr>
        <p:grpSpPr>
          <a:xfrm>
            <a:off x="241967" y="80211"/>
            <a:ext cx="5602705" cy="780401"/>
            <a:chOff x="241967" y="80211"/>
            <a:chExt cx="5602705" cy="780401"/>
          </a:xfrm>
        </p:grpSpPr>
        <p:sp>
          <p:nvSpPr>
            <p:cNvPr id="27" name="Zaokrąglony prostokąt 26">
              <a:extLst>
                <a:ext uri="{FF2B5EF4-FFF2-40B4-BE49-F238E27FC236}">
                  <a16:creationId xmlns:a16="http://schemas.microsoft.com/office/drawing/2014/main" xmlns="" id="{2352921D-5193-3443-8FCD-0F4981938A43}"/>
                </a:ext>
              </a:extLst>
            </p:cNvPr>
            <p:cNvSpPr/>
            <p:nvPr/>
          </p:nvSpPr>
          <p:spPr>
            <a:xfrm>
              <a:off x="241967" y="80211"/>
              <a:ext cx="5602705" cy="780401"/>
            </a:xfrm>
            <a:prstGeom prst="roundRect">
              <a:avLst>
                <a:gd name="adj" fmla="val 65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21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28" name="Tytuł 2">
              <a:extLst>
                <a:ext uri="{FF2B5EF4-FFF2-40B4-BE49-F238E27FC236}">
                  <a16:creationId xmlns:a16="http://schemas.microsoft.com/office/drawing/2014/main" xmlns="" id="{C2C554E4-B0C8-0E49-9080-17EEFCB52C82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17756"/>
              <a:ext cx="5227053" cy="68411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lang="pl-PL" sz="2000" b="1" kern="1200" cap="all" normalizeH="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l-PL" cap="none" dirty="0">
                  <a:latin typeface="Montserrat" pitchFamily="2" charset="0"/>
                </a:rPr>
                <a:t>Historia rozwoju </a:t>
              </a:r>
              <a:r>
                <a:rPr lang="pl-PL" cap="none" dirty="0" err="1">
                  <a:latin typeface="Montserrat" pitchFamily="2" charset="0"/>
                </a:rPr>
                <a:t>Comarch</a:t>
              </a:r>
              <a:r>
                <a:rPr lang="pl-PL" cap="none" dirty="0">
                  <a:latin typeface="Montserrat" pitchFamily="2" charset="0"/>
                </a:rPr>
                <a:t> 1999-2018 </a:t>
              </a:r>
              <a:br>
                <a:rPr lang="pl-PL" cap="none" dirty="0">
                  <a:latin typeface="Montserrat" pitchFamily="2" charset="0"/>
                </a:rPr>
              </a:br>
              <a:r>
                <a:rPr lang="pl-PL" cap="none" dirty="0">
                  <a:solidFill>
                    <a:schemeClr val="accent3"/>
                  </a:solidFill>
                  <a:latin typeface="Montserrat" pitchFamily="2" charset="0"/>
                </a:rPr>
                <a:t>Wejście na rynki międzynarodowe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106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">
        <p:fade/>
      </p:transition>
    </mc:Choice>
    <mc:Fallback xmlns="">
      <p:transition spd="med" advClick="0" advTm="4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BF2EA1F-9296-684A-BBE6-C690F8E027B2}"/>
              </a:ext>
            </a:extLst>
          </p:cNvPr>
          <p:cNvSpPr/>
          <p:nvPr/>
        </p:nvSpPr>
        <p:spPr>
          <a:xfrm>
            <a:off x="0" y="4747532"/>
            <a:ext cx="9142676" cy="408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F27624-7FEE-9F41-B1D2-EC43738ABF31}"/>
              </a:ext>
            </a:extLst>
          </p:cNvPr>
          <p:cNvSpPr txBox="1"/>
          <p:nvPr/>
        </p:nvSpPr>
        <p:spPr>
          <a:xfrm>
            <a:off x="1880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096B9FED-885B-0242-AF5E-CF2EF7E8B2EA}"/>
              </a:ext>
            </a:extLst>
          </p:cNvPr>
          <p:cNvSpPr txBox="1"/>
          <p:nvPr/>
        </p:nvSpPr>
        <p:spPr>
          <a:xfrm>
            <a:off x="724974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2004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3C74FAD8-AFC5-7A4A-A5A2-64F866946353}"/>
              </a:ext>
            </a:extLst>
          </p:cNvPr>
          <p:cNvSpPr txBox="1"/>
          <p:nvPr/>
        </p:nvSpPr>
        <p:spPr>
          <a:xfrm>
            <a:off x="126130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52DACFEC-3D1F-054C-987D-DCE9E6CDB8CE}"/>
              </a:ext>
            </a:extLst>
          </p:cNvPr>
          <p:cNvSpPr txBox="1"/>
          <p:nvPr/>
        </p:nvSpPr>
        <p:spPr>
          <a:xfrm>
            <a:off x="179980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2007</a:t>
            </a:r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xmlns="" id="{36DE1D2F-1E5C-AD46-A05C-07843DC85D1D}"/>
              </a:ext>
            </a:extLst>
          </p:cNvPr>
          <p:cNvGrpSpPr/>
          <p:nvPr/>
        </p:nvGrpSpPr>
        <p:grpSpPr>
          <a:xfrm>
            <a:off x="2540634" y="1982848"/>
            <a:ext cx="81160" cy="81160"/>
            <a:chOff x="779134" y="514012"/>
            <a:chExt cx="281354" cy="281354"/>
          </a:xfrm>
        </p:grpSpPr>
        <p:sp>
          <p:nvSpPr>
            <p:cNvPr id="33" name="Łza 32">
              <a:extLst>
                <a:ext uri="{FF2B5EF4-FFF2-40B4-BE49-F238E27FC236}">
                  <a16:creationId xmlns:a16="http://schemas.microsoft.com/office/drawing/2014/main" xmlns="" id="{FDA94808-BFAC-0D42-97C9-84553606DD98}"/>
                </a:ext>
              </a:extLst>
            </p:cNvPr>
            <p:cNvSpPr/>
            <p:nvPr/>
          </p:nvSpPr>
          <p:spPr>
            <a:xfrm rot="8100000">
              <a:off x="779134" y="514012"/>
              <a:ext cx="281354" cy="281354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34" name="Owal 33">
              <a:extLst>
                <a:ext uri="{FF2B5EF4-FFF2-40B4-BE49-F238E27FC236}">
                  <a16:creationId xmlns:a16="http://schemas.microsoft.com/office/drawing/2014/main" xmlns="" id="{E3F4442A-E99F-1347-BEF4-4E0A3791F9B9}"/>
                </a:ext>
              </a:extLst>
            </p:cNvPr>
            <p:cNvSpPr/>
            <p:nvPr/>
          </p:nvSpPr>
          <p:spPr>
            <a:xfrm>
              <a:off x="830534" y="565412"/>
              <a:ext cx="178554" cy="1785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35" name="pole tekstowe 34">
            <a:extLst>
              <a:ext uri="{FF2B5EF4-FFF2-40B4-BE49-F238E27FC236}">
                <a16:creationId xmlns:a16="http://schemas.microsoft.com/office/drawing/2014/main" xmlns="" id="{B163B233-951F-5444-942A-9B0089CB64B2}"/>
              </a:ext>
            </a:extLst>
          </p:cNvPr>
          <p:cNvSpPr txBox="1"/>
          <p:nvPr/>
        </p:nvSpPr>
        <p:spPr>
          <a:xfrm>
            <a:off x="233889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2008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D5957CB4-0943-B04A-BBB8-BFA69BB82242}"/>
              </a:ext>
            </a:extLst>
          </p:cNvPr>
          <p:cNvSpPr txBox="1"/>
          <p:nvPr/>
        </p:nvSpPr>
        <p:spPr>
          <a:xfrm>
            <a:off x="287725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2009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xmlns="" id="{AB618DF7-F90C-2B45-B4F4-99224B71AD8A}"/>
              </a:ext>
            </a:extLst>
          </p:cNvPr>
          <p:cNvSpPr txBox="1"/>
          <p:nvPr/>
        </p:nvSpPr>
        <p:spPr>
          <a:xfrm>
            <a:off x="341686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0DA22D8D-43E6-6D4E-B89D-1CB6F78B3F10}"/>
              </a:ext>
            </a:extLst>
          </p:cNvPr>
          <p:cNvSpPr txBox="1"/>
          <p:nvPr/>
        </p:nvSpPr>
        <p:spPr>
          <a:xfrm>
            <a:off x="39552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2011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B0B8652F-7EED-5E44-9A40-C9B6E3B9FFBD}"/>
              </a:ext>
            </a:extLst>
          </p:cNvPr>
          <p:cNvGrpSpPr/>
          <p:nvPr/>
        </p:nvGrpSpPr>
        <p:grpSpPr>
          <a:xfrm>
            <a:off x="426677" y="5023309"/>
            <a:ext cx="8134227" cy="70641"/>
            <a:chOff x="426677" y="5023309"/>
            <a:chExt cx="8134227" cy="70641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xmlns="" id="{9C4800DF-4F3C-F843-952B-072A3B3A2ED2}"/>
                </a:ext>
              </a:extLst>
            </p:cNvPr>
            <p:cNvCxnSpPr>
              <a:cxnSpLocks/>
              <a:stCxn id="9" idx="6"/>
              <a:endCxn id="10" idx="2"/>
            </p:cNvCxnSpPr>
            <p:nvPr/>
          </p:nvCxnSpPr>
          <p:spPr>
            <a:xfrm>
              <a:off x="495257" y="5057599"/>
              <a:ext cx="7997067" cy="2061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wal 8">
              <a:extLst>
                <a:ext uri="{FF2B5EF4-FFF2-40B4-BE49-F238E27FC236}">
                  <a16:creationId xmlns:a16="http://schemas.microsoft.com/office/drawing/2014/main" xmlns="" id="{8D30A52D-E3E2-4643-A81D-4B2C688DC63F}"/>
                </a:ext>
              </a:extLst>
            </p:cNvPr>
            <p:cNvSpPr/>
            <p:nvPr/>
          </p:nvSpPr>
          <p:spPr>
            <a:xfrm>
              <a:off x="426677" y="5023309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10" name="Owal 9">
              <a:extLst>
                <a:ext uri="{FF2B5EF4-FFF2-40B4-BE49-F238E27FC236}">
                  <a16:creationId xmlns:a16="http://schemas.microsoft.com/office/drawing/2014/main" xmlns="" id="{5C0A8BCD-64FF-1247-8B65-ADFF53A444BF}"/>
                </a:ext>
              </a:extLst>
            </p:cNvPr>
            <p:cNvSpPr/>
            <p:nvPr/>
          </p:nvSpPr>
          <p:spPr>
            <a:xfrm>
              <a:off x="8492324" y="5025370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sp>
        <p:nvSpPr>
          <p:cNvPr id="36" name="pole tekstowe 35">
            <a:extLst>
              <a:ext uri="{FF2B5EF4-FFF2-40B4-BE49-F238E27FC236}">
                <a16:creationId xmlns:a16="http://schemas.microsoft.com/office/drawing/2014/main" xmlns="" id="{ECC31759-EBC0-0247-BB90-8680106DCDBD}"/>
              </a:ext>
            </a:extLst>
          </p:cNvPr>
          <p:cNvSpPr txBox="1"/>
          <p:nvPr/>
        </p:nvSpPr>
        <p:spPr>
          <a:xfrm flipH="1">
            <a:off x="2670239" y="1927089"/>
            <a:ext cx="1268201" cy="192677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pPr algn="r"/>
            <a:r>
              <a:rPr lang="de-DE" sz="800" b="1" dirty="0"/>
              <a:t>Comarch Canada Corp.</a:t>
            </a:r>
            <a:endParaRPr lang="pl-PL" sz="800" b="1" dirty="0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xmlns="" id="{4D4D7B05-E1BE-F54F-9598-9D204C01C04E}"/>
              </a:ext>
            </a:extLst>
          </p:cNvPr>
          <p:cNvGrpSpPr/>
          <p:nvPr/>
        </p:nvGrpSpPr>
        <p:grpSpPr>
          <a:xfrm>
            <a:off x="241967" y="80211"/>
            <a:ext cx="5602705" cy="780401"/>
            <a:chOff x="241967" y="80211"/>
            <a:chExt cx="5602705" cy="780401"/>
          </a:xfrm>
        </p:grpSpPr>
        <p:sp>
          <p:nvSpPr>
            <p:cNvPr id="24" name="Zaokrąglony prostokąt 23">
              <a:extLst>
                <a:ext uri="{FF2B5EF4-FFF2-40B4-BE49-F238E27FC236}">
                  <a16:creationId xmlns:a16="http://schemas.microsoft.com/office/drawing/2014/main" xmlns="" id="{2D8C7681-96B4-7F42-8B30-E93FCD3A312F}"/>
                </a:ext>
              </a:extLst>
            </p:cNvPr>
            <p:cNvSpPr/>
            <p:nvPr/>
          </p:nvSpPr>
          <p:spPr>
            <a:xfrm>
              <a:off x="241967" y="80211"/>
              <a:ext cx="5602705" cy="780401"/>
            </a:xfrm>
            <a:prstGeom prst="roundRect">
              <a:avLst>
                <a:gd name="adj" fmla="val 65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21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27" name="Tytuł 2">
              <a:extLst>
                <a:ext uri="{FF2B5EF4-FFF2-40B4-BE49-F238E27FC236}">
                  <a16:creationId xmlns:a16="http://schemas.microsoft.com/office/drawing/2014/main" xmlns="" id="{30D4F6A0-BB27-F648-AC81-E9CFBFEC55A0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17756"/>
              <a:ext cx="5227053" cy="68411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lang="pl-PL" sz="2000" b="1" kern="1200" cap="all" normalizeH="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l-PL" cap="none" dirty="0">
                  <a:latin typeface="Montserrat" pitchFamily="2" charset="0"/>
                </a:rPr>
                <a:t>Historia rozwoju </a:t>
              </a:r>
              <a:r>
                <a:rPr lang="pl-PL" cap="none" dirty="0" err="1">
                  <a:latin typeface="Montserrat" pitchFamily="2" charset="0"/>
                </a:rPr>
                <a:t>Comarch</a:t>
              </a:r>
              <a:r>
                <a:rPr lang="pl-PL" cap="none" dirty="0">
                  <a:latin typeface="Montserrat" pitchFamily="2" charset="0"/>
                </a:rPr>
                <a:t> 1999-2018 </a:t>
              </a:r>
              <a:br>
                <a:rPr lang="pl-PL" cap="none" dirty="0">
                  <a:latin typeface="Montserrat" pitchFamily="2" charset="0"/>
                </a:rPr>
              </a:br>
              <a:r>
                <a:rPr lang="pl-PL" cap="none" dirty="0">
                  <a:solidFill>
                    <a:schemeClr val="accent3"/>
                  </a:solidFill>
                  <a:latin typeface="Montserrat" pitchFamily="2" charset="0"/>
                </a:rPr>
                <a:t>Wejście na rynki międzynarodowe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399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">
        <p:fade/>
      </p:transition>
    </mc:Choice>
    <mc:Fallback xmlns="">
      <p:transition spd="med" advClick="0" advTm="4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BF2EA1F-9296-684A-BBE6-C690F8E027B2}"/>
              </a:ext>
            </a:extLst>
          </p:cNvPr>
          <p:cNvSpPr/>
          <p:nvPr/>
        </p:nvSpPr>
        <p:spPr>
          <a:xfrm>
            <a:off x="0" y="4747532"/>
            <a:ext cx="9142676" cy="408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F27624-7FEE-9F41-B1D2-EC43738ABF31}"/>
              </a:ext>
            </a:extLst>
          </p:cNvPr>
          <p:cNvSpPr txBox="1"/>
          <p:nvPr/>
        </p:nvSpPr>
        <p:spPr>
          <a:xfrm>
            <a:off x="1880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096B9FED-885B-0242-AF5E-CF2EF7E8B2EA}"/>
              </a:ext>
            </a:extLst>
          </p:cNvPr>
          <p:cNvSpPr txBox="1"/>
          <p:nvPr/>
        </p:nvSpPr>
        <p:spPr>
          <a:xfrm>
            <a:off x="724974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2004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3C74FAD8-AFC5-7A4A-A5A2-64F866946353}"/>
              </a:ext>
            </a:extLst>
          </p:cNvPr>
          <p:cNvSpPr txBox="1"/>
          <p:nvPr/>
        </p:nvSpPr>
        <p:spPr>
          <a:xfrm>
            <a:off x="126130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52DACFEC-3D1F-054C-987D-DCE9E6CDB8CE}"/>
              </a:ext>
            </a:extLst>
          </p:cNvPr>
          <p:cNvSpPr txBox="1"/>
          <p:nvPr/>
        </p:nvSpPr>
        <p:spPr>
          <a:xfrm>
            <a:off x="179980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2007</a:t>
            </a:r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xmlns="" id="{36DE1D2F-1E5C-AD46-A05C-07843DC85D1D}"/>
              </a:ext>
            </a:extLst>
          </p:cNvPr>
          <p:cNvGrpSpPr/>
          <p:nvPr/>
        </p:nvGrpSpPr>
        <p:grpSpPr>
          <a:xfrm>
            <a:off x="4504667" y="1830689"/>
            <a:ext cx="81160" cy="81160"/>
            <a:chOff x="779134" y="514012"/>
            <a:chExt cx="281354" cy="281354"/>
          </a:xfrm>
        </p:grpSpPr>
        <p:sp>
          <p:nvSpPr>
            <p:cNvPr id="33" name="Łza 32">
              <a:extLst>
                <a:ext uri="{FF2B5EF4-FFF2-40B4-BE49-F238E27FC236}">
                  <a16:creationId xmlns:a16="http://schemas.microsoft.com/office/drawing/2014/main" xmlns="" id="{FDA94808-BFAC-0D42-97C9-84553606DD98}"/>
                </a:ext>
              </a:extLst>
            </p:cNvPr>
            <p:cNvSpPr/>
            <p:nvPr/>
          </p:nvSpPr>
          <p:spPr>
            <a:xfrm rot="8100000">
              <a:off x="779134" y="514012"/>
              <a:ext cx="281354" cy="281354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34" name="Owal 33">
              <a:extLst>
                <a:ext uri="{FF2B5EF4-FFF2-40B4-BE49-F238E27FC236}">
                  <a16:creationId xmlns:a16="http://schemas.microsoft.com/office/drawing/2014/main" xmlns="" id="{E3F4442A-E99F-1347-BEF4-4E0A3791F9B9}"/>
                </a:ext>
              </a:extLst>
            </p:cNvPr>
            <p:cNvSpPr/>
            <p:nvPr/>
          </p:nvSpPr>
          <p:spPr>
            <a:xfrm>
              <a:off x="830534" y="565412"/>
              <a:ext cx="178554" cy="1785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35" name="pole tekstowe 34">
            <a:extLst>
              <a:ext uri="{FF2B5EF4-FFF2-40B4-BE49-F238E27FC236}">
                <a16:creationId xmlns:a16="http://schemas.microsoft.com/office/drawing/2014/main" xmlns="" id="{B163B233-951F-5444-942A-9B0089CB64B2}"/>
              </a:ext>
            </a:extLst>
          </p:cNvPr>
          <p:cNvSpPr txBox="1"/>
          <p:nvPr/>
        </p:nvSpPr>
        <p:spPr>
          <a:xfrm>
            <a:off x="233889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2008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D5957CB4-0943-B04A-BBB8-BFA69BB82242}"/>
              </a:ext>
            </a:extLst>
          </p:cNvPr>
          <p:cNvSpPr txBox="1"/>
          <p:nvPr/>
        </p:nvSpPr>
        <p:spPr>
          <a:xfrm>
            <a:off x="287725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2009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xmlns="" id="{AB618DF7-F90C-2B45-B4F4-99224B71AD8A}"/>
              </a:ext>
            </a:extLst>
          </p:cNvPr>
          <p:cNvSpPr txBox="1"/>
          <p:nvPr/>
        </p:nvSpPr>
        <p:spPr>
          <a:xfrm>
            <a:off x="341686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0DA22D8D-43E6-6D4E-B89D-1CB6F78B3F10}"/>
              </a:ext>
            </a:extLst>
          </p:cNvPr>
          <p:cNvSpPr txBox="1"/>
          <p:nvPr/>
        </p:nvSpPr>
        <p:spPr>
          <a:xfrm>
            <a:off x="39552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2011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B0B8652F-7EED-5E44-9A40-C9B6E3B9FFBD}"/>
              </a:ext>
            </a:extLst>
          </p:cNvPr>
          <p:cNvGrpSpPr/>
          <p:nvPr/>
        </p:nvGrpSpPr>
        <p:grpSpPr>
          <a:xfrm>
            <a:off x="426677" y="5023309"/>
            <a:ext cx="8134227" cy="70641"/>
            <a:chOff x="426677" y="5023309"/>
            <a:chExt cx="8134227" cy="70641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xmlns="" id="{9C4800DF-4F3C-F843-952B-072A3B3A2ED2}"/>
                </a:ext>
              </a:extLst>
            </p:cNvPr>
            <p:cNvCxnSpPr>
              <a:cxnSpLocks/>
              <a:stCxn id="9" idx="6"/>
              <a:endCxn id="10" idx="2"/>
            </p:cNvCxnSpPr>
            <p:nvPr/>
          </p:nvCxnSpPr>
          <p:spPr>
            <a:xfrm>
              <a:off x="495257" y="5057599"/>
              <a:ext cx="7997067" cy="2061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wal 8">
              <a:extLst>
                <a:ext uri="{FF2B5EF4-FFF2-40B4-BE49-F238E27FC236}">
                  <a16:creationId xmlns:a16="http://schemas.microsoft.com/office/drawing/2014/main" xmlns="" id="{8D30A52D-E3E2-4643-A81D-4B2C688DC63F}"/>
                </a:ext>
              </a:extLst>
            </p:cNvPr>
            <p:cNvSpPr/>
            <p:nvPr/>
          </p:nvSpPr>
          <p:spPr>
            <a:xfrm>
              <a:off x="426677" y="5023309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10" name="Owal 9">
              <a:extLst>
                <a:ext uri="{FF2B5EF4-FFF2-40B4-BE49-F238E27FC236}">
                  <a16:creationId xmlns:a16="http://schemas.microsoft.com/office/drawing/2014/main" xmlns="" id="{5C0A8BCD-64FF-1247-8B65-ADFF53A444BF}"/>
                </a:ext>
              </a:extLst>
            </p:cNvPr>
            <p:cNvSpPr/>
            <p:nvPr/>
          </p:nvSpPr>
          <p:spPr>
            <a:xfrm>
              <a:off x="8492324" y="5025370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sp>
        <p:nvSpPr>
          <p:cNvPr id="27" name="pole tekstowe 26">
            <a:extLst>
              <a:ext uri="{FF2B5EF4-FFF2-40B4-BE49-F238E27FC236}">
                <a16:creationId xmlns:a16="http://schemas.microsoft.com/office/drawing/2014/main" xmlns="" id="{ED17015C-00CC-0D44-A929-188427D70633}"/>
              </a:ext>
            </a:extLst>
          </p:cNvPr>
          <p:cNvSpPr txBox="1"/>
          <p:nvPr/>
        </p:nvSpPr>
        <p:spPr>
          <a:xfrm>
            <a:off x="2949549" y="1774930"/>
            <a:ext cx="1538309" cy="192677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r>
              <a:rPr lang="en-US" sz="800" b="1" dirty="0" err="1"/>
              <a:t>Comarch</a:t>
            </a:r>
            <a:r>
              <a:rPr lang="en-US" sz="800" b="1" dirty="0"/>
              <a:t> Luxembourg </a:t>
            </a:r>
            <a:r>
              <a:rPr lang="en-US" sz="800" b="1" dirty="0" err="1"/>
              <a:t>S.à</a:t>
            </a:r>
            <a:r>
              <a:rPr lang="en-US" sz="800" b="1" dirty="0"/>
              <a:t> </a:t>
            </a:r>
            <a:r>
              <a:rPr lang="en-US" sz="800" b="1" dirty="0" err="1"/>
              <a:t>r.l</a:t>
            </a:r>
            <a:r>
              <a:rPr lang="en-US" sz="800" b="1" dirty="0"/>
              <a:t>.</a:t>
            </a:r>
            <a:endParaRPr lang="pl-PL" sz="800" b="1" dirty="0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xmlns="" id="{3B190C56-E74B-1242-A1D9-C8F0892BF2E2}"/>
              </a:ext>
            </a:extLst>
          </p:cNvPr>
          <p:cNvGrpSpPr/>
          <p:nvPr/>
        </p:nvGrpSpPr>
        <p:grpSpPr>
          <a:xfrm>
            <a:off x="241967" y="80211"/>
            <a:ext cx="5602705" cy="780401"/>
            <a:chOff x="241967" y="80211"/>
            <a:chExt cx="5602705" cy="780401"/>
          </a:xfrm>
        </p:grpSpPr>
        <p:sp>
          <p:nvSpPr>
            <p:cNvPr id="24" name="Zaokrąglony prostokąt 23">
              <a:extLst>
                <a:ext uri="{FF2B5EF4-FFF2-40B4-BE49-F238E27FC236}">
                  <a16:creationId xmlns:a16="http://schemas.microsoft.com/office/drawing/2014/main" xmlns="" id="{75809F81-1A54-C447-A403-735BC720A6A7}"/>
                </a:ext>
              </a:extLst>
            </p:cNvPr>
            <p:cNvSpPr/>
            <p:nvPr/>
          </p:nvSpPr>
          <p:spPr>
            <a:xfrm>
              <a:off x="241967" y="80211"/>
              <a:ext cx="5602705" cy="780401"/>
            </a:xfrm>
            <a:prstGeom prst="roundRect">
              <a:avLst>
                <a:gd name="adj" fmla="val 65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21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29" name="Tytuł 2">
              <a:extLst>
                <a:ext uri="{FF2B5EF4-FFF2-40B4-BE49-F238E27FC236}">
                  <a16:creationId xmlns:a16="http://schemas.microsoft.com/office/drawing/2014/main" xmlns="" id="{AE034BC4-7194-2247-829A-364D6AFFCF40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17756"/>
              <a:ext cx="5227053" cy="68411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lang="pl-PL" sz="2000" b="1" kern="1200" cap="all" normalizeH="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l-PL" cap="none" dirty="0">
                  <a:latin typeface="Montserrat" pitchFamily="2" charset="0"/>
                </a:rPr>
                <a:t>Historia rozwoju </a:t>
              </a:r>
              <a:r>
                <a:rPr lang="pl-PL" cap="none" dirty="0" err="1">
                  <a:latin typeface="Montserrat" pitchFamily="2" charset="0"/>
                </a:rPr>
                <a:t>Comarch</a:t>
              </a:r>
              <a:r>
                <a:rPr lang="pl-PL" cap="none" dirty="0">
                  <a:latin typeface="Montserrat" pitchFamily="2" charset="0"/>
                </a:rPr>
                <a:t> 1999-2018 </a:t>
              </a:r>
              <a:br>
                <a:rPr lang="pl-PL" cap="none" dirty="0">
                  <a:latin typeface="Montserrat" pitchFamily="2" charset="0"/>
                </a:rPr>
              </a:br>
              <a:r>
                <a:rPr lang="pl-PL" cap="none" dirty="0">
                  <a:solidFill>
                    <a:schemeClr val="accent3"/>
                  </a:solidFill>
                  <a:latin typeface="Montserrat" pitchFamily="2" charset="0"/>
                </a:rPr>
                <a:t>Wejście na rynki międzynarodowe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916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">
        <p:fade/>
      </p:transition>
    </mc:Choice>
    <mc:Fallback xmlns="">
      <p:transition spd="med" advClick="0" advTm="4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BF2EA1F-9296-684A-BBE6-C690F8E027B2}"/>
              </a:ext>
            </a:extLst>
          </p:cNvPr>
          <p:cNvSpPr/>
          <p:nvPr/>
        </p:nvSpPr>
        <p:spPr>
          <a:xfrm>
            <a:off x="0" y="4747532"/>
            <a:ext cx="9142676" cy="408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F27624-7FEE-9F41-B1D2-EC43738ABF31}"/>
              </a:ext>
            </a:extLst>
          </p:cNvPr>
          <p:cNvSpPr txBox="1"/>
          <p:nvPr/>
        </p:nvSpPr>
        <p:spPr>
          <a:xfrm>
            <a:off x="1880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096B9FED-885B-0242-AF5E-CF2EF7E8B2EA}"/>
              </a:ext>
            </a:extLst>
          </p:cNvPr>
          <p:cNvSpPr txBox="1"/>
          <p:nvPr/>
        </p:nvSpPr>
        <p:spPr>
          <a:xfrm>
            <a:off x="724974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2004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3C74FAD8-AFC5-7A4A-A5A2-64F866946353}"/>
              </a:ext>
            </a:extLst>
          </p:cNvPr>
          <p:cNvSpPr txBox="1"/>
          <p:nvPr/>
        </p:nvSpPr>
        <p:spPr>
          <a:xfrm>
            <a:off x="126130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52DACFEC-3D1F-054C-987D-DCE9E6CDB8CE}"/>
              </a:ext>
            </a:extLst>
          </p:cNvPr>
          <p:cNvSpPr txBox="1"/>
          <p:nvPr/>
        </p:nvSpPr>
        <p:spPr>
          <a:xfrm>
            <a:off x="179980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2007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xmlns="" id="{B163B233-951F-5444-942A-9B0089CB64B2}"/>
              </a:ext>
            </a:extLst>
          </p:cNvPr>
          <p:cNvSpPr txBox="1"/>
          <p:nvPr/>
        </p:nvSpPr>
        <p:spPr>
          <a:xfrm>
            <a:off x="233889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2008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D5957CB4-0943-B04A-BBB8-BFA69BB82242}"/>
              </a:ext>
            </a:extLst>
          </p:cNvPr>
          <p:cNvSpPr txBox="1"/>
          <p:nvPr/>
        </p:nvSpPr>
        <p:spPr>
          <a:xfrm>
            <a:off x="287725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2009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xmlns="" id="{AB618DF7-F90C-2B45-B4F4-99224B71AD8A}"/>
              </a:ext>
            </a:extLst>
          </p:cNvPr>
          <p:cNvSpPr txBox="1"/>
          <p:nvPr/>
        </p:nvSpPr>
        <p:spPr>
          <a:xfrm>
            <a:off x="341686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0DA22D8D-43E6-6D4E-B89D-1CB6F78B3F10}"/>
              </a:ext>
            </a:extLst>
          </p:cNvPr>
          <p:cNvSpPr txBox="1"/>
          <p:nvPr/>
        </p:nvSpPr>
        <p:spPr>
          <a:xfrm>
            <a:off x="39552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2011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xmlns="" id="{09532828-7593-D349-844F-684D402CE9D4}"/>
              </a:ext>
            </a:extLst>
          </p:cNvPr>
          <p:cNvSpPr txBox="1"/>
          <p:nvPr/>
        </p:nvSpPr>
        <p:spPr>
          <a:xfrm>
            <a:off x="4494819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2012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B0B8652F-7EED-5E44-9A40-C9B6E3B9FFBD}"/>
              </a:ext>
            </a:extLst>
          </p:cNvPr>
          <p:cNvGrpSpPr/>
          <p:nvPr/>
        </p:nvGrpSpPr>
        <p:grpSpPr>
          <a:xfrm>
            <a:off x="426677" y="5023309"/>
            <a:ext cx="8134227" cy="70641"/>
            <a:chOff x="426677" y="5023309"/>
            <a:chExt cx="8134227" cy="70641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xmlns="" id="{9C4800DF-4F3C-F843-952B-072A3B3A2ED2}"/>
                </a:ext>
              </a:extLst>
            </p:cNvPr>
            <p:cNvCxnSpPr>
              <a:cxnSpLocks/>
              <a:stCxn id="9" idx="6"/>
              <a:endCxn id="10" idx="2"/>
            </p:cNvCxnSpPr>
            <p:nvPr/>
          </p:nvCxnSpPr>
          <p:spPr>
            <a:xfrm>
              <a:off x="495257" y="5057599"/>
              <a:ext cx="7997067" cy="2061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wal 8">
              <a:extLst>
                <a:ext uri="{FF2B5EF4-FFF2-40B4-BE49-F238E27FC236}">
                  <a16:creationId xmlns:a16="http://schemas.microsoft.com/office/drawing/2014/main" xmlns="" id="{8D30A52D-E3E2-4643-A81D-4B2C688DC63F}"/>
                </a:ext>
              </a:extLst>
            </p:cNvPr>
            <p:cNvSpPr/>
            <p:nvPr/>
          </p:nvSpPr>
          <p:spPr>
            <a:xfrm>
              <a:off x="426677" y="5023309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10" name="Owal 9">
              <a:extLst>
                <a:ext uri="{FF2B5EF4-FFF2-40B4-BE49-F238E27FC236}">
                  <a16:creationId xmlns:a16="http://schemas.microsoft.com/office/drawing/2014/main" xmlns="" id="{5C0A8BCD-64FF-1247-8B65-ADFF53A444BF}"/>
                </a:ext>
              </a:extLst>
            </p:cNvPr>
            <p:cNvSpPr/>
            <p:nvPr/>
          </p:nvSpPr>
          <p:spPr>
            <a:xfrm>
              <a:off x="8492324" y="5025370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sp>
        <p:nvSpPr>
          <p:cNvPr id="37" name="pole tekstowe 36">
            <a:extLst>
              <a:ext uri="{FF2B5EF4-FFF2-40B4-BE49-F238E27FC236}">
                <a16:creationId xmlns:a16="http://schemas.microsoft.com/office/drawing/2014/main" xmlns="" id="{75D51C0F-2FD0-F045-99FB-EC95B8518B5C}"/>
              </a:ext>
            </a:extLst>
          </p:cNvPr>
          <p:cNvSpPr txBox="1"/>
          <p:nvPr/>
        </p:nvSpPr>
        <p:spPr>
          <a:xfrm>
            <a:off x="3310718" y="1701921"/>
            <a:ext cx="992209" cy="192677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r>
              <a:rPr lang="en-US" sz="800" b="1" dirty="0" err="1"/>
              <a:t>Comarch</a:t>
            </a:r>
            <a:r>
              <a:rPr lang="en-US" sz="800" b="1" dirty="0"/>
              <a:t> UK Ltd.</a:t>
            </a:r>
            <a:endParaRPr lang="pl-PL" sz="800" b="1" dirty="0"/>
          </a:p>
        </p:txBody>
      </p:sp>
      <p:grpSp>
        <p:nvGrpSpPr>
          <p:cNvPr id="41" name="Grupa 40">
            <a:extLst>
              <a:ext uri="{FF2B5EF4-FFF2-40B4-BE49-F238E27FC236}">
                <a16:creationId xmlns:a16="http://schemas.microsoft.com/office/drawing/2014/main" xmlns="" id="{595BBBA6-BFB4-2E4E-910D-5B44D9CA4ECB}"/>
              </a:ext>
            </a:extLst>
          </p:cNvPr>
          <p:cNvGrpSpPr/>
          <p:nvPr/>
        </p:nvGrpSpPr>
        <p:grpSpPr>
          <a:xfrm>
            <a:off x="4335554" y="1757680"/>
            <a:ext cx="81160" cy="81160"/>
            <a:chOff x="779134" y="514012"/>
            <a:chExt cx="281354" cy="281354"/>
          </a:xfrm>
        </p:grpSpPr>
        <p:sp>
          <p:nvSpPr>
            <p:cNvPr id="42" name="Łza 41">
              <a:extLst>
                <a:ext uri="{FF2B5EF4-FFF2-40B4-BE49-F238E27FC236}">
                  <a16:creationId xmlns:a16="http://schemas.microsoft.com/office/drawing/2014/main" xmlns="" id="{15876AC9-0121-B64E-A8CD-1DB6638CBF19}"/>
                </a:ext>
              </a:extLst>
            </p:cNvPr>
            <p:cNvSpPr/>
            <p:nvPr/>
          </p:nvSpPr>
          <p:spPr>
            <a:xfrm rot="8100000">
              <a:off x="779134" y="514012"/>
              <a:ext cx="281354" cy="281354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43" name="Owal 42">
              <a:extLst>
                <a:ext uri="{FF2B5EF4-FFF2-40B4-BE49-F238E27FC236}">
                  <a16:creationId xmlns:a16="http://schemas.microsoft.com/office/drawing/2014/main" xmlns="" id="{A1C5735A-A11C-704D-BA97-00A4532EBF5D}"/>
                </a:ext>
              </a:extLst>
            </p:cNvPr>
            <p:cNvSpPr/>
            <p:nvPr/>
          </p:nvSpPr>
          <p:spPr>
            <a:xfrm>
              <a:off x="830534" y="565412"/>
              <a:ext cx="178554" cy="1785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</p:grpSp>
      <p:grpSp>
        <p:nvGrpSpPr>
          <p:cNvPr id="24" name="Grupa 23">
            <a:extLst>
              <a:ext uri="{FF2B5EF4-FFF2-40B4-BE49-F238E27FC236}">
                <a16:creationId xmlns:a16="http://schemas.microsoft.com/office/drawing/2014/main" xmlns="" id="{740111C8-08D5-4144-A62A-01D526016F3F}"/>
              </a:ext>
            </a:extLst>
          </p:cNvPr>
          <p:cNvGrpSpPr/>
          <p:nvPr/>
        </p:nvGrpSpPr>
        <p:grpSpPr>
          <a:xfrm>
            <a:off x="241967" y="80211"/>
            <a:ext cx="5602705" cy="780401"/>
            <a:chOff x="241967" y="80211"/>
            <a:chExt cx="5602705" cy="780401"/>
          </a:xfrm>
        </p:grpSpPr>
        <p:sp>
          <p:nvSpPr>
            <p:cNvPr id="27" name="Zaokrąglony prostokąt 26">
              <a:extLst>
                <a:ext uri="{FF2B5EF4-FFF2-40B4-BE49-F238E27FC236}">
                  <a16:creationId xmlns:a16="http://schemas.microsoft.com/office/drawing/2014/main" xmlns="" id="{4FF4501C-57A5-B541-8E9E-864936285B7F}"/>
                </a:ext>
              </a:extLst>
            </p:cNvPr>
            <p:cNvSpPr/>
            <p:nvPr/>
          </p:nvSpPr>
          <p:spPr>
            <a:xfrm>
              <a:off x="241967" y="80211"/>
              <a:ext cx="5602705" cy="780401"/>
            </a:xfrm>
            <a:prstGeom prst="roundRect">
              <a:avLst>
                <a:gd name="adj" fmla="val 65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21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29" name="Tytuł 2">
              <a:extLst>
                <a:ext uri="{FF2B5EF4-FFF2-40B4-BE49-F238E27FC236}">
                  <a16:creationId xmlns:a16="http://schemas.microsoft.com/office/drawing/2014/main" xmlns="" id="{5A4E00EE-A567-8E4D-B394-EDACCB9F685D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17756"/>
              <a:ext cx="5227053" cy="68411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lang="pl-PL" sz="2000" b="1" kern="1200" cap="all" normalizeH="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l-PL" cap="none" dirty="0">
                  <a:latin typeface="Montserrat" pitchFamily="2" charset="0"/>
                </a:rPr>
                <a:t>Historia rozwoju </a:t>
              </a:r>
              <a:r>
                <a:rPr lang="pl-PL" cap="none" dirty="0" err="1">
                  <a:latin typeface="Montserrat" pitchFamily="2" charset="0"/>
                </a:rPr>
                <a:t>Comarch</a:t>
              </a:r>
              <a:r>
                <a:rPr lang="pl-PL" cap="none" dirty="0">
                  <a:latin typeface="Montserrat" pitchFamily="2" charset="0"/>
                </a:rPr>
                <a:t> 1999-2018 </a:t>
              </a:r>
              <a:br>
                <a:rPr lang="pl-PL" cap="none" dirty="0">
                  <a:latin typeface="Montserrat" pitchFamily="2" charset="0"/>
                </a:rPr>
              </a:br>
              <a:r>
                <a:rPr lang="pl-PL" cap="none" dirty="0">
                  <a:solidFill>
                    <a:schemeClr val="accent3"/>
                  </a:solidFill>
                  <a:latin typeface="Montserrat" pitchFamily="2" charset="0"/>
                </a:rPr>
                <a:t>Wejście na rynki międzynarodowe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940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">
        <p:fade/>
      </p:transition>
    </mc:Choice>
    <mc:Fallback xmlns="">
      <p:transition spd="med" advClick="0" advTm="4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xmlns="" id="{25110D74-62D4-4543-BC0B-3844F7131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cap="none" dirty="0">
                <a:latin typeface="Montserrat" pitchFamily="2" charset="0"/>
              </a:rPr>
              <a:t>Powstanie spółki</a:t>
            </a:r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xmlns="" id="{70F8BD6A-7F81-AC49-8C41-3C54F2AB3AA0}"/>
              </a:ext>
            </a:extLst>
          </p:cNvPr>
          <p:cNvCxnSpPr>
            <a:cxnSpLocks/>
            <a:endCxn id="42" idx="2"/>
          </p:cNvCxnSpPr>
          <p:nvPr/>
        </p:nvCxnSpPr>
        <p:spPr>
          <a:xfrm>
            <a:off x="317500" y="2260285"/>
            <a:ext cx="3037163" cy="0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wal 13">
            <a:extLst>
              <a:ext uri="{FF2B5EF4-FFF2-40B4-BE49-F238E27FC236}">
                <a16:creationId xmlns:a16="http://schemas.microsoft.com/office/drawing/2014/main" xmlns="" id="{B81A1E4D-D794-1B48-BDF9-261E4C461139}"/>
              </a:ext>
            </a:extLst>
          </p:cNvPr>
          <p:cNvSpPr/>
          <p:nvPr/>
        </p:nvSpPr>
        <p:spPr>
          <a:xfrm>
            <a:off x="241303" y="2152336"/>
            <a:ext cx="215897" cy="21589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/>
          </a:p>
        </p:txBody>
      </p:sp>
      <p:grpSp>
        <p:nvGrpSpPr>
          <p:cNvPr id="54" name="Grupa 53">
            <a:extLst>
              <a:ext uri="{FF2B5EF4-FFF2-40B4-BE49-F238E27FC236}">
                <a16:creationId xmlns:a16="http://schemas.microsoft.com/office/drawing/2014/main" xmlns="" id="{ED4699B2-9EC7-8D4D-B46F-2606A210532D}"/>
              </a:ext>
            </a:extLst>
          </p:cNvPr>
          <p:cNvGrpSpPr/>
          <p:nvPr/>
        </p:nvGrpSpPr>
        <p:grpSpPr>
          <a:xfrm>
            <a:off x="206985" y="2657080"/>
            <a:ext cx="2894394" cy="1477480"/>
            <a:chOff x="206985" y="2657080"/>
            <a:chExt cx="2894394" cy="1477480"/>
          </a:xfrm>
        </p:grpSpPr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xmlns="" id="{737B66D6-3063-F946-B0F7-7C6A4355728C}"/>
                </a:ext>
              </a:extLst>
            </p:cNvPr>
            <p:cNvSpPr txBox="1"/>
            <p:nvPr/>
          </p:nvSpPr>
          <p:spPr>
            <a:xfrm>
              <a:off x="206985" y="2657080"/>
              <a:ext cx="911221" cy="41590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92500" lnSpcReduction="10000"/>
            </a:bodyPr>
            <a:lstStyle/>
            <a:p>
              <a:r>
                <a:rPr lang="pl-PL" sz="2400" dirty="0">
                  <a:solidFill>
                    <a:schemeClr val="accent3"/>
                  </a:solidFill>
                  <a:latin typeface="Montserrat" pitchFamily="2" charset="0"/>
                </a:rPr>
                <a:t>1991</a:t>
              </a:r>
            </a:p>
          </p:txBody>
        </p:sp>
        <p:sp>
          <p:nvSpPr>
            <p:cNvPr id="24" name="pole tekstowe 23">
              <a:extLst>
                <a:ext uri="{FF2B5EF4-FFF2-40B4-BE49-F238E27FC236}">
                  <a16:creationId xmlns:a16="http://schemas.microsoft.com/office/drawing/2014/main" xmlns="" id="{30EEA016-F657-5A49-95D4-5B04558C1372}"/>
                </a:ext>
              </a:extLst>
            </p:cNvPr>
            <p:cNvSpPr txBox="1"/>
            <p:nvPr/>
          </p:nvSpPr>
          <p:spPr>
            <a:xfrm>
              <a:off x="206985" y="3165086"/>
              <a:ext cx="2894394" cy="96947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r>
                <a:rPr lang="pl-PL" sz="1200" dirty="0">
                  <a:latin typeface="Montserrat" pitchFamily="2" charset="0"/>
                </a:rPr>
                <a:t>Spółka powstała w 1991 roku jako jednoosobowa sp. z o.o. pod firmą „</a:t>
              </a:r>
              <a:r>
                <a:rPr lang="pl-PL" sz="1200" dirty="0" err="1">
                  <a:latin typeface="Montserrat" pitchFamily="2" charset="0"/>
                </a:rPr>
                <a:t>Computer</a:t>
              </a:r>
              <a:r>
                <a:rPr lang="pl-PL" sz="1200" dirty="0">
                  <a:latin typeface="Montserrat" pitchFamily="2" charset="0"/>
                </a:rPr>
                <a:t> and </a:t>
              </a:r>
              <a:r>
                <a:rPr lang="pl-PL" sz="1200" dirty="0" err="1">
                  <a:latin typeface="Montserrat" pitchFamily="2" charset="0"/>
                </a:rPr>
                <a:t>Communication</a:t>
              </a:r>
              <a:r>
                <a:rPr lang="pl-PL" sz="1200" dirty="0">
                  <a:latin typeface="Montserrat" pitchFamily="2" charset="0"/>
                </a:rPr>
                <a:t> </a:t>
              </a:r>
              <a:r>
                <a:rPr lang="pl-PL" sz="1200" dirty="0" err="1">
                  <a:latin typeface="Montserrat" pitchFamily="2" charset="0"/>
                </a:rPr>
                <a:t>Consultants</a:t>
              </a:r>
              <a:r>
                <a:rPr lang="pl-PL" sz="1200" dirty="0">
                  <a:latin typeface="Montserrat" pitchFamily="2" charset="0"/>
                </a:rPr>
                <a:t> Ltd.” </a:t>
              </a:r>
            </a:p>
            <a:p>
              <a:endParaRPr lang="pl-PL" sz="1200" dirty="0"/>
            </a:p>
          </p:txBody>
        </p:sp>
      </p:grpSp>
      <p:sp>
        <p:nvSpPr>
          <p:cNvPr id="42" name="Owal 41">
            <a:extLst>
              <a:ext uri="{FF2B5EF4-FFF2-40B4-BE49-F238E27FC236}">
                <a16:creationId xmlns:a16="http://schemas.microsoft.com/office/drawing/2014/main" xmlns="" id="{62962CA9-432E-FC4F-B217-25A7D41F89E7}"/>
              </a:ext>
            </a:extLst>
          </p:cNvPr>
          <p:cNvSpPr/>
          <p:nvPr/>
        </p:nvSpPr>
        <p:spPr>
          <a:xfrm>
            <a:off x="3354663" y="2152336"/>
            <a:ext cx="215897" cy="21589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/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A362486B-DA2A-7B42-9DA5-5CC0B0EDDD53}"/>
              </a:ext>
            </a:extLst>
          </p:cNvPr>
          <p:cNvGrpSpPr/>
          <p:nvPr/>
        </p:nvGrpSpPr>
        <p:grpSpPr>
          <a:xfrm>
            <a:off x="3320345" y="2657080"/>
            <a:ext cx="2894394" cy="1477480"/>
            <a:chOff x="3320345" y="2657080"/>
            <a:chExt cx="2894394" cy="1477480"/>
          </a:xfrm>
        </p:grpSpPr>
        <p:sp>
          <p:nvSpPr>
            <p:cNvPr id="41" name="pole tekstowe 40">
              <a:extLst>
                <a:ext uri="{FF2B5EF4-FFF2-40B4-BE49-F238E27FC236}">
                  <a16:creationId xmlns:a16="http://schemas.microsoft.com/office/drawing/2014/main" xmlns="" id="{9E4A416F-1310-AE4E-841F-6CABA81D286F}"/>
                </a:ext>
              </a:extLst>
            </p:cNvPr>
            <p:cNvSpPr txBox="1"/>
            <p:nvPr/>
          </p:nvSpPr>
          <p:spPr>
            <a:xfrm>
              <a:off x="3320345" y="2657080"/>
              <a:ext cx="911221" cy="41590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92500" lnSpcReduction="10000"/>
            </a:bodyPr>
            <a:lstStyle/>
            <a:p>
              <a:r>
                <a:rPr lang="pl-PL" sz="2400" dirty="0">
                  <a:solidFill>
                    <a:schemeClr val="accent3"/>
                  </a:solidFill>
                  <a:latin typeface="Montserrat" pitchFamily="2" charset="0"/>
                </a:rPr>
                <a:t>1993</a:t>
              </a:r>
            </a:p>
          </p:txBody>
        </p:sp>
        <p:sp>
          <p:nvSpPr>
            <p:cNvPr id="43" name="pole tekstowe 42">
              <a:extLst>
                <a:ext uri="{FF2B5EF4-FFF2-40B4-BE49-F238E27FC236}">
                  <a16:creationId xmlns:a16="http://schemas.microsoft.com/office/drawing/2014/main" xmlns="" id="{7939CA5E-7C7F-4F4A-99C4-4336773EB335}"/>
                </a:ext>
              </a:extLst>
            </p:cNvPr>
            <p:cNvSpPr txBox="1"/>
            <p:nvPr/>
          </p:nvSpPr>
          <p:spPr>
            <a:xfrm>
              <a:off x="3320345" y="3165086"/>
              <a:ext cx="2894394" cy="96947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r>
                <a:rPr lang="pl-PL" sz="1200" dirty="0">
                  <a:latin typeface="Montserrat" pitchFamily="2" charset="0"/>
                </a:rPr>
                <a:t>W 1993 roku nastąpiła zmiana nazwy spółki na </a:t>
              </a:r>
              <a:br>
                <a:rPr lang="pl-PL" sz="1200" dirty="0">
                  <a:latin typeface="Montserrat" pitchFamily="2" charset="0"/>
                </a:rPr>
              </a:br>
              <a:r>
                <a:rPr lang="pl-PL" sz="1200" dirty="0">
                  <a:latin typeface="Montserrat" pitchFamily="2" charset="0"/>
                </a:rPr>
                <a:t>„</a:t>
              </a:r>
              <a:r>
                <a:rPr lang="pl-PL" sz="1200" dirty="0" err="1">
                  <a:latin typeface="Montserrat" pitchFamily="2" charset="0"/>
                </a:rPr>
                <a:t>Comarch</a:t>
              </a:r>
              <a:r>
                <a:rPr lang="pl-PL" sz="1200" dirty="0">
                  <a:latin typeface="Montserrat" pitchFamily="2" charset="0"/>
                </a:rPr>
                <a:t>” sp. z o.o.</a:t>
              </a:r>
              <a:endParaRPr lang="pl-PL" sz="1200" dirty="0"/>
            </a:p>
          </p:txBody>
        </p:sp>
      </p:grpSp>
      <p:sp>
        <p:nvSpPr>
          <p:cNvPr id="49" name="Owal 48">
            <a:extLst>
              <a:ext uri="{FF2B5EF4-FFF2-40B4-BE49-F238E27FC236}">
                <a16:creationId xmlns:a16="http://schemas.microsoft.com/office/drawing/2014/main" xmlns="" id="{8BF7CC74-92E7-FA46-977E-12C2662E59F6}"/>
              </a:ext>
            </a:extLst>
          </p:cNvPr>
          <p:cNvSpPr/>
          <p:nvPr/>
        </p:nvSpPr>
        <p:spPr>
          <a:xfrm>
            <a:off x="6168585" y="2152336"/>
            <a:ext cx="215897" cy="21589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/>
          </a:p>
        </p:txBody>
      </p:sp>
      <p:grpSp>
        <p:nvGrpSpPr>
          <p:cNvPr id="56" name="Grupa 55">
            <a:extLst>
              <a:ext uri="{FF2B5EF4-FFF2-40B4-BE49-F238E27FC236}">
                <a16:creationId xmlns:a16="http://schemas.microsoft.com/office/drawing/2014/main" xmlns="" id="{83AF476A-B5B1-9A4D-8419-3CCD951C7D79}"/>
              </a:ext>
            </a:extLst>
          </p:cNvPr>
          <p:cNvGrpSpPr/>
          <p:nvPr/>
        </p:nvGrpSpPr>
        <p:grpSpPr>
          <a:xfrm>
            <a:off x="6134267" y="2657080"/>
            <a:ext cx="2894394" cy="1477480"/>
            <a:chOff x="6134267" y="2657080"/>
            <a:chExt cx="2894394" cy="1477480"/>
          </a:xfrm>
        </p:grpSpPr>
        <p:sp>
          <p:nvSpPr>
            <p:cNvPr id="48" name="pole tekstowe 47">
              <a:extLst>
                <a:ext uri="{FF2B5EF4-FFF2-40B4-BE49-F238E27FC236}">
                  <a16:creationId xmlns:a16="http://schemas.microsoft.com/office/drawing/2014/main" xmlns="" id="{5E84C6D8-50A0-8A46-9C86-D0C303AFD364}"/>
                </a:ext>
              </a:extLst>
            </p:cNvPr>
            <p:cNvSpPr txBox="1"/>
            <p:nvPr/>
          </p:nvSpPr>
          <p:spPr>
            <a:xfrm>
              <a:off x="6134267" y="2657080"/>
              <a:ext cx="911221" cy="41590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92500" lnSpcReduction="10000"/>
            </a:bodyPr>
            <a:lstStyle/>
            <a:p>
              <a:r>
                <a:rPr lang="pl-PL" sz="2400" dirty="0">
                  <a:solidFill>
                    <a:schemeClr val="accent3"/>
                  </a:solidFill>
                  <a:latin typeface="Montserrat" pitchFamily="2" charset="0"/>
                </a:rPr>
                <a:t>1994</a:t>
              </a:r>
            </a:p>
            <a:p>
              <a:endParaRPr lang="pl-PL" sz="2400" dirty="0">
                <a:solidFill>
                  <a:schemeClr val="accent3"/>
                </a:solidFill>
                <a:latin typeface="Montserrat" pitchFamily="2" charset="0"/>
              </a:endParaRPr>
            </a:p>
          </p:txBody>
        </p:sp>
        <p:sp>
          <p:nvSpPr>
            <p:cNvPr id="50" name="pole tekstowe 49">
              <a:extLst>
                <a:ext uri="{FF2B5EF4-FFF2-40B4-BE49-F238E27FC236}">
                  <a16:creationId xmlns:a16="http://schemas.microsoft.com/office/drawing/2014/main" xmlns="" id="{1A0BA507-2274-2B46-8784-254AAFCABF57}"/>
                </a:ext>
              </a:extLst>
            </p:cNvPr>
            <p:cNvSpPr txBox="1"/>
            <p:nvPr/>
          </p:nvSpPr>
          <p:spPr>
            <a:xfrm>
              <a:off x="6134267" y="3165086"/>
              <a:ext cx="2894394" cy="96947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>
                <a:buClr>
                  <a:schemeClr val="accent3"/>
                </a:buClr>
              </a:pPr>
              <a:r>
                <a:rPr lang="pl-PL" sz="1200" dirty="0">
                  <a:latin typeface="Montserrat" pitchFamily="2" charset="0"/>
                </a:rPr>
                <a:t>Przekształcenie </a:t>
              </a:r>
              <a:br>
                <a:rPr lang="pl-PL" sz="1200" dirty="0">
                  <a:latin typeface="Montserrat" pitchFamily="2" charset="0"/>
                </a:rPr>
              </a:br>
              <a:r>
                <a:rPr lang="pl-PL" sz="1200" dirty="0">
                  <a:latin typeface="Montserrat" pitchFamily="2" charset="0"/>
                </a:rPr>
                <a:t>w Spółkę Akcyjną nastąpiło </a:t>
              </a:r>
              <a:br>
                <a:rPr lang="pl-PL" sz="1200" dirty="0">
                  <a:latin typeface="Montserrat" pitchFamily="2" charset="0"/>
                </a:rPr>
              </a:br>
              <a:r>
                <a:rPr lang="pl-PL" sz="1200" dirty="0">
                  <a:latin typeface="Montserrat" pitchFamily="2" charset="0"/>
                </a:rPr>
                <a:t>w 1994 roku</a:t>
              </a:r>
            </a:p>
          </p:txBody>
        </p:sp>
      </p:grpSp>
      <p:cxnSp>
        <p:nvCxnSpPr>
          <p:cNvPr id="59" name="Łącznik prosty ze strzałką 58">
            <a:extLst>
              <a:ext uri="{FF2B5EF4-FFF2-40B4-BE49-F238E27FC236}">
                <a16:creationId xmlns:a16="http://schemas.microsoft.com/office/drawing/2014/main" xmlns="" id="{E8BC1045-2397-9C46-8589-DBE46E4C4F7D}"/>
              </a:ext>
            </a:extLst>
          </p:cNvPr>
          <p:cNvCxnSpPr>
            <a:cxnSpLocks/>
            <a:endCxn id="49" idx="2"/>
          </p:cNvCxnSpPr>
          <p:nvPr/>
        </p:nvCxnSpPr>
        <p:spPr>
          <a:xfrm>
            <a:off x="3570560" y="2260285"/>
            <a:ext cx="2598025" cy="0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Łącznik prosty ze strzałką 60">
            <a:extLst>
              <a:ext uri="{FF2B5EF4-FFF2-40B4-BE49-F238E27FC236}">
                <a16:creationId xmlns:a16="http://schemas.microsoft.com/office/drawing/2014/main" xmlns="" id="{32C0FF81-9057-4A46-A9DE-0468230D86F6}"/>
              </a:ext>
            </a:extLst>
          </p:cNvPr>
          <p:cNvCxnSpPr>
            <a:cxnSpLocks/>
          </p:cNvCxnSpPr>
          <p:nvPr/>
        </p:nvCxnSpPr>
        <p:spPr>
          <a:xfrm>
            <a:off x="6384482" y="2260285"/>
            <a:ext cx="2930968" cy="0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99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2" grpId="0" animBg="1"/>
      <p:bldP spid="4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BF2EA1F-9296-684A-BBE6-C690F8E027B2}"/>
              </a:ext>
            </a:extLst>
          </p:cNvPr>
          <p:cNvSpPr/>
          <p:nvPr/>
        </p:nvSpPr>
        <p:spPr>
          <a:xfrm>
            <a:off x="0" y="4747532"/>
            <a:ext cx="9142676" cy="408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F27624-7FEE-9F41-B1D2-EC43738ABF31}"/>
              </a:ext>
            </a:extLst>
          </p:cNvPr>
          <p:cNvSpPr txBox="1"/>
          <p:nvPr/>
        </p:nvSpPr>
        <p:spPr>
          <a:xfrm>
            <a:off x="1880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096B9FED-885B-0242-AF5E-CF2EF7E8B2EA}"/>
              </a:ext>
            </a:extLst>
          </p:cNvPr>
          <p:cNvSpPr txBox="1"/>
          <p:nvPr/>
        </p:nvSpPr>
        <p:spPr>
          <a:xfrm>
            <a:off x="724974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2004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3C74FAD8-AFC5-7A4A-A5A2-64F866946353}"/>
              </a:ext>
            </a:extLst>
          </p:cNvPr>
          <p:cNvSpPr txBox="1"/>
          <p:nvPr/>
        </p:nvSpPr>
        <p:spPr>
          <a:xfrm>
            <a:off x="126130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52DACFEC-3D1F-054C-987D-DCE9E6CDB8CE}"/>
              </a:ext>
            </a:extLst>
          </p:cNvPr>
          <p:cNvSpPr txBox="1"/>
          <p:nvPr/>
        </p:nvSpPr>
        <p:spPr>
          <a:xfrm>
            <a:off x="179980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2007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xmlns="" id="{B163B233-951F-5444-942A-9B0089CB64B2}"/>
              </a:ext>
            </a:extLst>
          </p:cNvPr>
          <p:cNvSpPr txBox="1"/>
          <p:nvPr/>
        </p:nvSpPr>
        <p:spPr>
          <a:xfrm>
            <a:off x="233889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2008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D5957CB4-0943-B04A-BBB8-BFA69BB82242}"/>
              </a:ext>
            </a:extLst>
          </p:cNvPr>
          <p:cNvSpPr txBox="1"/>
          <p:nvPr/>
        </p:nvSpPr>
        <p:spPr>
          <a:xfrm>
            <a:off x="287725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2009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xmlns="" id="{AB618DF7-F90C-2B45-B4F4-99224B71AD8A}"/>
              </a:ext>
            </a:extLst>
          </p:cNvPr>
          <p:cNvSpPr txBox="1"/>
          <p:nvPr/>
        </p:nvSpPr>
        <p:spPr>
          <a:xfrm>
            <a:off x="341686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0DA22D8D-43E6-6D4E-B89D-1CB6F78B3F10}"/>
              </a:ext>
            </a:extLst>
          </p:cNvPr>
          <p:cNvSpPr txBox="1"/>
          <p:nvPr/>
        </p:nvSpPr>
        <p:spPr>
          <a:xfrm>
            <a:off x="39552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2011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xmlns="" id="{09532828-7593-D349-844F-684D402CE9D4}"/>
              </a:ext>
            </a:extLst>
          </p:cNvPr>
          <p:cNvSpPr txBox="1"/>
          <p:nvPr/>
        </p:nvSpPr>
        <p:spPr>
          <a:xfrm>
            <a:off x="4494819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2012</a:t>
            </a:r>
          </a:p>
        </p:txBody>
      </p:sp>
      <p:grpSp>
        <p:nvGrpSpPr>
          <p:cNvPr id="41" name="Grupa 40">
            <a:extLst>
              <a:ext uri="{FF2B5EF4-FFF2-40B4-BE49-F238E27FC236}">
                <a16:creationId xmlns:a16="http://schemas.microsoft.com/office/drawing/2014/main" xmlns="" id="{595BBBA6-BFB4-2E4E-910D-5B44D9CA4ECB}"/>
              </a:ext>
            </a:extLst>
          </p:cNvPr>
          <p:cNvGrpSpPr/>
          <p:nvPr/>
        </p:nvGrpSpPr>
        <p:grpSpPr>
          <a:xfrm>
            <a:off x="2437030" y="4404632"/>
            <a:ext cx="81160" cy="81160"/>
            <a:chOff x="779134" y="514012"/>
            <a:chExt cx="281354" cy="281354"/>
          </a:xfrm>
        </p:grpSpPr>
        <p:sp>
          <p:nvSpPr>
            <p:cNvPr id="42" name="Łza 41">
              <a:extLst>
                <a:ext uri="{FF2B5EF4-FFF2-40B4-BE49-F238E27FC236}">
                  <a16:creationId xmlns:a16="http://schemas.microsoft.com/office/drawing/2014/main" xmlns="" id="{15876AC9-0121-B64E-A8CD-1DB6638CBF19}"/>
                </a:ext>
              </a:extLst>
            </p:cNvPr>
            <p:cNvSpPr/>
            <p:nvPr/>
          </p:nvSpPr>
          <p:spPr>
            <a:xfrm rot="8100000">
              <a:off x="779134" y="514012"/>
              <a:ext cx="281354" cy="281354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43" name="Owal 42">
              <a:extLst>
                <a:ext uri="{FF2B5EF4-FFF2-40B4-BE49-F238E27FC236}">
                  <a16:creationId xmlns:a16="http://schemas.microsoft.com/office/drawing/2014/main" xmlns="" id="{A1C5735A-A11C-704D-BA97-00A4532EBF5D}"/>
                </a:ext>
              </a:extLst>
            </p:cNvPr>
            <p:cNvSpPr/>
            <p:nvPr/>
          </p:nvSpPr>
          <p:spPr>
            <a:xfrm>
              <a:off x="830534" y="565412"/>
              <a:ext cx="178554" cy="1785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32" name="pole tekstowe 31">
            <a:extLst>
              <a:ext uri="{FF2B5EF4-FFF2-40B4-BE49-F238E27FC236}">
                <a16:creationId xmlns:a16="http://schemas.microsoft.com/office/drawing/2014/main" xmlns="" id="{F76968FA-042B-5D47-A05A-61C6C81F87B6}"/>
              </a:ext>
            </a:extLst>
          </p:cNvPr>
          <p:cNvSpPr txBox="1"/>
          <p:nvPr/>
        </p:nvSpPr>
        <p:spPr>
          <a:xfrm>
            <a:off x="1162050" y="4349880"/>
            <a:ext cx="1177768" cy="192677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r>
              <a:rPr lang="en-US" sz="800" b="1" dirty="0" err="1"/>
              <a:t>Comarch</a:t>
            </a:r>
            <a:r>
              <a:rPr lang="en-US" sz="800" b="1" dirty="0"/>
              <a:t> Chile SPA</a:t>
            </a:r>
            <a:endParaRPr lang="pl-PL" sz="800" b="1" dirty="0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xmlns="" id="{DD1B4B72-FDCA-B542-AAB6-5283968CFDE1}"/>
              </a:ext>
            </a:extLst>
          </p:cNvPr>
          <p:cNvSpPr txBox="1"/>
          <p:nvPr/>
        </p:nvSpPr>
        <p:spPr>
          <a:xfrm>
            <a:off x="503131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2013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B0B8652F-7EED-5E44-9A40-C9B6E3B9FFBD}"/>
              </a:ext>
            </a:extLst>
          </p:cNvPr>
          <p:cNvGrpSpPr/>
          <p:nvPr/>
        </p:nvGrpSpPr>
        <p:grpSpPr>
          <a:xfrm>
            <a:off x="426677" y="5023309"/>
            <a:ext cx="8134227" cy="70641"/>
            <a:chOff x="426677" y="5023309"/>
            <a:chExt cx="8134227" cy="70641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xmlns="" id="{9C4800DF-4F3C-F843-952B-072A3B3A2ED2}"/>
                </a:ext>
              </a:extLst>
            </p:cNvPr>
            <p:cNvCxnSpPr>
              <a:cxnSpLocks/>
              <a:stCxn id="9" idx="6"/>
              <a:endCxn id="10" idx="2"/>
            </p:cNvCxnSpPr>
            <p:nvPr/>
          </p:nvCxnSpPr>
          <p:spPr>
            <a:xfrm>
              <a:off x="495257" y="5057599"/>
              <a:ext cx="7997067" cy="2061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wal 8">
              <a:extLst>
                <a:ext uri="{FF2B5EF4-FFF2-40B4-BE49-F238E27FC236}">
                  <a16:creationId xmlns:a16="http://schemas.microsoft.com/office/drawing/2014/main" xmlns="" id="{8D30A52D-E3E2-4643-A81D-4B2C688DC63F}"/>
                </a:ext>
              </a:extLst>
            </p:cNvPr>
            <p:cNvSpPr/>
            <p:nvPr/>
          </p:nvSpPr>
          <p:spPr>
            <a:xfrm>
              <a:off x="426677" y="5023309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10" name="Owal 9">
              <a:extLst>
                <a:ext uri="{FF2B5EF4-FFF2-40B4-BE49-F238E27FC236}">
                  <a16:creationId xmlns:a16="http://schemas.microsoft.com/office/drawing/2014/main" xmlns="" id="{5C0A8BCD-64FF-1247-8B65-ADFF53A444BF}"/>
                </a:ext>
              </a:extLst>
            </p:cNvPr>
            <p:cNvSpPr/>
            <p:nvPr/>
          </p:nvSpPr>
          <p:spPr>
            <a:xfrm>
              <a:off x="8492324" y="5025370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7" name="Grupa 26">
            <a:extLst>
              <a:ext uri="{FF2B5EF4-FFF2-40B4-BE49-F238E27FC236}">
                <a16:creationId xmlns:a16="http://schemas.microsoft.com/office/drawing/2014/main" xmlns="" id="{9BF1AA3E-9098-D048-A43C-3BC0B073CA88}"/>
              </a:ext>
            </a:extLst>
          </p:cNvPr>
          <p:cNvGrpSpPr/>
          <p:nvPr/>
        </p:nvGrpSpPr>
        <p:grpSpPr>
          <a:xfrm>
            <a:off x="241967" y="80211"/>
            <a:ext cx="5602705" cy="780401"/>
            <a:chOff x="241967" y="80211"/>
            <a:chExt cx="5602705" cy="780401"/>
          </a:xfrm>
        </p:grpSpPr>
        <p:sp>
          <p:nvSpPr>
            <p:cNvPr id="29" name="Zaokrąglony prostokąt 28">
              <a:extLst>
                <a:ext uri="{FF2B5EF4-FFF2-40B4-BE49-F238E27FC236}">
                  <a16:creationId xmlns:a16="http://schemas.microsoft.com/office/drawing/2014/main" xmlns="" id="{5493C6C5-75EF-2B4E-8C78-3DF189D01683}"/>
                </a:ext>
              </a:extLst>
            </p:cNvPr>
            <p:cNvSpPr/>
            <p:nvPr/>
          </p:nvSpPr>
          <p:spPr>
            <a:xfrm>
              <a:off x="241967" y="80211"/>
              <a:ext cx="5602705" cy="780401"/>
            </a:xfrm>
            <a:prstGeom prst="roundRect">
              <a:avLst>
                <a:gd name="adj" fmla="val 65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21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30" name="Tytuł 2">
              <a:extLst>
                <a:ext uri="{FF2B5EF4-FFF2-40B4-BE49-F238E27FC236}">
                  <a16:creationId xmlns:a16="http://schemas.microsoft.com/office/drawing/2014/main" xmlns="" id="{AB15BCE3-04B9-A646-91E4-421968682284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17756"/>
              <a:ext cx="5227053" cy="68411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lang="pl-PL" sz="2000" b="1" kern="1200" cap="all" normalizeH="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l-PL" cap="none" dirty="0">
                  <a:latin typeface="Montserrat" pitchFamily="2" charset="0"/>
                </a:rPr>
                <a:t>Historia rozwoju </a:t>
              </a:r>
              <a:r>
                <a:rPr lang="pl-PL" cap="none" dirty="0" err="1">
                  <a:latin typeface="Montserrat" pitchFamily="2" charset="0"/>
                </a:rPr>
                <a:t>Comarch</a:t>
              </a:r>
              <a:r>
                <a:rPr lang="pl-PL" cap="none" dirty="0">
                  <a:latin typeface="Montserrat" pitchFamily="2" charset="0"/>
                </a:rPr>
                <a:t> 1999-2018 </a:t>
              </a:r>
              <a:br>
                <a:rPr lang="pl-PL" cap="none" dirty="0">
                  <a:latin typeface="Montserrat" pitchFamily="2" charset="0"/>
                </a:rPr>
              </a:br>
              <a:r>
                <a:rPr lang="pl-PL" cap="none" dirty="0">
                  <a:solidFill>
                    <a:schemeClr val="accent3"/>
                  </a:solidFill>
                  <a:latin typeface="Montserrat" pitchFamily="2" charset="0"/>
                </a:rPr>
                <a:t>Wejście na rynki międzynarodowe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607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">
        <p:fade/>
      </p:transition>
    </mc:Choice>
    <mc:Fallback xmlns="">
      <p:transition spd="med" advClick="0" advTm="4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BF2EA1F-9296-684A-BBE6-C690F8E027B2}"/>
              </a:ext>
            </a:extLst>
          </p:cNvPr>
          <p:cNvSpPr/>
          <p:nvPr/>
        </p:nvSpPr>
        <p:spPr>
          <a:xfrm>
            <a:off x="0" y="4747532"/>
            <a:ext cx="9142676" cy="408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F27624-7FEE-9F41-B1D2-EC43738ABF31}"/>
              </a:ext>
            </a:extLst>
          </p:cNvPr>
          <p:cNvSpPr txBox="1"/>
          <p:nvPr/>
        </p:nvSpPr>
        <p:spPr>
          <a:xfrm>
            <a:off x="1880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096B9FED-885B-0242-AF5E-CF2EF7E8B2EA}"/>
              </a:ext>
            </a:extLst>
          </p:cNvPr>
          <p:cNvSpPr txBox="1"/>
          <p:nvPr/>
        </p:nvSpPr>
        <p:spPr>
          <a:xfrm>
            <a:off x="724974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2004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3C74FAD8-AFC5-7A4A-A5A2-64F866946353}"/>
              </a:ext>
            </a:extLst>
          </p:cNvPr>
          <p:cNvSpPr txBox="1"/>
          <p:nvPr/>
        </p:nvSpPr>
        <p:spPr>
          <a:xfrm>
            <a:off x="126130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52DACFEC-3D1F-054C-987D-DCE9E6CDB8CE}"/>
              </a:ext>
            </a:extLst>
          </p:cNvPr>
          <p:cNvSpPr txBox="1"/>
          <p:nvPr/>
        </p:nvSpPr>
        <p:spPr>
          <a:xfrm>
            <a:off x="179980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2007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xmlns="" id="{B163B233-951F-5444-942A-9B0089CB64B2}"/>
              </a:ext>
            </a:extLst>
          </p:cNvPr>
          <p:cNvSpPr txBox="1"/>
          <p:nvPr/>
        </p:nvSpPr>
        <p:spPr>
          <a:xfrm>
            <a:off x="233889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2008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D5957CB4-0943-B04A-BBB8-BFA69BB82242}"/>
              </a:ext>
            </a:extLst>
          </p:cNvPr>
          <p:cNvSpPr txBox="1"/>
          <p:nvPr/>
        </p:nvSpPr>
        <p:spPr>
          <a:xfrm>
            <a:off x="287725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2009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xmlns="" id="{AB618DF7-F90C-2B45-B4F4-99224B71AD8A}"/>
              </a:ext>
            </a:extLst>
          </p:cNvPr>
          <p:cNvSpPr txBox="1"/>
          <p:nvPr/>
        </p:nvSpPr>
        <p:spPr>
          <a:xfrm>
            <a:off x="341686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0DA22D8D-43E6-6D4E-B89D-1CB6F78B3F10}"/>
              </a:ext>
            </a:extLst>
          </p:cNvPr>
          <p:cNvSpPr txBox="1"/>
          <p:nvPr/>
        </p:nvSpPr>
        <p:spPr>
          <a:xfrm>
            <a:off x="39552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2011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xmlns="" id="{09532828-7593-D349-844F-684D402CE9D4}"/>
              </a:ext>
            </a:extLst>
          </p:cNvPr>
          <p:cNvSpPr txBox="1"/>
          <p:nvPr/>
        </p:nvSpPr>
        <p:spPr>
          <a:xfrm>
            <a:off x="4494819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2012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xmlns="" id="{DD1B4B72-FDCA-B542-AAB6-5283968CFDE1}"/>
              </a:ext>
            </a:extLst>
          </p:cNvPr>
          <p:cNvSpPr txBox="1"/>
          <p:nvPr/>
        </p:nvSpPr>
        <p:spPr>
          <a:xfrm>
            <a:off x="503131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2013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B0B8652F-7EED-5E44-9A40-C9B6E3B9FFBD}"/>
              </a:ext>
            </a:extLst>
          </p:cNvPr>
          <p:cNvGrpSpPr/>
          <p:nvPr/>
        </p:nvGrpSpPr>
        <p:grpSpPr>
          <a:xfrm>
            <a:off x="426677" y="5023309"/>
            <a:ext cx="8134227" cy="70641"/>
            <a:chOff x="426677" y="5023309"/>
            <a:chExt cx="8134227" cy="70641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xmlns="" id="{9C4800DF-4F3C-F843-952B-072A3B3A2ED2}"/>
                </a:ext>
              </a:extLst>
            </p:cNvPr>
            <p:cNvCxnSpPr>
              <a:cxnSpLocks/>
              <a:stCxn id="9" idx="6"/>
              <a:endCxn id="10" idx="2"/>
            </p:cNvCxnSpPr>
            <p:nvPr/>
          </p:nvCxnSpPr>
          <p:spPr>
            <a:xfrm>
              <a:off x="495257" y="5057599"/>
              <a:ext cx="7997067" cy="2061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wal 8">
              <a:extLst>
                <a:ext uri="{FF2B5EF4-FFF2-40B4-BE49-F238E27FC236}">
                  <a16:creationId xmlns:a16="http://schemas.microsoft.com/office/drawing/2014/main" xmlns="" id="{8D30A52D-E3E2-4643-A81D-4B2C688DC63F}"/>
                </a:ext>
              </a:extLst>
            </p:cNvPr>
            <p:cNvSpPr/>
            <p:nvPr/>
          </p:nvSpPr>
          <p:spPr>
            <a:xfrm>
              <a:off x="426677" y="5023309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10" name="Owal 9">
              <a:extLst>
                <a:ext uri="{FF2B5EF4-FFF2-40B4-BE49-F238E27FC236}">
                  <a16:creationId xmlns:a16="http://schemas.microsoft.com/office/drawing/2014/main" xmlns="" id="{5C0A8BCD-64FF-1247-8B65-ADFF53A444BF}"/>
                </a:ext>
              </a:extLst>
            </p:cNvPr>
            <p:cNvSpPr/>
            <p:nvPr/>
          </p:nvSpPr>
          <p:spPr>
            <a:xfrm>
              <a:off x="8492324" y="5025370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7" name="Grupa 26">
            <a:extLst>
              <a:ext uri="{FF2B5EF4-FFF2-40B4-BE49-F238E27FC236}">
                <a16:creationId xmlns:a16="http://schemas.microsoft.com/office/drawing/2014/main" xmlns="" id="{A068CC76-3073-E34A-81FE-826378A40A72}"/>
              </a:ext>
            </a:extLst>
          </p:cNvPr>
          <p:cNvGrpSpPr/>
          <p:nvPr/>
        </p:nvGrpSpPr>
        <p:grpSpPr>
          <a:xfrm>
            <a:off x="4556088" y="1949108"/>
            <a:ext cx="81160" cy="81160"/>
            <a:chOff x="779134" y="514012"/>
            <a:chExt cx="281354" cy="281354"/>
          </a:xfrm>
        </p:grpSpPr>
        <p:sp>
          <p:nvSpPr>
            <p:cNvPr id="29" name="Łza 28">
              <a:extLst>
                <a:ext uri="{FF2B5EF4-FFF2-40B4-BE49-F238E27FC236}">
                  <a16:creationId xmlns:a16="http://schemas.microsoft.com/office/drawing/2014/main" xmlns="" id="{E822DD2A-701A-9C43-AE85-CE00A13A6185}"/>
                </a:ext>
              </a:extLst>
            </p:cNvPr>
            <p:cNvSpPr/>
            <p:nvPr/>
          </p:nvSpPr>
          <p:spPr>
            <a:xfrm rot="8100000">
              <a:off x="779134" y="514012"/>
              <a:ext cx="281354" cy="281354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30" name="Owal 29">
              <a:extLst>
                <a:ext uri="{FF2B5EF4-FFF2-40B4-BE49-F238E27FC236}">
                  <a16:creationId xmlns:a16="http://schemas.microsoft.com/office/drawing/2014/main" xmlns="" id="{A76BBBDB-5260-7F45-8B45-1BD2740D534C}"/>
                </a:ext>
              </a:extLst>
            </p:cNvPr>
            <p:cNvSpPr/>
            <p:nvPr/>
          </p:nvSpPr>
          <p:spPr>
            <a:xfrm>
              <a:off x="830534" y="565412"/>
              <a:ext cx="178554" cy="1785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36" name="pole tekstowe 35">
            <a:extLst>
              <a:ext uri="{FF2B5EF4-FFF2-40B4-BE49-F238E27FC236}">
                <a16:creationId xmlns:a16="http://schemas.microsoft.com/office/drawing/2014/main" xmlns="" id="{55421082-A39F-AD41-AF09-35A7DF968609}"/>
              </a:ext>
            </a:extLst>
          </p:cNvPr>
          <p:cNvSpPr txBox="1"/>
          <p:nvPr/>
        </p:nvSpPr>
        <p:spPr>
          <a:xfrm>
            <a:off x="3860598" y="1893349"/>
            <a:ext cx="678681" cy="192677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r>
              <a:rPr lang="en-US" sz="800" b="1" dirty="0"/>
              <a:t>CAMS AG </a:t>
            </a:r>
            <a:endParaRPr lang="pl-PL" sz="800" b="1" dirty="0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xmlns="" id="{0A4C12F4-58AB-C443-9ECF-2336FF766F39}"/>
              </a:ext>
            </a:extLst>
          </p:cNvPr>
          <p:cNvGrpSpPr/>
          <p:nvPr/>
        </p:nvGrpSpPr>
        <p:grpSpPr>
          <a:xfrm>
            <a:off x="241967" y="80211"/>
            <a:ext cx="5602705" cy="780401"/>
            <a:chOff x="241967" y="80211"/>
            <a:chExt cx="5602705" cy="780401"/>
          </a:xfrm>
        </p:grpSpPr>
        <p:sp>
          <p:nvSpPr>
            <p:cNvPr id="34" name="Zaokrąglony prostokąt 33">
              <a:extLst>
                <a:ext uri="{FF2B5EF4-FFF2-40B4-BE49-F238E27FC236}">
                  <a16:creationId xmlns:a16="http://schemas.microsoft.com/office/drawing/2014/main" xmlns="" id="{F707D3CD-D409-BC4F-A04F-F6AA5E85032A}"/>
                </a:ext>
              </a:extLst>
            </p:cNvPr>
            <p:cNvSpPr/>
            <p:nvPr/>
          </p:nvSpPr>
          <p:spPr>
            <a:xfrm>
              <a:off x="241967" y="80211"/>
              <a:ext cx="5602705" cy="780401"/>
            </a:xfrm>
            <a:prstGeom prst="roundRect">
              <a:avLst>
                <a:gd name="adj" fmla="val 65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21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38" name="Tytuł 2">
              <a:extLst>
                <a:ext uri="{FF2B5EF4-FFF2-40B4-BE49-F238E27FC236}">
                  <a16:creationId xmlns:a16="http://schemas.microsoft.com/office/drawing/2014/main" xmlns="" id="{29134C56-A80D-B84B-8956-B6DF8EEE6B85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17756"/>
              <a:ext cx="5227053" cy="68411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lang="pl-PL" sz="2000" b="1" kern="1200" cap="all" normalizeH="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l-PL" cap="none" dirty="0">
                  <a:latin typeface="Montserrat" pitchFamily="2" charset="0"/>
                </a:rPr>
                <a:t>Historia rozwoju </a:t>
              </a:r>
              <a:r>
                <a:rPr lang="pl-PL" cap="none" dirty="0" err="1">
                  <a:latin typeface="Montserrat" pitchFamily="2" charset="0"/>
                </a:rPr>
                <a:t>Comarch</a:t>
              </a:r>
              <a:r>
                <a:rPr lang="pl-PL" cap="none" dirty="0">
                  <a:latin typeface="Montserrat" pitchFamily="2" charset="0"/>
                </a:rPr>
                <a:t> 1999-2018 </a:t>
              </a:r>
              <a:br>
                <a:rPr lang="pl-PL" cap="none" dirty="0">
                  <a:latin typeface="Montserrat" pitchFamily="2" charset="0"/>
                </a:rPr>
              </a:br>
              <a:r>
                <a:rPr lang="pl-PL" cap="none" dirty="0">
                  <a:solidFill>
                    <a:schemeClr val="accent3"/>
                  </a:solidFill>
                  <a:latin typeface="Montserrat" pitchFamily="2" charset="0"/>
                </a:rPr>
                <a:t>Wejście na rynki międzynarodowe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943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">
        <p:fade/>
      </p:transition>
    </mc:Choice>
    <mc:Fallback xmlns="">
      <p:transition spd="med" advClick="0" advTm="4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BF2EA1F-9296-684A-BBE6-C690F8E027B2}"/>
              </a:ext>
            </a:extLst>
          </p:cNvPr>
          <p:cNvSpPr/>
          <p:nvPr/>
        </p:nvSpPr>
        <p:spPr>
          <a:xfrm>
            <a:off x="0" y="4747532"/>
            <a:ext cx="9142676" cy="408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F27624-7FEE-9F41-B1D2-EC43738ABF31}"/>
              </a:ext>
            </a:extLst>
          </p:cNvPr>
          <p:cNvSpPr txBox="1"/>
          <p:nvPr/>
        </p:nvSpPr>
        <p:spPr>
          <a:xfrm>
            <a:off x="1880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096B9FED-885B-0242-AF5E-CF2EF7E8B2EA}"/>
              </a:ext>
            </a:extLst>
          </p:cNvPr>
          <p:cNvSpPr txBox="1"/>
          <p:nvPr/>
        </p:nvSpPr>
        <p:spPr>
          <a:xfrm>
            <a:off x="724974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2004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3C74FAD8-AFC5-7A4A-A5A2-64F866946353}"/>
              </a:ext>
            </a:extLst>
          </p:cNvPr>
          <p:cNvSpPr txBox="1"/>
          <p:nvPr/>
        </p:nvSpPr>
        <p:spPr>
          <a:xfrm>
            <a:off x="126130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52DACFEC-3D1F-054C-987D-DCE9E6CDB8CE}"/>
              </a:ext>
            </a:extLst>
          </p:cNvPr>
          <p:cNvSpPr txBox="1"/>
          <p:nvPr/>
        </p:nvSpPr>
        <p:spPr>
          <a:xfrm>
            <a:off x="179980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2007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xmlns="" id="{B163B233-951F-5444-942A-9B0089CB64B2}"/>
              </a:ext>
            </a:extLst>
          </p:cNvPr>
          <p:cNvSpPr txBox="1"/>
          <p:nvPr/>
        </p:nvSpPr>
        <p:spPr>
          <a:xfrm>
            <a:off x="233889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2008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D5957CB4-0943-B04A-BBB8-BFA69BB82242}"/>
              </a:ext>
            </a:extLst>
          </p:cNvPr>
          <p:cNvSpPr txBox="1"/>
          <p:nvPr/>
        </p:nvSpPr>
        <p:spPr>
          <a:xfrm>
            <a:off x="287725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2009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xmlns="" id="{AB618DF7-F90C-2B45-B4F4-99224B71AD8A}"/>
              </a:ext>
            </a:extLst>
          </p:cNvPr>
          <p:cNvSpPr txBox="1"/>
          <p:nvPr/>
        </p:nvSpPr>
        <p:spPr>
          <a:xfrm>
            <a:off x="341686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0DA22D8D-43E6-6D4E-B89D-1CB6F78B3F10}"/>
              </a:ext>
            </a:extLst>
          </p:cNvPr>
          <p:cNvSpPr txBox="1"/>
          <p:nvPr/>
        </p:nvSpPr>
        <p:spPr>
          <a:xfrm>
            <a:off x="39552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2011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xmlns="" id="{09532828-7593-D349-844F-684D402CE9D4}"/>
              </a:ext>
            </a:extLst>
          </p:cNvPr>
          <p:cNvSpPr txBox="1"/>
          <p:nvPr/>
        </p:nvSpPr>
        <p:spPr>
          <a:xfrm>
            <a:off x="4494819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2012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xmlns="" id="{DD1B4B72-FDCA-B542-AAB6-5283968CFDE1}"/>
              </a:ext>
            </a:extLst>
          </p:cNvPr>
          <p:cNvSpPr txBox="1"/>
          <p:nvPr/>
        </p:nvSpPr>
        <p:spPr>
          <a:xfrm>
            <a:off x="503131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2013</a:t>
            </a:r>
          </a:p>
        </p:txBody>
      </p:sp>
      <p:grpSp>
        <p:nvGrpSpPr>
          <p:cNvPr id="27" name="Grupa 26">
            <a:extLst>
              <a:ext uri="{FF2B5EF4-FFF2-40B4-BE49-F238E27FC236}">
                <a16:creationId xmlns:a16="http://schemas.microsoft.com/office/drawing/2014/main" xmlns="" id="{A068CC76-3073-E34A-81FE-826378A40A72}"/>
              </a:ext>
            </a:extLst>
          </p:cNvPr>
          <p:cNvGrpSpPr/>
          <p:nvPr/>
        </p:nvGrpSpPr>
        <p:grpSpPr>
          <a:xfrm>
            <a:off x="4641114" y="1942768"/>
            <a:ext cx="81160" cy="81160"/>
            <a:chOff x="779134" y="514012"/>
            <a:chExt cx="281354" cy="281354"/>
          </a:xfrm>
        </p:grpSpPr>
        <p:sp>
          <p:nvSpPr>
            <p:cNvPr id="29" name="Łza 28">
              <a:extLst>
                <a:ext uri="{FF2B5EF4-FFF2-40B4-BE49-F238E27FC236}">
                  <a16:creationId xmlns:a16="http://schemas.microsoft.com/office/drawing/2014/main" xmlns="" id="{E822DD2A-701A-9C43-AE85-CE00A13A6185}"/>
                </a:ext>
              </a:extLst>
            </p:cNvPr>
            <p:cNvSpPr/>
            <p:nvPr/>
          </p:nvSpPr>
          <p:spPr>
            <a:xfrm rot="8100000">
              <a:off x="779134" y="514012"/>
              <a:ext cx="281354" cy="281354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30" name="Owal 29">
              <a:extLst>
                <a:ext uri="{FF2B5EF4-FFF2-40B4-BE49-F238E27FC236}">
                  <a16:creationId xmlns:a16="http://schemas.microsoft.com/office/drawing/2014/main" xmlns="" id="{A76BBBDB-5260-7F45-8B45-1BD2740D534C}"/>
                </a:ext>
              </a:extLst>
            </p:cNvPr>
            <p:cNvSpPr/>
            <p:nvPr/>
          </p:nvSpPr>
          <p:spPr>
            <a:xfrm>
              <a:off x="830534" y="565412"/>
              <a:ext cx="178554" cy="1785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36" name="pole tekstowe 35">
            <a:extLst>
              <a:ext uri="{FF2B5EF4-FFF2-40B4-BE49-F238E27FC236}">
                <a16:creationId xmlns:a16="http://schemas.microsoft.com/office/drawing/2014/main" xmlns="" id="{55421082-A39F-AD41-AF09-35A7DF968609}"/>
              </a:ext>
            </a:extLst>
          </p:cNvPr>
          <p:cNvSpPr txBox="1"/>
          <p:nvPr/>
        </p:nvSpPr>
        <p:spPr>
          <a:xfrm>
            <a:off x="3197910" y="1887009"/>
            <a:ext cx="1394759" cy="192677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r>
              <a:rPr lang="en-US" sz="800" b="1" dirty="0" err="1"/>
              <a:t>Comarch</a:t>
            </a:r>
            <a:r>
              <a:rPr lang="en-US" sz="800" b="1" dirty="0"/>
              <a:t> Solutions GmbH</a:t>
            </a:r>
            <a:endParaRPr lang="pl-PL" sz="800" b="1" dirty="0"/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xmlns="" id="{57B96A81-FA82-4F49-BDDE-A2D2D43AA5BD}"/>
              </a:ext>
            </a:extLst>
          </p:cNvPr>
          <p:cNvSpPr txBox="1"/>
          <p:nvPr/>
        </p:nvSpPr>
        <p:spPr>
          <a:xfrm>
            <a:off x="556967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2014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B0B8652F-7EED-5E44-9A40-C9B6E3B9FFBD}"/>
              </a:ext>
            </a:extLst>
          </p:cNvPr>
          <p:cNvGrpSpPr/>
          <p:nvPr/>
        </p:nvGrpSpPr>
        <p:grpSpPr>
          <a:xfrm>
            <a:off x="426677" y="5023309"/>
            <a:ext cx="8134227" cy="70641"/>
            <a:chOff x="426677" y="5023309"/>
            <a:chExt cx="8134227" cy="70641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xmlns="" id="{9C4800DF-4F3C-F843-952B-072A3B3A2ED2}"/>
                </a:ext>
              </a:extLst>
            </p:cNvPr>
            <p:cNvCxnSpPr>
              <a:cxnSpLocks/>
              <a:stCxn id="9" idx="6"/>
              <a:endCxn id="10" idx="2"/>
            </p:cNvCxnSpPr>
            <p:nvPr/>
          </p:nvCxnSpPr>
          <p:spPr>
            <a:xfrm>
              <a:off x="495257" y="5057599"/>
              <a:ext cx="7997067" cy="2061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wal 8">
              <a:extLst>
                <a:ext uri="{FF2B5EF4-FFF2-40B4-BE49-F238E27FC236}">
                  <a16:creationId xmlns:a16="http://schemas.microsoft.com/office/drawing/2014/main" xmlns="" id="{8D30A52D-E3E2-4643-A81D-4B2C688DC63F}"/>
                </a:ext>
              </a:extLst>
            </p:cNvPr>
            <p:cNvSpPr/>
            <p:nvPr/>
          </p:nvSpPr>
          <p:spPr>
            <a:xfrm>
              <a:off x="426677" y="5023309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10" name="Owal 9">
              <a:extLst>
                <a:ext uri="{FF2B5EF4-FFF2-40B4-BE49-F238E27FC236}">
                  <a16:creationId xmlns:a16="http://schemas.microsoft.com/office/drawing/2014/main" xmlns="" id="{5C0A8BCD-64FF-1247-8B65-ADFF53A444BF}"/>
                </a:ext>
              </a:extLst>
            </p:cNvPr>
            <p:cNvSpPr/>
            <p:nvPr/>
          </p:nvSpPr>
          <p:spPr>
            <a:xfrm>
              <a:off x="8492324" y="5025370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7" name="Grupa 36">
            <a:extLst>
              <a:ext uri="{FF2B5EF4-FFF2-40B4-BE49-F238E27FC236}">
                <a16:creationId xmlns:a16="http://schemas.microsoft.com/office/drawing/2014/main" xmlns="" id="{44423B6B-E291-BB47-A786-760F429A5803}"/>
              </a:ext>
            </a:extLst>
          </p:cNvPr>
          <p:cNvGrpSpPr/>
          <p:nvPr/>
        </p:nvGrpSpPr>
        <p:grpSpPr>
          <a:xfrm>
            <a:off x="241967" y="80211"/>
            <a:ext cx="5602705" cy="780401"/>
            <a:chOff x="241967" y="80211"/>
            <a:chExt cx="5602705" cy="780401"/>
          </a:xfrm>
        </p:grpSpPr>
        <p:sp>
          <p:nvSpPr>
            <p:cNvPr id="38" name="Zaokrąglony prostokąt 37">
              <a:extLst>
                <a:ext uri="{FF2B5EF4-FFF2-40B4-BE49-F238E27FC236}">
                  <a16:creationId xmlns:a16="http://schemas.microsoft.com/office/drawing/2014/main" xmlns="" id="{1CBE4D0B-2146-7243-A18D-EB97B497122F}"/>
                </a:ext>
              </a:extLst>
            </p:cNvPr>
            <p:cNvSpPr/>
            <p:nvPr/>
          </p:nvSpPr>
          <p:spPr>
            <a:xfrm>
              <a:off x="241967" y="80211"/>
              <a:ext cx="5602705" cy="780401"/>
            </a:xfrm>
            <a:prstGeom prst="roundRect">
              <a:avLst>
                <a:gd name="adj" fmla="val 65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21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39" name="Tytuł 2">
              <a:extLst>
                <a:ext uri="{FF2B5EF4-FFF2-40B4-BE49-F238E27FC236}">
                  <a16:creationId xmlns:a16="http://schemas.microsoft.com/office/drawing/2014/main" xmlns="" id="{B88FC150-FE6A-4645-B23D-0025ACE21F71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17756"/>
              <a:ext cx="5227053" cy="68411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lang="pl-PL" sz="2000" b="1" kern="1200" cap="all" normalizeH="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l-PL" cap="none" dirty="0">
                  <a:latin typeface="Montserrat" pitchFamily="2" charset="0"/>
                </a:rPr>
                <a:t>Historia rozwoju </a:t>
              </a:r>
              <a:r>
                <a:rPr lang="pl-PL" cap="none" dirty="0" err="1">
                  <a:latin typeface="Montserrat" pitchFamily="2" charset="0"/>
                </a:rPr>
                <a:t>Comarch</a:t>
              </a:r>
              <a:r>
                <a:rPr lang="pl-PL" cap="none" dirty="0">
                  <a:latin typeface="Montserrat" pitchFamily="2" charset="0"/>
                </a:rPr>
                <a:t> 1999-2018 </a:t>
              </a:r>
              <a:br>
                <a:rPr lang="pl-PL" cap="none" dirty="0">
                  <a:latin typeface="Montserrat" pitchFamily="2" charset="0"/>
                </a:rPr>
              </a:br>
              <a:r>
                <a:rPr lang="pl-PL" cap="none" dirty="0">
                  <a:solidFill>
                    <a:schemeClr val="accent3"/>
                  </a:solidFill>
                  <a:latin typeface="Montserrat" pitchFamily="2" charset="0"/>
                </a:rPr>
                <a:t>Wejście na rynki międzynarodowe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840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">
        <p:fade/>
      </p:transition>
    </mc:Choice>
    <mc:Fallback xmlns="">
      <p:transition spd="med" advClick="0" advTm="4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BF2EA1F-9296-684A-BBE6-C690F8E027B2}"/>
              </a:ext>
            </a:extLst>
          </p:cNvPr>
          <p:cNvSpPr/>
          <p:nvPr/>
        </p:nvSpPr>
        <p:spPr>
          <a:xfrm>
            <a:off x="0" y="4747532"/>
            <a:ext cx="9142676" cy="408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F27624-7FEE-9F41-B1D2-EC43738ABF31}"/>
              </a:ext>
            </a:extLst>
          </p:cNvPr>
          <p:cNvSpPr txBox="1"/>
          <p:nvPr/>
        </p:nvSpPr>
        <p:spPr>
          <a:xfrm>
            <a:off x="1880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096B9FED-885B-0242-AF5E-CF2EF7E8B2EA}"/>
              </a:ext>
            </a:extLst>
          </p:cNvPr>
          <p:cNvSpPr txBox="1"/>
          <p:nvPr/>
        </p:nvSpPr>
        <p:spPr>
          <a:xfrm>
            <a:off x="724974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2004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3C74FAD8-AFC5-7A4A-A5A2-64F866946353}"/>
              </a:ext>
            </a:extLst>
          </p:cNvPr>
          <p:cNvSpPr txBox="1"/>
          <p:nvPr/>
        </p:nvSpPr>
        <p:spPr>
          <a:xfrm>
            <a:off x="126130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52DACFEC-3D1F-054C-987D-DCE9E6CDB8CE}"/>
              </a:ext>
            </a:extLst>
          </p:cNvPr>
          <p:cNvSpPr txBox="1"/>
          <p:nvPr/>
        </p:nvSpPr>
        <p:spPr>
          <a:xfrm>
            <a:off x="179980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2007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xmlns="" id="{B163B233-951F-5444-942A-9B0089CB64B2}"/>
              </a:ext>
            </a:extLst>
          </p:cNvPr>
          <p:cNvSpPr txBox="1"/>
          <p:nvPr/>
        </p:nvSpPr>
        <p:spPr>
          <a:xfrm>
            <a:off x="233889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2008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D5957CB4-0943-B04A-BBB8-BFA69BB82242}"/>
              </a:ext>
            </a:extLst>
          </p:cNvPr>
          <p:cNvSpPr txBox="1"/>
          <p:nvPr/>
        </p:nvSpPr>
        <p:spPr>
          <a:xfrm>
            <a:off x="287725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2009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xmlns="" id="{AB618DF7-F90C-2B45-B4F4-99224B71AD8A}"/>
              </a:ext>
            </a:extLst>
          </p:cNvPr>
          <p:cNvSpPr txBox="1"/>
          <p:nvPr/>
        </p:nvSpPr>
        <p:spPr>
          <a:xfrm>
            <a:off x="341686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0DA22D8D-43E6-6D4E-B89D-1CB6F78B3F10}"/>
              </a:ext>
            </a:extLst>
          </p:cNvPr>
          <p:cNvSpPr txBox="1"/>
          <p:nvPr/>
        </p:nvSpPr>
        <p:spPr>
          <a:xfrm>
            <a:off x="39552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2011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xmlns="" id="{09532828-7593-D349-844F-684D402CE9D4}"/>
              </a:ext>
            </a:extLst>
          </p:cNvPr>
          <p:cNvSpPr txBox="1"/>
          <p:nvPr/>
        </p:nvSpPr>
        <p:spPr>
          <a:xfrm>
            <a:off x="4494819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2012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xmlns="" id="{DD1B4B72-FDCA-B542-AAB6-5283968CFDE1}"/>
              </a:ext>
            </a:extLst>
          </p:cNvPr>
          <p:cNvSpPr txBox="1"/>
          <p:nvPr/>
        </p:nvSpPr>
        <p:spPr>
          <a:xfrm>
            <a:off x="503131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2013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xmlns="" id="{57B96A81-FA82-4F49-BDDE-A2D2D43AA5BD}"/>
              </a:ext>
            </a:extLst>
          </p:cNvPr>
          <p:cNvSpPr txBox="1"/>
          <p:nvPr/>
        </p:nvSpPr>
        <p:spPr>
          <a:xfrm>
            <a:off x="556967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2014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B0B8652F-7EED-5E44-9A40-C9B6E3B9FFBD}"/>
              </a:ext>
            </a:extLst>
          </p:cNvPr>
          <p:cNvGrpSpPr/>
          <p:nvPr/>
        </p:nvGrpSpPr>
        <p:grpSpPr>
          <a:xfrm>
            <a:off x="426677" y="5023309"/>
            <a:ext cx="8134227" cy="70641"/>
            <a:chOff x="426677" y="5023309"/>
            <a:chExt cx="8134227" cy="70641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xmlns="" id="{9C4800DF-4F3C-F843-952B-072A3B3A2ED2}"/>
                </a:ext>
              </a:extLst>
            </p:cNvPr>
            <p:cNvCxnSpPr>
              <a:cxnSpLocks/>
              <a:stCxn id="9" idx="6"/>
              <a:endCxn id="10" idx="2"/>
            </p:cNvCxnSpPr>
            <p:nvPr/>
          </p:nvCxnSpPr>
          <p:spPr>
            <a:xfrm>
              <a:off x="495257" y="5057599"/>
              <a:ext cx="7997067" cy="2061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wal 8">
              <a:extLst>
                <a:ext uri="{FF2B5EF4-FFF2-40B4-BE49-F238E27FC236}">
                  <a16:creationId xmlns:a16="http://schemas.microsoft.com/office/drawing/2014/main" xmlns="" id="{8D30A52D-E3E2-4643-A81D-4B2C688DC63F}"/>
                </a:ext>
              </a:extLst>
            </p:cNvPr>
            <p:cNvSpPr/>
            <p:nvPr/>
          </p:nvSpPr>
          <p:spPr>
            <a:xfrm>
              <a:off x="426677" y="5023309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10" name="Owal 9">
              <a:extLst>
                <a:ext uri="{FF2B5EF4-FFF2-40B4-BE49-F238E27FC236}">
                  <a16:creationId xmlns:a16="http://schemas.microsoft.com/office/drawing/2014/main" xmlns="" id="{5C0A8BCD-64FF-1247-8B65-ADFF53A444BF}"/>
                </a:ext>
              </a:extLst>
            </p:cNvPr>
            <p:cNvSpPr/>
            <p:nvPr/>
          </p:nvSpPr>
          <p:spPr>
            <a:xfrm>
              <a:off x="8492324" y="5025370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sp>
        <p:nvSpPr>
          <p:cNvPr id="39" name="pole tekstowe 38">
            <a:extLst>
              <a:ext uri="{FF2B5EF4-FFF2-40B4-BE49-F238E27FC236}">
                <a16:creationId xmlns:a16="http://schemas.microsoft.com/office/drawing/2014/main" xmlns="" id="{2E9E0D35-6EA4-0349-A2EB-02EA71550637}"/>
              </a:ext>
            </a:extLst>
          </p:cNvPr>
          <p:cNvSpPr txBox="1"/>
          <p:nvPr/>
        </p:nvSpPr>
        <p:spPr>
          <a:xfrm flipH="1">
            <a:off x="3173052" y="4053146"/>
            <a:ext cx="1357384" cy="192677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pPr algn="r"/>
            <a:r>
              <a:rPr lang="de-DE" sz="800" b="1" dirty="0"/>
              <a:t>Comarch </a:t>
            </a:r>
            <a:r>
              <a:rPr lang="de-DE" sz="800" b="1" dirty="0" err="1"/>
              <a:t>Sistemas</a:t>
            </a:r>
            <a:r>
              <a:rPr lang="de-DE" sz="800" b="1" dirty="0"/>
              <a:t> LTDA</a:t>
            </a:r>
            <a:endParaRPr lang="pl-PL" sz="800" b="1" dirty="0"/>
          </a:p>
        </p:txBody>
      </p:sp>
      <p:grpSp>
        <p:nvGrpSpPr>
          <p:cNvPr id="40" name="Grupa 39">
            <a:extLst>
              <a:ext uri="{FF2B5EF4-FFF2-40B4-BE49-F238E27FC236}">
                <a16:creationId xmlns:a16="http://schemas.microsoft.com/office/drawing/2014/main" xmlns="" id="{B8528E82-CB89-6449-B498-9A0989ABAEF4}"/>
              </a:ext>
            </a:extLst>
          </p:cNvPr>
          <p:cNvGrpSpPr/>
          <p:nvPr/>
        </p:nvGrpSpPr>
        <p:grpSpPr>
          <a:xfrm>
            <a:off x="3084393" y="4106642"/>
            <a:ext cx="81160" cy="81160"/>
            <a:chOff x="779134" y="514012"/>
            <a:chExt cx="281354" cy="281354"/>
          </a:xfrm>
        </p:grpSpPr>
        <p:sp>
          <p:nvSpPr>
            <p:cNvPr id="41" name="Łza 40">
              <a:extLst>
                <a:ext uri="{FF2B5EF4-FFF2-40B4-BE49-F238E27FC236}">
                  <a16:creationId xmlns:a16="http://schemas.microsoft.com/office/drawing/2014/main" xmlns="" id="{6819A036-F0B7-8A4D-8ACC-31E2A294B4A8}"/>
                </a:ext>
              </a:extLst>
            </p:cNvPr>
            <p:cNvSpPr/>
            <p:nvPr/>
          </p:nvSpPr>
          <p:spPr>
            <a:xfrm rot="8100000">
              <a:off x="779134" y="514012"/>
              <a:ext cx="281354" cy="281354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42" name="Owal 41">
              <a:extLst>
                <a:ext uri="{FF2B5EF4-FFF2-40B4-BE49-F238E27FC236}">
                  <a16:creationId xmlns:a16="http://schemas.microsoft.com/office/drawing/2014/main" xmlns="" id="{65C5B3F1-BEA5-1B4D-A289-5DE3B0EE97A4}"/>
                </a:ext>
              </a:extLst>
            </p:cNvPr>
            <p:cNvSpPr/>
            <p:nvPr/>
          </p:nvSpPr>
          <p:spPr>
            <a:xfrm>
              <a:off x="830534" y="565412"/>
              <a:ext cx="178554" cy="1785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</p:grpSp>
      <p:grpSp>
        <p:nvGrpSpPr>
          <p:cNvPr id="27" name="Grupa 26">
            <a:extLst>
              <a:ext uri="{FF2B5EF4-FFF2-40B4-BE49-F238E27FC236}">
                <a16:creationId xmlns:a16="http://schemas.microsoft.com/office/drawing/2014/main" xmlns="" id="{FED8C458-FB70-5843-8E8F-B178A605E7F3}"/>
              </a:ext>
            </a:extLst>
          </p:cNvPr>
          <p:cNvGrpSpPr/>
          <p:nvPr/>
        </p:nvGrpSpPr>
        <p:grpSpPr>
          <a:xfrm>
            <a:off x="241967" y="80211"/>
            <a:ext cx="5602705" cy="780401"/>
            <a:chOff x="241967" y="80211"/>
            <a:chExt cx="5602705" cy="780401"/>
          </a:xfrm>
        </p:grpSpPr>
        <p:sp>
          <p:nvSpPr>
            <p:cNvPr id="29" name="Zaokrąglony prostokąt 28">
              <a:extLst>
                <a:ext uri="{FF2B5EF4-FFF2-40B4-BE49-F238E27FC236}">
                  <a16:creationId xmlns:a16="http://schemas.microsoft.com/office/drawing/2014/main" xmlns="" id="{1A8AB43A-3DEA-3B4A-AAFD-FBB7337F0329}"/>
                </a:ext>
              </a:extLst>
            </p:cNvPr>
            <p:cNvSpPr/>
            <p:nvPr/>
          </p:nvSpPr>
          <p:spPr>
            <a:xfrm>
              <a:off x="241967" y="80211"/>
              <a:ext cx="5602705" cy="780401"/>
            </a:xfrm>
            <a:prstGeom prst="roundRect">
              <a:avLst>
                <a:gd name="adj" fmla="val 65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21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30" name="Tytuł 2">
              <a:extLst>
                <a:ext uri="{FF2B5EF4-FFF2-40B4-BE49-F238E27FC236}">
                  <a16:creationId xmlns:a16="http://schemas.microsoft.com/office/drawing/2014/main" xmlns="" id="{8C9DED26-F6B5-6648-8E03-81D982981D11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17756"/>
              <a:ext cx="5227053" cy="68411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lang="pl-PL" sz="2000" b="1" kern="1200" cap="all" normalizeH="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l-PL" cap="none" dirty="0">
                  <a:latin typeface="Montserrat" pitchFamily="2" charset="0"/>
                </a:rPr>
                <a:t>Historia rozwoju </a:t>
              </a:r>
              <a:r>
                <a:rPr lang="pl-PL" cap="none" dirty="0" err="1">
                  <a:latin typeface="Montserrat" pitchFamily="2" charset="0"/>
                </a:rPr>
                <a:t>Comarch</a:t>
              </a:r>
              <a:r>
                <a:rPr lang="pl-PL" cap="none" dirty="0">
                  <a:latin typeface="Montserrat" pitchFamily="2" charset="0"/>
                </a:rPr>
                <a:t> 1999-2018 </a:t>
              </a:r>
              <a:br>
                <a:rPr lang="pl-PL" cap="none" dirty="0">
                  <a:latin typeface="Montserrat" pitchFamily="2" charset="0"/>
                </a:rPr>
              </a:br>
              <a:r>
                <a:rPr lang="pl-PL" cap="none" dirty="0">
                  <a:solidFill>
                    <a:schemeClr val="accent3"/>
                  </a:solidFill>
                  <a:latin typeface="Montserrat" pitchFamily="2" charset="0"/>
                </a:rPr>
                <a:t>Wejście na rynki międzynarodowe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811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">
        <p:fade/>
      </p:transition>
    </mc:Choice>
    <mc:Fallback xmlns="">
      <p:transition spd="med" advClick="0" advTm="4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BF2EA1F-9296-684A-BBE6-C690F8E027B2}"/>
              </a:ext>
            </a:extLst>
          </p:cNvPr>
          <p:cNvSpPr/>
          <p:nvPr/>
        </p:nvSpPr>
        <p:spPr>
          <a:xfrm>
            <a:off x="0" y="4747532"/>
            <a:ext cx="9142676" cy="408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F27624-7FEE-9F41-B1D2-EC43738ABF31}"/>
              </a:ext>
            </a:extLst>
          </p:cNvPr>
          <p:cNvSpPr txBox="1"/>
          <p:nvPr/>
        </p:nvSpPr>
        <p:spPr>
          <a:xfrm>
            <a:off x="1880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096B9FED-885B-0242-AF5E-CF2EF7E8B2EA}"/>
              </a:ext>
            </a:extLst>
          </p:cNvPr>
          <p:cNvSpPr txBox="1"/>
          <p:nvPr/>
        </p:nvSpPr>
        <p:spPr>
          <a:xfrm>
            <a:off x="724974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2004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3C74FAD8-AFC5-7A4A-A5A2-64F866946353}"/>
              </a:ext>
            </a:extLst>
          </p:cNvPr>
          <p:cNvSpPr txBox="1"/>
          <p:nvPr/>
        </p:nvSpPr>
        <p:spPr>
          <a:xfrm>
            <a:off x="126130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52DACFEC-3D1F-054C-987D-DCE9E6CDB8CE}"/>
              </a:ext>
            </a:extLst>
          </p:cNvPr>
          <p:cNvSpPr txBox="1"/>
          <p:nvPr/>
        </p:nvSpPr>
        <p:spPr>
          <a:xfrm>
            <a:off x="179980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2007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xmlns="" id="{B163B233-951F-5444-942A-9B0089CB64B2}"/>
              </a:ext>
            </a:extLst>
          </p:cNvPr>
          <p:cNvSpPr txBox="1"/>
          <p:nvPr/>
        </p:nvSpPr>
        <p:spPr>
          <a:xfrm>
            <a:off x="233889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2008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D5957CB4-0943-B04A-BBB8-BFA69BB82242}"/>
              </a:ext>
            </a:extLst>
          </p:cNvPr>
          <p:cNvSpPr txBox="1"/>
          <p:nvPr/>
        </p:nvSpPr>
        <p:spPr>
          <a:xfrm>
            <a:off x="287725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2009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xmlns="" id="{AB618DF7-F90C-2B45-B4F4-99224B71AD8A}"/>
              </a:ext>
            </a:extLst>
          </p:cNvPr>
          <p:cNvSpPr txBox="1"/>
          <p:nvPr/>
        </p:nvSpPr>
        <p:spPr>
          <a:xfrm>
            <a:off x="341686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0DA22D8D-43E6-6D4E-B89D-1CB6F78B3F10}"/>
              </a:ext>
            </a:extLst>
          </p:cNvPr>
          <p:cNvSpPr txBox="1"/>
          <p:nvPr/>
        </p:nvSpPr>
        <p:spPr>
          <a:xfrm>
            <a:off x="39552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2011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xmlns="" id="{09532828-7593-D349-844F-684D402CE9D4}"/>
              </a:ext>
            </a:extLst>
          </p:cNvPr>
          <p:cNvSpPr txBox="1"/>
          <p:nvPr/>
        </p:nvSpPr>
        <p:spPr>
          <a:xfrm>
            <a:off x="4494819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2012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xmlns="" id="{DD1B4B72-FDCA-B542-AAB6-5283968CFDE1}"/>
              </a:ext>
            </a:extLst>
          </p:cNvPr>
          <p:cNvSpPr txBox="1"/>
          <p:nvPr/>
        </p:nvSpPr>
        <p:spPr>
          <a:xfrm>
            <a:off x="503131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2013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xmlns="" id="{57B96A81-FA82-4F49-BDDE-A2D2D43AA5BD}"/>
              </a:ext>
            </a:extLst>
          </p:cNvPr>
          <p:cNvSpPr txBox="1"/>
          <p:nvPr/>
        </p:nvSpPr>
        <p:spPr>
          <a:xfrm>
            <a:off x="556967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2014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B0B8652F-7EED-5E44-9A40-C9B6E3B9FFBD}"/>
              </a:ext>
            </a:extLst>
          </p:cNvPr>
          <p:cNvGrpSpPr/>
          <p:nvPr/>
        </p:nvGrpSpPr>
        <p:grpSpPr>
          <a:xfrm>
            <a:off x="426677" y="5023309"/>
            <a:ext cx="8134227" cy="70641"/>
            <a:chOff x="426677" y="5023309"/>
            <a:chExt cx="8134227" cy="70641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xmlns="" id="{9C4800DF-4F3C-F843-952B-072A3B3A2ED2}"/>
                </a:ext>
              </a:extLst>
            </p:cNvPr>
            <p:cNvCxnSpPr>
              <a:cxnSpLocks/>
              <a:stCxn id="9" idx="6"/>
              <a:endCxn id="10" idx="2"/>
            </p:cNvCxnSpPr>
            <p:nvPr/>
          </p:nvCxnSpPr>
          <p:spPr>
            <a:xfrm>
              <a:off x="495257" y="5057599"/>
              <a:ext cx="7997067" cy="2061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wal 8">
              <a:extLst>
                <a:ext uri="{FF2B5EF4-FFF2-40B4-BE49-F238E27FC236}">
                  <a16:creationId xmlns:a16="http://schemas.microsoft.com/office/drawing/2014/main" xmlns="" id="{8D30A52D-E3E2-4643-A81D-4B2C688DC63F}"/>
                </a:ext>
              </a:extLst>
            </p:cNvPr>
            <p:cNvSpPr/>
            <p:nvPr/>
          </p:nvSpPr>
          <p:spPr>
            <a:xfrm>
              <a:off x="426677" y="5023309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10" name="Owal 9">
              <a:extLst>
                <a:ext uri="{FF2B5EF4-FFF2-40B4-BE49-F238E27FC236}">
                  <a16:creationId xmlns:a16="http://schemas.microsoft.com/office/drawing/2014/main" xmlns="" id="{5C0A8BCD-64FF-1247-8B65-ADFF53A444BF}"/>
                </a:ext>
              </a:extLst>
            </p:cNvPr>
            <p:cNvSpPr/>
            <p:nvPr/>
          </p:nvSpPr>
          <p:spPr>
            <a:xfrm>
              <a:off x="8492324" y="5025370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sp>
        <p:nvSpPr>
          <p:cNvPr id="34" name="pole tekstowe 33">
            <a:extLst>
              <a:ext uri="{FF2B5EF4-FFF2-40B4-BE49-F238E27FC236}">
                <a16:creationId xmlns:a16="http://schemas.microsoft.com/office/drawing/2014/main" xmlns="" id="{3941B414-136C-EC43-8F2F-A2D6D43867C7}"/>
              </a:ext>
            </a:extLst>
          </p:cNvPr>
          <p:cNvSpPr txBox="1"/>
          <p:nvPr/>
        </p:nvSpPr>
        <p:spPr>
          <a:xfrm>
            <a:off x="2544082" y="2180807"/>
            <a:ext cx="1653503" cy="192677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r>
              <a:rPr lang="pt-BR" sz="800" b="1"/>
              <a:t>Comarch Software Spain S.L.U.</a:t>
            </a:r>
            <a:endParaRPr lang="pl-PL" sz="800" b="1" dirty="0"/>
          </a:p>
        </p:txBody>
      </p:sp>
      <p:grpSp>
        <p:nvGrpSpPr>
          <p:cNvPr id="36" name="Grupa 35">
            <a:extLst>
              <a:ext uri="{FF2B5EF4-FFF2-40B4-BE49-F238E27FC236}">
                <a16:creationId xmlns:a16="http://schemas.microsoft.com/office/drawing/2014/main" xmlns="" id="{4DC91CB1-C1B4-B440-B55D-31D77E76BB81}"/>
              </a:ext>
            </a:extLst>
          </p:cNvPr>
          <p:cNvGrpSpPr/>
          <p:nvPr/>
        </p:nvGrpSpPr>
        <p:grpSpPr>
          <a:xfrm>
            <a:off x="4246030" y="2236566"/>
            <a:ext cx="81160" cy="81160"/>
            <a:chOff x="779134" y="514012"/>
            <a:chExt cx="281354" cy="281354"/>
          </a:xfrm>
        </p:grpSpPr>
        <p:sp>
          <p:nvSpPr>
            <p:cNvPr id="37" name="Łza 36">
              <a:extLst>
                <a:ext uri="{FF2B5EF4-FFF2-40B4-BE49-F238E27FC236}">
                  <a16:creationId xmlns:a16="http://schemas.microsoft.com/office/drawing/2014/main" xmlns="" id="{8BA16A21-A719-FD4D-8E0F-E40939F6FB8F}"/>
                </a:ext>
              </a:extLst>
            </p:cNvPr>
            <p:cNvSpPr/>
            <p:nvPr/>
          </p:nvSpPr>
          <p:spPr>
            <a:xfrm rot="8100000">
              <a:off x="779134" y="514012"/>
              <a:ext cx="281354" cy="281354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38" name="Owal 37">
              <a:extLst>
                <a:ext uri="{FF2B5EF4-FFF2-40B4-BE49-F238E27FC236}">
                  <a16:creationId xmlns:a16="http://schemas.microsoft.com/office/drawing/2014/main" xmlns="" id="{136A5439-EB20-704C-9E42-954FA9E33D34}"/>
                </a:ext>
              </a:extLst>
            </p:cNvPr>
            <p:cNvSpPr/>
            <p:nvPr/>
          </p:nvSpPr>
          <p:spPr>
            <a:xfrm>
              <a:off x="830534" y="565412"/>
              <a:ext cx="178554" cy="1785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</p:grpSp>
      <p:grpSp>
        <p:nvGrpSpPr>
          <p:cNvPr id="27" name="Grupa 26">
            <a:extLst>
              <a:ext uri="{FF2B5EF4-FFF2-40B4-BE49-F238E27FC236}">
                <a16:creationId xmlns:a16="http://schemas.microsoft.com/office/drawing/2014/main" xmlns="" id="{EC634685-BB01-3041-9B10-74D3B372D6DA}"/>
              </a:ext>
            </a:extLst>
          </p:cNvPr>
          <p:cNvGrpSpPr/>
          <p:nvPr/>
        </p:nvGrpSpPr>
        <p:grpSpPr>
          <a:xfrm>
            <a:off x="241967" y="80211"/>
            <a:ext cx="5602705" cy="780401"/>
            <a:chOff x="241967" y="80211"/>
            <a:chExt cx="5602705" cy="780401"/>
          </a:xfrm>
        </p:grpSpPr>
        <p:sp>
          <p:nvSpPr>
            <p:cNvPr id="29" name="Zaokrąglony prostokąt 28">
              <a:extLst>
                <a:ext uri="{FF2B5EF4-FFF2-40B4-BE49-F238E27FC236}">
                  <a16:creationId xmlns:a16="http://schemas.microsoft.com/office/drawing/2014/main" xmlns="" id="{4A9FB8CC-7313-5345-B652-A003E28AE443}"/>
                </a:ext>
              </a:extLst>
            </p:cNvPr>
            <p:cNvSpPr/>
            <p:nvPr/>
          </p:nvSpPr>
          <p:spPr>
            <a:xfrm>
              <a:off x="241967" y="80211"/>
              <a:ext cx="5602705" cy="780401"/>
            </a:xfrm>
            <a:prstGeom prst="roundRect">
              <a:avLst>
                <a:gd name="adj" fmla="val 65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21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30" name="Tytuł 2">
              <a:extLst>
                <a:ext uri="{FF2B5EF4-FFF2-40B4-BE49-F238E27FC236}">
                  <a16:creationId xmlns:a16="http://schemas.microsoft.com/office/drawing/2014/main" xmlns="" id="{2BD12639-7799-CC4E-AF88-B9DCBD090994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17756"/>
              <a:ext cx="5227053" cy="68411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lang="pl-PL" sz="2000" b="1" kern="1200" cap="all" normalizeH="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l-PL" cap="none" dirty="0">
                  <a:latin typeface="Montserrat" pitchFamily="2" charset="0"/>
                </a:rPr>
                <a:t>Historia rozwoju </a:t>
              </a:r>
              <a:r>
                <a:rPr lang="pl-PL" cap="none" dirty="0" err="1">
                  <a:latin typeface="Montserrat" pitchFamily="2" charset="0"/>
                </a:rPr>
                <a:t>Comarch</a:t>
              </a:r>
              <a:r>
                <a:rPr lang="pl-PL" cap="none" dirty="0">
                  <a:latin typeface="Montserrat" pitchFamily="2" charset="0"/>
                </a:rPr>
                <a:t> 1999-2018 </a:t>
              </a:r>
              <a:br>
                <a:rPr lang="pl-PL" cap="none" dirty="0">
                  <a:latin typeface="Montserrat" pitchFamily="2" charset="0"/>
                </a:rPr>
              </a:br>
              <a:r>
                <a:rPr lang="pl-PL" cap="none" dirty="0">
                  <a:solidFill>
                    <a:schemeClr val="accent3"/>
                  </a:solidFill>
                  <a:latin typeface="Montserrat" pitchFamily="2" charset="0"/>
                </a:rPr>
                <a:t>Wejście na rynki międzynarodowe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763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">
        <p:fade/>
      </p:transition>
    </mc:Choice>
    <mc:Fallback xmlns="">
      <p:transition spd="med" advClick="0" advTm="4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BF2EA1F-9296-684A-BBE6-C690F8E027B2}"/>
              </a:ext>
            </a:extLst>
          </p:cNvPr>
          <p:cNvSpPr/>
          <p:nvPr/>
        </p:nvSpPr>
        <p:spPr>
          <a:xfrm>
            <a:off x="0" y="4747532"/>
            <a:ext cx="9142676" cy="408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F27624-7FEE-9F41-B1D2-EC43738ABF31}"/>
              </a:ext>
            </a:extLst>
          </p:cNvPr>
          <p:cNvSpPr txBox="1"/>
          <p:nvPr/>
        </p:nvSpPr>
        <p:spPr>
          <a:xfrm>
            <a:off x="1880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096B9FED-885B-0242-AF5E-CF2EF7E8B2EA}"/>
              </a:ext>
            </a:extLst>
          </p:cNvPr>
          <p:cNvSpPr txBox="1"/>
          <p:nvPr/>
        </p:nvSpPr>
        <p:spPr>
          <a:xfrm>
            <a:off x="724974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2004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3C74FAD8-AFC5-7A4A-A5A2-64F866946353}"/>
              </a:ext>
            </a:extLst>
          </p:cNvPr>
          <p:cNvSpPr txBox="1"/>
          <p:nvPr/>
        </p:nvSpPr>
        <p:spPr>
          <a:xfrm>
            <a:off x="126130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52DACFEC-3D1F-054C-987D-DCE9E6CDB8CE}"/>
              </a:ext>
            </a:extLst>
          </p:cNvPr>
          <p:cNvSpPr txBox="1"/>
          <p:nvPr/>
        </p:nvSpPr>
        <p:spPr>
          <a:xfrm>
            <a:off x="179980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2007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xmlns="" id="{B163B233-951F-5444-942A-9B0089CB64B2}"/>
              </a:ext>
            </a:extLst>
          </p:cNvPr>
          <p:cNvSpPr txBox="1"/>
          <p:nvPr/>
        </p:nvSpPr>
        <p:spPr>
          <a:xfrm>
            <a:off x="233889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2008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D5957CB4-0943-B04A-BBB8-BFA69BB82242}"/>
              </a:ext>
            </a:extLst>
          </p:cNvPr>
          <p:cNvSpPr txBox="1"/>
          <p:nvPr/>
        </p:nvSpPr>
        <p:spPr>
          <a:xfrm>
            <a:off x="287725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2009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xmlns="" id="{AB618DF7-F90C-2B45-B4F4-99224B71AD8A}"/>
              </a:ext>
            </a:extLst>
          </p:cNvPr>
          <p:cNvSpPr txBox="1"/>
          <p:nvPr/>
        </p:nvSpPr>
        <p:spPr>
          <a:xfrm>
            <a:off x="341686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0DA22D8D-43E6-6D4E-B89D-1CB6F78B3F10}"/>
              </a:ext>
            </a:extLst>
          </p:cNvPr>
          <p:cNvSpPr txBox="1"/>
          <p:nvPr/>
        </p:nvSpPr>
        <p:spPr>
          <a:xfrm>
            <a:off x="39552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2011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xmlns="" id="{09532828-7593-D349-844F-684D402CE9D4}"/>
              </a:ext>
            </a:extLst>
          </p:cNvPr>
          <p:cNvSpPr txBox="1"/>
          <p:nvPr/>
        </p:nvSpPr>
        <p:spPr>
          <a:xfrm>
            <a:off x="4494819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2012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xmlns="" id="{DD1B4B72-FDCA-B542-AAB6-5283968CFDE1}"/>
              </a:ext>
            </a:extLst>
          </p:cNvPr>
          <p:cNvSpPr txBox="1"/>
          <p:nvPr/>
        </p:nvSpPr>
        <p:spPr>
          <a:xfrm>
            <a:off x="503131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2013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xmlns="" id="{57B96A81-FA82-4F49-BDDE-A2D2D43AA5BD}"/>
              </a:ext>
            </a:extLst>
          </p:cNvPr>
          <p:cNvSpPr txBox="1"/>
          <p:nvPr/>
        </p:nvSpPr>
        <p:spPr>
          <a:xfrm>
            <a:off x="556967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2014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B0B8652F-7EED-5E44-9A40-C9B6E3B9FFBD}"/>
              </a:ext>
            </a:extLst>
          </p:cNvPr>
          <p:cNvGrpSpPr/>
          <p:nvPr/>
        </p:nvGrpSpPr>
        <p:grpSpPr>
          <a:xfrm>
            <a:off x="426677" y="5023309"/>
            <a:ext cx="8134227" cy="70641"/>
            <a:chOff x="426677" y="5023309"/>
            <a:chExt cx="8134227" cy="70641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xmlns="" id="{9C4800DF-4F3C-F843-952B-072A3B3A2ED2}"/>
                </a:ext>
              </a:extLst>
            </p:cNvPr>
            <p:cNvCxnSpPr>
              <a:cxnSpLocks/>
              <a:stCxn id="9" idx="6"/>
              <a:endCxn id="10" idx="2"/>
            </p:cNvCxnSpPr>
            <p:nvPr/>
          </p:nvCxnSpPr>
          <p:spPr>
            <a:xfrm>
              <a:off x="495257" y="5057599"/>
              <a:ext cx="7997067" cy="2061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wal 8">
              <a:extLst>
                <a:ext uri="{FF2B5EF4-FFF2-40B4-BE49-F238E27FC236}">
                  <a16:creationId xmlns:a16="http://schemas.microsoft.com/office/drawing/2014/main" xmlns="" id="{8D30A52D-E3E2-4643-A81D-4B2C688DC63F}"/>
                </a:ext>
              </a:extLst>
            </p:cNvPr>
            <p:cNvSpPr/>
            <p:nvPr/>
          </p:nvSpPr>
          <p:spPr>
            <a:xfrm>
              <a:off x="426677" y="5023309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10" name="Owal 9">
              <a:extLst>
                <a:ext uri="{FF2B5EF4-FFF2-40B4-BE49-F238E27FC236}">
                  <a16:creationId xmlns:a16="http://schemas.microsoft.com/office/drawing/2014/main" xmlns="" id="{5C0A8BCD-64FF-1247-8B65-ADFF53A444BF}"/>
                </a:ext>
              </a:extLst>
            </p:cNvPr>
            <p:cNvSpPr/>
            <p:nvPr/>
          </p:nvSpPr>
          <p:spPr>
            <a:xfrm>
              <a:off x="8492324" y="5025370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6" name="Grupa 35">
            <a:extLst>
              <a:ext uri="{FF2B5EF4-FFF2-40B4-BE49-F238E27FC236}">
                <a16:creationId xmlns:a16="http://schemas.microsoft.com/office/drawing/2014/main" xmlns="" id="{4DC91CB1-C1B4-B440-B55D-31D77E76BB81}"/>
              </a:ext>
            </a:extLst>
          </p:cNvPr>
          <p:cNvGrpSpPr/>
          <p:nvPr/>
        </p:nvGrpSpPr>
        <p:grpSpPr>
          <a:xfrm>
            <a:off x="5135030" y="2180807"/>
            <a:ext cx="81160" cy="81160"/>
            <a:chOff x="779134" y="514012"/>
            <a:chExt cx="281354" cy="281354"/>
          </a:xfrm>
        </p:grpSpPr>
        <p:sp>
          <p:nvSpPr>
            <p:cNvPr id="37" name="Łza 36">
              <a:extLst>
                <a:ext uri="{FF2B5EF4-FFF2-40B4-BE49-F238E27FC236}">
                  <a16:creationId xmlns:a16="http://schemas.microsoft.com/office/drawing/2014/main" xmlns="" id="{8BA16A21-A719-FD4D-8E0F-E40939F6FB8F}"/>
                </a:ext>
              </a:extLst>
            </p:cNvPr>
            <p:cNvSpPr/>
            <p:nvPr/>
          </p:nvSpPr>
          <p:spPr>
            <a:xfrm rot="8100000">
              <a:off x="779134" y="514012"/>
              <a:ext cx="281354" cy="281354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38" name="Owal 37">
              <a:extLst>
                <a:ext uri="{FF2B5EF4-FFF2-40B4-BE49-F238E27FC236}">
                  <a16:creationId xmlns:a16="http://schemas.microsoft.com/office/drawing/2014/main" xmlns="" id="{136A5439-EB20-704C-9E42-954FA9E33D34}"/>
                </a:ext>
              </a:extLst>
            </p:cNvPr>
            <p:cNvSpPr/>
            <p:nvPr/>
          </p:nvSpPr>
          <p:spPr>
            <a:xfrm>
              <a:off x="830534" y="565412"/>
              <a:ext cx="178554" cy="1785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27" name="pole tekstowe 26">
            <a:extLst>
              <a:ext uri="{FF2B5EF4-FFF2-40B4-BE49-F238E27FC236}">
                <a16:creationId xmlns:a16="http://schemas.microsoft.com/office/drawing/2014/main" xmlns="" id="{5543F81D-1820-2044-9E1B-E61C737D5336}"/>
              </a:ext>
            </a:extLst>
          </p:cNvPr>
          <p:cNvSpPr txBox="1"/>
          <p:nvPr/>
        </p:nvSpPr>
        <p:spPr>
          <a:xfrm flipH="1">
            <a:off x="5261994" y="2125048"/>
            <a:ext cx="1153722" cy="192677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pPr algn="r"/>
            <a:r>
              <a:rPr lang="de-DE" sz="800" b="1" dirty="0"/>
              <a:t>Comarch </a:t>
            </a:r>
            <a:r>
              <a:rPr lang="de-DE" sz="800" b="1" dirty="0" err="1"/>
              <a:t>Yazilim</a:t>
            </a:r>
            <a:r>
              <a:rPr lang="de-DE" sz="800" b="1" dirty="0"/>
              <a:t> A.S.</a:t>
            </a:r>
            <a:endParaRPr lang="pl-PL" sz="800" b="1" dirty="0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xmlns="" id="{D80C503B-BE78-4949-89CE-684AE859FD18}"/>
              </a:ext>
            </a:extLst>
          </p:cNvPr>
          <p:cNvGrpSpPr/>
          <p:nvPr/>
        </p:nvGrpSpPr>
        <p:grpSpPr>
          <a:xfrm>
            <a:off x="241967" y="80211"/>
            <a:ext cx="5602705" cy="780401"/>
            <a:chOff x="241967" y="80211"/>
            <a:chExt cx="5602705" cy="780401"/>
          </a:xfrm>
        </p:grpSpPr>
        <p:sp>
          <p:nvSpPr>
            <p:cNvPr id="34" name="Zaokrąglony prostokąt 33">
              <a:extLst>
                <a:ext uri="{FF2B5EF4-FFF2-40B4-BE49-F238E27FC236}">
                  <a16:creationId xmlns:a16="http://schemas.microsoft.com/office/drawing/2014/main" xmlns="" id="{58988709-E0DA-244C-B0D9-F509728FB62B}"/>
                </a:ext>
              </a:extLst>
            </p:cNvPr>
            <p:cNvSpPr/>
            <p:nvPr/>
          </p:nvSpPr>
          <p:spPr>
            <a:xfrm>
              <a:off x="241967" y="80211"/>
              <a:ext cx="5602705" cy="780401"/>
            </a:xfrm>
            <a:prstGeom prst="roundRect">
              <a:avLst>
                <a:gd name="adj" fmla="val 65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21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39" name="Tytuł 2">
              <a:extLst>
                <a:ext uri="{FF2B5EF4-FFF2-40B4-BE49-F238E27FC236}">
                  <a16:creationId xmlns:a16="http://schemas.microsoft.com/office/drawing/2014/main" xmlns="" id="{7F7B33BB-58F5-5749-81D1-17870109F81A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17756"/>
              <a:ext cx="5227053" cy="68411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lang="pl-PL" sz="2000" b="1" kern="1200" cap="all" normalizeH="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l-PL" cap="none" dirty="0">
                  <a:latin typeface="Montserrat" pitchFamily="2" charset="0"/>
                </a:rPr>
                <a:t>Historia rozwoju </a:t>
              </a:r>
              <a:r>
                <a:rPr lang="pl-PL" cap="none" dirty="0" err="1">
                  <a:latin typeface="Montserrat" pitchFamily="2" charset="0"/>
                </a:rPr>
                <a:t>Comarch</a:t>
              </a:r>
              <a:r>
                <a:rPr lang="pl-PL" cap="none" dirty="0">
                  <a:latin typeface="Montserrat" pitchFamily="2" charset="0"/>
                </a:rPr>
                <a:t> 1999-2018 </a:t>
              </a:r>
              <a:br>
                <a:rPr lang="pl-PL" cap="none" dirty="0">
                  <a:latin typeface="Montserrat" pitchFamily="2" charset="0"/>
                </a:rPr>
              </a:br>
              <a:r>
                <a:rPr lang="pl-PL" cap="none" dirty="0">
                  <a:solidFill>
                    <a:schemeClr val="accent3"/>
                  </a:solidFill>
                  <a:latin typeface="Montserrat" pitchFamily="2" charset="0"/>
                </a:rPr>
                <a:t>Wejście na rynki międzynarodowe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25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">
        <p:fade/>
      </p:transition>
    </mc:Choice>
    <mc:Fallback xmlns="">
      <p:transition spd="med" advClick="0" advTm="4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BF2EA1F-9296-684A-BBE6-C690F8E027B2}"/>
              </a:ext>
            </a:extLst>
          </p:cNvPr>
          <p:cNvSpPr/>
          <p:nvPr/>
        </p:nvSpPr>
        <p:spPr>
          <a:xfrm>
            <a:off x="0" y="4747532"/>
            <a:ext cx="9142676" cy="408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F27624-7FEE-9F41-B1D2-EC43738ABF31}"/>
              </a:ext>
            </a:extLst>
          </p:cNvPr>
          <p:cNvSpPr txBox="1"/>
          <p:nvPr/>
        </p:nvSpPr>
        <p:spPr>
          <a:xfrm>
            <a:off x="1880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096B9FED-885B-0242-AF5E-CF2EF7E8B2EA}"/>
              </a:ext>
            </a:extLst>
          </p:cNvPr>
          <p:cNvSpPr txBox="1"/>
          <p:nvPr/>
        </p:nvSpPr>
        <p:spPr>
          <a:xfrm>
            <a:off x="724974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2004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3C74FAD8-AFC5-7A4A-A5A2-64F866946353}"/>
              </a:ext>
            </a:extLst>
          </p:cNvPr>
          <p:cNvSpPr txBox="1"/>
          <p:nvPr/>
        </p:nvSpPr>
        <p:spPr>
          <a:xfrm>
            <a:off x="126130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52DACFEC-3D1F-054C-987D-DCE9E6CDB8CE}"/>
              </a:ext>
            </a:extLst>
          </p:cNvPr>
          <p:cNvSpPr txBox="1"/>
          <p:nvPr/>
        </p:nvSpPr>
        <p:spPr>
          <a:xfrm>
            <a:off x="179980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2007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xmlns="" id="{B163B233-951F-5444-942A-9B0089CB64B2}"/>
              </a:ext>
            </a:extLst>
          </p:cNvPr>
          <p:cNvSpPr txBox="1"/>
          <p:nvPr/>
        </p:nvSpPr>
        <p:spPr>
          <a:xfrm>
            <a:off x="233889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2008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D5957CB4-0943-B04A-BBB8-BFA69BB82242}"/>
              </a:ext>
            </a:extLst>
          </p:cNvPr>
          <p:cNvSpPr txBox="1"/>
          <p:nvPr/>
        </p:nvSpPr>
        <p:spPr>
          <a:xfrm>
            <a:off x="287725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2009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xmlns="" id="{AB618DF7-F90C-2B45-B4F4-99224B71AD8A}"/>
              </a:ext>
            </a:extLst>
          </p:cNvPr>
          <p:cNvSpPr txBox="1"/>
          <p:nvPr/>
        </p:nvSpPr>
        <p:spPr>
          <a:xfrm>
            <a:off x="341686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0DA22D8D-43E6-6D4E-B89D-1CB6F78B3F10}"/>
              </a:ext>
            </a:extLst>
          </p:cNvPr>
          <p:cNvSpPr txBox="1"/>
          <p:nvPr/>
        </p:nvSpPr>
        <p:spPr>
          <a:xfrm>
            <a:off x="39552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2011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xmlns="" id="{09532828-7593-D349-844F-684D402CE9D4}"/>
              </a:ext>
            </a:extLst>
          </p:cNvPr>
          <p:cNvSpPr txBox="1"/>
          <p:nvPr/>
        </p:nvSpPr>
        <p:spPr>
          <a:xfrm>
            <a:off x="4494819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2012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xmlns="" id="{DD1B4B72-FDCA-B542-AAB6-5283968CFDE1}"/>
              </a:ext>
            </a:extLst>
          </p:cNvPr>
          <p:cNvSpPr txBox="1"/>
          <p:nvPr/>
        </p:nvSpPr>
        <p:spPr>
          <a:xfrm>
            <a:off x="503131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2013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xmlns="" id="{57B96A81-FA82-4F49-BDDE-A2D2D43AA5BD}"/>
              </a:ext>
            </a:extLst>
          </p:cNvPr>
          <p:cNvSpPr txBox="1"/>
          <p:nvPr/>
        </p:nvSpPr>
        <p:spPr>
          <a:xfrm>
            <a:off x="556967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2014</a:t>
            </a:r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xmlns="" id="{AE608FED-2734-3248-9213-81C9F31D55F9}"/>
              </a:ext>
            </a:extLst>
          </p:cNvPr>
          <p:cNvGrpSpPr/>
          <p:nvPr/>
        </p:nvGrpSpPr>
        <p:grpSpPr>
          <a:xfrm>
            <a:off x="2378020" y="1994090"/>
            <a:ext cx="81160" cy="81160"/>
            <a:chOff x="779134" y="514012"/>
            <a:chExt cx="281354" cy="281354"/>
          </a:xfrm>
        </p:grpSpPr>
        <p:sp>
          <p:nvSpPr>
            <p:cNvPr id="30" name="Łza 29">
              <a:extLst>
                <a:ext uri="{FF2B5EF4-FFF2-40B4-BE49-F238E27FC236}">
                  <a16:creationId xmlns:a16="http://schemas.microsoft.com/office/drawing/2014/main" xmlns="" id="{5523640D-A0E1-B84D-AC35-A7A7C12E0151}"/>
                </a:ext>
              </a:extLst>
            </p:cNvPr>
            <p:cNvSpPr/>
            <p:nvPr/>
          </p:nvSpPr>
          <p:spPr>
            <a:xfrm rot="8100000">
              <a:off x="779134" y="514012"/>
              <a:ext cx="281354" cy="281354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34" name="Owal 33">
              <a:extLst>
                <a:ext uri="{FF2B5EF4-FFF2-40B4-BE49-F238E27FC236}">
                  <a16:creationId xmlns:a16="http://schemas.microsoft.com/office/drawing/2014/main" xmlns="" id="{BB1498A4-8365-7B40-BF19-537FC51ACBEF}"/>
                </a:ext>
              </a:extLst>
            </p:cNvPr>
            <p:cNvSpPr/>
            <p:nvPr/>
          </p:nvSpPr>
          <p:spPr>
            <a:xfrm>
              <a:off x="830534" y="565412"/>
              <a:ext cx="178554" cy="1785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sp>
        <p:nvSpPr>
          <p:cNvPr id="40" name="pole tekstowe 39">
            <a:extLst>
              <a:ext uri="{FF2B5EF4-FFF2-40B4-BE49-F238E27FC236}">
                <a16:creationId xmlns:a16="http://schemas.microsoft.com/office/drawing/2014/main" xmlns="" id="{0917F12E-328B-1E4A-B22A-02F1BA2D00C8}"/>
              </a:ext>
            </a:extLst>
          </p:cNvPr>
          <p:cNvSpPr txBox="1"/>
          <p:nvPr/>
        </p:nvSpPr>
        <p:spPr>
          <a:xfrm>
            <a:off x="610803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2015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B0B8652F-7EED-5E44-9A40-C9B6E3B9FFBD}"/>
              </a:ext>
            </a:extLst>
          </p:cNvPr>
          <p:cNvGrpSpPr/>
          <p:nvPr/>
        </p:nvGrpSpPr>
        <p:grpSpPr>
          <a:xfrm>
            <a:off x="431757" y="5023309"/>
            <a:ext cx="8134227" cy="70641"/>
            <a:chOff x="426677" y="5023309"/>
            <a:chExt cx="8134227" cy="70641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xmlns="" id="{9C4800DF-4F3C-F843-952B-072A3B3A2ED2}"/>
                </a:ext>
              </a:extLst>
            </p:cNvPr>
            <p:cNvCxnSpPr>
              <a:cxnSpLocks/>
              <a:stCxn id="9" idx="6"/>
              <a:endCxn id="10" idx="2"/>
            </p:cNvCxnSpPr>
            <p:nvPr/>
          </p:nvCxnSpPr>
          <p:spPr>
            <a:xfrm>
              <a:off x="495257" y="5057599"/>
              <a:ext cx="7997067" cy="2061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wal 8">
              <a:extLst>
                <a:ext uri="{FF2B5EF4-FFF2-40B4-BE49-F238E27FC236}">
                  <a16:creationId xmlns:a16="http://schemas.microsoft.com/office/drawing/2014/main" xmlns="" id="{8D30A52D-E3E2-4643-A81D-4B2C688DC63F}"/>
                </a:ext>
              </a:extLst>
            </p:cNvPr>
            <p:cNvSpPr/>
            <p:nvPr/>
          </p:nvSpPr>
          <p:spPr>
            <a:xfrm>
              <a:off x="426677" y="5023309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10" name="Owal 9">
              <a:extLst>
                <a:ext uri="{FF2B5EF4-FFF2-40B4-BE49-F238E27FC236}">
                  <a16:creationId xmlns:a16="http://schemas.microsoft.com/office/drawing/2014/main" xmlns="" id="{5C0A8BCD-64FF-1247-8B65-ADFF53A444BF}"/>
                </a:ext>
              </a:extLst>
            </p:cNvPr>
            <p:cNvSpPr/>
            <p:nvPr/>
          </p:nvSpPr>
          <p:spPr>
            <a:xfrm>
              <a:off x="8492324" y="5025370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sp>
        <p:nvSpPr>
          <p:cNvPr id="44" name="pole tekstowe 43">
            <a:extLst>
              <a:ext uri="{FF2B5EF4-FFF2-40B4-BE49-F238E27FC236}">
                <a16:creationId xmlns:a16="http://schemas.microsoft.com/office/drawing/2014/main" xmlns="" id="{27618B8C-FE7E-0047-B7C7-4720D0D776E2}"/>
              </a:ext>
            </a:extLst>
          </p:cNvPr>
          <p:cNvSpPr txBox="1"/>
          <p:nvPr/>
        </p:nvSpPr>
        <p:spPr>
          <a:xfrm>
            <a:off x="636846" y="1938331"/>
            <a:ext cx="1719285" cy="192677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r>
              <a:rPr lang="pt-BR" sz="800" b="1" dirty="0"/>
              <a:t>Comarch Espace Connecté Inc. </a:t>
            </a:r>
            <a:endParaRPr lang="pl-PL" sz="800" b="1" dirty="0"/>
          </a:p>
        </p:txBody>
      </p:sp>
      <p:grpSp>
        <p:nvGrpSpPr>
          <p:cNvPr id="27" name="Grupa 26">
            <a:extLst>
              <a:ext uri="{FF2B5EF4-FFF2-40B4-BE49-F238E27FC236}">
                <a16:creationId xmlns:a16="http://schemas.microsoft.com/office/drawing/2014/main" xmlns="" id="{D08D4FBA-4019-3141-B056-5989EF431AAD}"/>
              </a:ext>
            </a:extLst>
          </p:cNvPr>
          <p:cNvGrpSpPr/>
          <p:nvPr/>
        </p:nvGrpSpPr>
        <p:grpSpPr>
          <a:xfrm>
            <a:off x="241967" y="80211"/>
            <a:ext cx="5602705" cy="780401"/>
            <a:chOff x="241967" y="80211"/>
            <a:chExt cx="5602705" cy="780401"/>
          </a:xfrm>
        </p:grpSpPr>
        <p:sp>
          <p:nvSpPr>
            <p:cNvPr id="36" name="Zaokrąglony prostokąt 35">
              <a:extLst>
                <a:ext uri="{FF2B5EF4-FFF2-40B4-BE49-F238E27FC236}">
                  <a16:creationId xmlns:a16="http://schemas.microsoft.com/office/drawing/2014/main" xmlns="" id="{EE80BCA1-C979-E448-BF6D-EBF61817E4BB}"/>
                </a:ext>
              </a:extLst>
            </p:cNvPr>
            <p:cNvSpPr/>
            <p:nvPr/>
          </p:nvSpPr>
          <p:spPr>
            <a:xfrm>
              <a:off x="241967" y="80211"/>
              <a:ext cx="5602705" cy="780401"/>
            </a:xfrm>
            <a:prstGeom prst="roundRect">
              <a:avLst>
                <a:gd name="adj" fmla="val 65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21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37" name="Tytuł 2">
              <a:extLst>
                <a:ext uri="{FF2B5EF4-FFF2-40B4-BE49-F238E27FC236}">
                  <a16:creationId xmlns:a16="http://schemas.microsoft.com/office/drawing/2014/main" xmlns="" id="{658FE992-A830-9D4B-BC33-E40544805172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17756"/>
              <a:ext cx="5227053" cy="68411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lang="pl-PL" sz="2000" b="1" kern="1200" cap="all" normalizeH="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l-PL" cap="none" dirty="0">
                  <a:latin typeface="Montserrat" pitchFamily="2" charset="0"/>
                </a:rPr>
                <a:t>Historia rozwoju </a:t>
              </a:r>
              <a:r>
                <a:rPr lang="pl-PL" cap="none" dirty="0" err="1">
                  <a:latin typeface="Montserrat" pitchFamily="2" charset="0"/>
                </a:rPr>
                <a:t>Comarch</a:t>
              </a:r>
              <a:r>
                <a:rPr lang="pl-PL" cap="none" dirty="0">
                  <a:latin typeface="Montserrat" pitchFamily="2" charset="0"/>
                </a:rPr>
                <a:t> 1999-2018 </a:t>
              </a:r>
              <a:br>
                <a:rPr lang="pl-PL" cap="none" dirty="0">
                  <a:latin typeface="Montserrat" pitchFamily="2" charset="0"/>
                </a:rPr>
              </a:br>
              <a:r>
                <a:rPr lang="pl-PL" cap="none" dirty="0">
                  <a:solidFill>
                    <a:schemeClr val="accent3"/>
                  </a:solidFill>
                  <a:latin typeface="Montserrat" pitchFamily="2" charset="0"/>
                </a:rPr>
                <a:t>Wejście na rynki międzynarodowe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288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">
        <p:fade/>
      </p:transition>
    </mc:Choice>
    <mc:Fallback xmlns="">
      <p:transition spd="med" advClick="0" advTm="4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BF2EA1F-9296-684A-BBE6-C690F8E027B2}"/>
              </a:ext>
            </a:extLst>
          </p:cNvPr>
          <p:cNvSpPr/>
          <p:nvPr/>
        </p:nvSpPr>
        <p:spPr>
          <a:xfrm>
            <a:off x="0" y="4747532"/>
            <a:ext cx="9142676" cy="408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F27624-7FEE-9F41-B1D2-EC43738ABF31}"/>
              </a:ext>
            </a:extLst>
          </p:cNvPr>
          <p:cNvSpPr txBox="1"/>
          <p:nvPr/>
        </p:nvSpPr>
        <p:spPr>
          <a:xfrm>
            <a:off x="1880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096B9FED-885B-0242-AF5E-CF2EF7E8B2EA}"/>
              </a:ext>
            </a:extLst>
          </p:cNvPr>
          <p:cNvSpPr txBox="1"/>
          <p:nvPr/>
        </p:nvSpPr>
        <p:spPr>
          <a:xfrm>
            <a:off x="724974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2004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3C74FAD8-AFC5-7A4A-A5A2-64F866946353}"/>
              </a:ext>
            </a:extLst>
          </p:cNvPr>
          <p:cNvSpPr txBox="1"/>
          <p:nvPr/>
        </p:nvSpPr>
        <p:spPr>
          <a:xfrm>
            <a:off x="126130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52DACFEC-3D1F-054C-987D-DCE9E6CDB8CE}"/>
              </a:ext>
            </a:extLst>
          </p:cNvPr>
          <p:cNvSpPr txBox="1"/>
          <p:nvPr/>
        </p:nvSpPr>
        <p:spPr>
          <a:xfrm>
            <a:off x="179980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2007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xmlns="" id="{B163B233-951F-5444-942A-9B0089CB64B2}"/>
              </a:ext>
            </a:extLst>
          </p:cNvPr>
          <p:cNvSpPr txBox="1"/>
          <p:nvPr/>
        </p:nvSpPr>
        <p:spPr>
          <a:xfrm>
            <a:off x="233889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2008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D5957CB4-0943-B04A-BBB8-BFA69BB82242}"/>
              </a:ext>
            </a:extLst>
          </p:cNvPr>
          <p:cNvSpPr txBox="1"/>
          <p:nvPr/>
        </p:nvSpPr>
        <p:spPr>
          <a:xfrm>
            <a:off x="287725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2009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xmlns="" id="{AB618DF7-F90C-2B45-B4F4-99224B71AD8A}"/>
              </a:ext>
            </a:extLst>
          </p:cNvPr>
          <p:cNvSpPr txBox="1"/>
          <p:nvPr/>
        </p:nvSpPr>
        <p:spPr>
          <a:xfrm>
            <a:off x="341686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0DA22D8D-43E6-6D4E-B89D-1CB6F78B3F10}"/>
              </a:ext>
            </a:extLst>
          </p:cNvPr>
          <p:cNvSpPr txBox="1"/>
          <p:nvPr/>
        </p:nvSpPr>
        <p:spPr>
          <a:xfrm>
            <a:off x="39552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2011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xmlns="" id="{09532828-7593-D349-844F-684D402CE9D4}"/>
              </a:ext>
            </a:extLst>
          </p:cNvPr>
          <p:cNvSpPr txBox="1"/>
          <p:nvPr/>
        </p:nvSpPr>
        <p:spPr>
          <a:xfrm>
            <a:off x="4494819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2012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xmlns="" id="{DD1B4B72-FDCA-B542-AAB6-5283968CFDE1}"/>
              </a:ext>
            </a:extLst>
          </p:cNvPr>
          <p:cNvSpPr txBox="1"/>
          <p:nvPr/>
        </p:nvSpPr>
        <p:spPr>
          <a:xfrm>
            <a:off x="503131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2013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xmlns="" id="{57B96A81-FA82-4F49-BDDE-A2D2D43AA5BD}"/>
              </a:ext>
            </a:extLst>
          </p:cNvPr>
          <p:cNvSpPr txBox="1"/>
          <p:nvPr/>
        </p:nvSpPr>
        <p:spPr>
          <a:xfrm>
            <a:off x="556967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2014</a:t>
            </a:r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xmlns="" id="{AE608FED-2734-3248-9213-81C9F31D55F9}"/>
              </a:ext>
            </a:extLst>
          </p:cNvPr>
          <p:cNvGrpSpPr/>
          <p:nvPr/>
        </p:nvGrpSpPr>
        <p:grpSpPr>
          <a:xfrm>
            <a:off x="4606806" y="2029589"/>
            <a:ext cx="81160" cy="81160"/>
            <a:chOff x="779134" y="514012"/>
            <a:chExt cx="281354" cy="281354"/>
          </a:xfrm>
        </p:grpSpPr>
        <p:sp>
          <p:nvSpPr>
            <p:cNvPr id="30" name="Łza 29">
              <a:extLst>
                <a:ext uri="{FF2B5EF4-FFF2-40B4-BE49-F238E27FC236}">
                  <a16:creationId xmlns:a16="http://schemas.microsoft.com/office/drawing/2014/main" xmlns="" id="{5523640D-A0E1-B84D-AC35-A7A7C12E0151}"/>
                </a:ext>
              </a:extLst>
            </p:cNvPr>
            <p:cNvSpPr/>
            <p:nvPr/>
          </p:nvSpPr>
          <p:spPr>
            <a:xfrm rot="8100000">
              <a:off x="779134" y="514012"/>
              <a:ext cx="281354" cy="281354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34" name="Owal 33">
              <a:extLst>
                <a:ext uri="{FF2B5EF4-FFF2-40B4-BE49-F238E27FC236}">
                  <a16:creationId xmlns:a16="http://schemas.microsoft.com/office/drawing/2014/main" xmlns="" id="{BB1498A4-8365-7B40-BF19-537FC51ACBEF}"/>
                </a:ext>
              </a:extLst>
            </p:cNvPr>
            <p:cNvSpPr/>
            <p:nvPr/>
          </p:nvSpPr>
          <p:spPr>
            <a:xfrm>
              <a:off x="830534" y="565412"/>
              <a:ext cx="178554" cy="1785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sp>
        <p:nvSpPr>
          <p:cNvPr id="40" name="pole tekstowe 39">
            <a:extLst>
              <a:ext uri="{FF2B5EF4-FFF2-40B4-BE49-F238E27FC236}">
                <a16:creationId xmlns:a16="http://schemas.microsoft.com/office/drawing/2014/main" xmlns="" id="{0917F12E-328B-1E4A-B22A-02F1BA2D00C8}"/>
              </a:ext>
            </a:extLst>
          </p:cNvPr>
          <p:cNvSpPr txBox="1"/>
          <p:nvPr/>
        </p:nvSpPr>
        <p:spPr>
          <a:xfrm>
            <a:off x="610803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2015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B0B8652F-7EED-5E44-9A40-C9B6E3B9FFBD}"/>
              </a:ext>
            </a:extLst>
          </p:cNvPr>
          <p:cNvGrpSpPr/>
          <p:nvPr/>
        </p:nvGrpSpPr>
        <p:grpSpPr>
          <a:xfrm>
            <a:off x="431757" y="5023309"/>
            <a:ext cx="8134227" cy="70641"/>
            <a:chOff x="426677" y="5023309"/>
            <a:chExt cx="8134227" cy="70641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xmlns="" id="{9C4800DF-4F3C-F843-952B-072A3B3A2ED2}"/>
                </a:ext>
              </a:extLst>
            </p:cNvPr>
            <p:cNvCxnSpPr>
              <a:cxnSpLocks/>
              <a:stCxn id="9" idx="6"/>
              <a:endCxn id="10" idx="2"/>
            </p:cNvCxnSpPr>
            <p:nvPr/>
          </p:nvCxnSpPr>
          <p:spPr>
            <a:xfrm>
              <a:off x="495257" y="5057599"/>
              <a:ext cx="7997067" cy="2061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wal 8">
              <a:extLst>
                <a:ext uri="{FF2B5EF4-FFF2-40B4-BE49-F238E27FC236}">
                  <a16:creationId xmlns:a16="http://schemas.microsoft.com/office/drawing/2014/main" xmlns="" id="{8D30A52D-E3E2-4643-A81D-4B2C688DC63F}"/>
                </a:ext>
              </a:extLst>
            </p:cNvPr>
            <p:cNvSpPr/>
            <p:nvPr/>
          </p:nvSpPr>
          <p:spPr>
            <a:xfrm>
              <a:off x="426677" y="5023309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10" name="Owal 9">
              <a:extLst>
                <a:ext uri="{FF2B5EF4-FFF2-40B4-BE49-F238E27FC236}">
                  <a16:creationId xmlns:a16="http://schemas.microsoft.com/office/drawing/2014/main" xmlns="" id="{5C0A8BCD-64FF-1247-8B65-ADFF53A444BF}"/>
                </a:ext>
              </a:extLst>
            </p:cNvPr>
            <p:cNvSpPr/>
            <p:nvPr/>
          </p:nvSpPr>
          <p:spPr>
            <a:xfrm>
              <a:off x="8492324" y="5025370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sp>
        <p:nvSpPr>
          <p:cNvPr id="27" name="pole tekstowe 26">
            <a:extLst>
              <a:ext uri="{FF2B5EF4-FFF2-40B4-BE49-F238E27FC236}">
                <a16:creationId xmlns:a16="http://schemas.microsoft.com/office/drawing/2014/main" xmlns="" id="{A2C1808D-D3AA-1B42-A608-0FBEFD8B4026}"/>
              </a:ext>
            </a:extLst>
          </p:cNvPr>
          <p:cNvSpPr txBox="1"/>
          <p:nvPr/>
        </p:nvSpPr>
        <p:spPr>
          <a:xfrm flipH="1">
            <a:off x="4736411" y="1973830"/>
            <a:ext cx="927546" cy="192677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pPr algn="r"/>
            <a:r>
              <a:rPr lang="de-DE" sz="800" b="1" dirty="0"/>
              <a:t>Comarch S.R.L.</a:t>
            </a:r>
            <a:endParaRPr lang="pl-PL" sz="800" b="1" dirty="0"/>
          </a:p>
        </p:txBody>
      </p:sp>
      <p:grpSp>
        <p:nvGrpSpPr>
          <p:cNvPr id="36" name="Grupa 35">
            <a:extLst>
              <a:ext uri="{FF2B5EF4-FFF2-40B4-BE49-F238E27FC236}">
                <a16:creationId xmlns:a16="http://schemas.microsoft.com/office/drawing/2014/main" xmlns="" id="{14824A10-FC99-5D4C-BAB6-1EA49C7859FF}"/>
              </a:ext>
            </a:extLst>
          </p:cNvPr>
          <p:cNvGrpSpPr/>
          <p:nvPr/>
        </p:nvGrpSpPr>
        <p:grpSpPr>
          <a:xfrm>
            <a:off x="241967" y="80211"/>
            <a:ext cx="5602705" cy="780401"/>
            <a:chOff x="241967" y="80211"/>
            <a:chExt cx="5602705" cy="780401"/>
          </a:xfrm>
        </p:grpSpPr>
        <p:sp>
          <p:nvSpPr>
            <p:cNvPr id="37" name="Zaokrąglony prostokąt 36">
              <a:extLst>
                <a:ext uri="{FF2B5EF4-FFF2-40B4-BE49-F238E27FC236}">
                  <a16:creationId xmlns:a16="http://schemas.microsoft.com/office/drawing/2014/main" xmlns="" id="{C6EBB3BD-ACE9-F144-9E00-9F42247E4663}"/>
                </a:ext>
              </a:extLst>
            </p:cNvPr>
            <p:cNvSpPr/>
            <p:nvPr/>
          </p:nvSpPr>
          <p:spPr>
            <a:xfrm>
              <a:off x="241967" y="80211"/>
              <a:ext cx="5602705" cy="780401"/>
            </a:xfrm>
            <a:prstGeom prst="roundRect">
              <a:avLst>
                <a:gd name="adj" fmla="val 65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21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38" name="Tytuł 2">
              <a:extLst>
                <a:ext uri="{FF2B5EF4-FFF2-40B4-BE49-F238E27FC236}">
                  <a16:creationId xmlns:a16="http://schemas.microsoft.com/office/drawing/2014/main" xmlns="" id="{D193B935-0B92-9A47-A7C2-BDE74787E2AC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17756"/>
              <a:ext cx="5227053" cy="68411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lang="pl-PL" sz="2000" b="1" kern="1200" cap="all" normalizeH="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l-PL" cap="none" dirty="0">
                  <a:latin typeface="Montserrat" pitchFamily="2" charset="0"/>
                </a:rPr>
                <a:t>Historia rozwoju </a:t>
              </a:r>
              <a:r>
                <a:rPr lang="pl-PL" cap="none" dirty="0" err="1">
                  <a:latin typeface="Montserrat" pitchFamily="2" charset="0"/>
                </a:rPr>
                <a:t>Comarch</a:t>
              </a:r>
              <a:r>
                <a:rPr lang="pl-PL" cap="none" dirty="0">
                  <a:latin typeface="Montserrat" pitchFamily="2" charset="0"/>
                </a:rPr>
                <a:t> 1999-2018 </a:t>
              </a:r>
              <a:br>
                <a:rPr lang="pl-PL" cap="none" dirty="0">
                  <a:latin typeface="Montserrat" pitchFamily="2" charset="0"/>
                </a:rPr>
              </a:br>
              <a:r>
                <a:rPr lang="pl-PL" cap="none" dirty="0">
                  <a:solidFill>
                    <a:schemeClr val="accent3"/>
                  </a:solidFill>
                  <a:latin typeface="Montserrat" pitchFamily="2" charset="0"/>
                </a:rPr>
                <a:t>Wejście na rynki międzynarodowe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66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">
        <p:fade/>
      </p:transition>
    </mc:Choice>
    <mc:Fallback xmlns="">
      <p:transition spd="med" advClick="0" advTm="4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BF2EA1F-9296-684A-BBE6-C690F8E027B2}"/>
              </a:ext>
            </a:extLst>
          </p:cNvPr>
          <p:cNvSpPr/>
          <p:nvPr/>
        </p:nvSpPr>
        <p:spPr>
          <a:xfrm>
            <a:off x="0" y="4747532"/>
            <a:ext cx="9142676" cy="408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F27624-7FEE-9F41-B1D2-EC43738ABF31}"/>
              </a:ext>
            </a:extLst>
          </p:cNvPr>
          <p:cNvSpPr txBox="1"/>
          <p:nvPr/>
        </p:nvSpPr>
        <p:spPr>
          <a:xfrm>
            <a:off x="1880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096B9FED-885B-0242-AF5E-CF2EF7E8B2EA}"/>
              </a:ext>
            </a:extLst>
          </p:cNvPr>
          <p:cNvSpPr txBox="1"/>
          <p:nvPr/>
        </p:nvSpPr>
        <p:spPr>
          <a:xfrm>
            <a:off x="724974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2004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3C74FAD8-AFC5-7A4A-A5A2-64F866946353}"/>
              </a:ext>
            </a:extLst>
          </p:cNvPr>
          <p:cNvSpPr txBox="1"/>
          <p:nvPr/>
        </p:nvSpPr>
        <p:spPr>
          <a:xfrm>
            <a:off x="126130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52DACFEC-3D1F-054C-987D-DCE9E6CDB8CE}"/>
              </a:ext>
            </a:extLst>
          </p:cNvPr>
          <p:cNvSpPr txBox="1"/>
          <p:nvPr/>
        </p:nvSpPr>
        <p:spPr>
          <a:xfrm>
            <a:off x="179980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2007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xmlns="" id="{B163B233-951F-5444-942A-9B0089CB64B2}"/>
              </a:ext>
            </a:extLst>
          </p:cNvPr>
          <p:cNvSpPr txBox="1"/>
          <p:nvPr/>
        </p:nvSpPr>
        <p:spPr>
          <a:xfrm>
            <a:off x="233889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2008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D5957CB4-0943-B04A-BBB8-BFA69BB82242}"/>
              </a:ext>
            </a:extLst>
          </p:cNvPr>
          <p:cNvSpPr txBox="1"/>
          <p:nvPr/>
        </p:nvSpPr>
        <p:spPr>
          <a:xfrm>
            <a:off x="287725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2009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xmlns="" id="{AB618DF7-F90C-2B45-B4F4-99224B71AD8A}"/>
              </a:ext>
            </a:extLst>
          </p:cNvPr>
          <p:cNvSpPr txBox="1"/>
          <p:nvPr/>
        </p:nvSpPr>
        <p:spPr>
          <a:xfrm>
            <a:off x="341686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0DA22D8D-43E6-6D4E-B89D-1CB6F78B3F10}"/>
              </a:ext>
            </a:extLst>
          </p:cNvPr>
          <p:cNvSpPr txBox="1"/>
          <p:nvPr/>
        </p:nvSpPr>
        <p:spPr>
          <a:xfrm>
            <a:off x="39552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2011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xmlns="" id="{09532828-7593-D349-844F-684D402CE9D4}"/>
              </a:ext>
            </a:extLst>
          </p:cNvPr>
          <p:cNvSpPr txBox="1"/>
          <p:nvPr/>
        </p:nvSpPr>
        <p:spPr>
          <a:xfrm>
            <a:off x="4494819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2012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xmlns="" id="{DD1B4B72-FDCA-B542-AAB6-5283968CFDE1}"/>
              </a:ext>
            </a:extLst>
          </p:cNvPr>
          <p:cNvSpPr txBox="1"/>
          <p:nvPr/>
        </p:nvSpPr>
        <p:spPr>
          <a:xfrm>
            <a:off x="503131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2013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xmlns="" id="{57B96A81-FA82-4F49-BDDE-A2D2D43AA5BD}"/>
              </a:ext>
            </a:extLst>
          </p:cNvPr>
          <p:cNvSpPr txBox="1"/>
          <p:nvPr/>
        </p:nvSpPr>
        <p:spPr>
          <a:xfrm>
            <a:off x="556967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2014</a:t>
            </a: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xmlns="" id="{0917F12E-328B-1E4A-B22A-02F1BA2D00C8}"/>
              </a:ext>
            </a:extLst>
          </p:cNvPr>
          <p:cNvSpPr txBox="1"/>
          <p:nvPr/>
        </p:nvSpPr>
        <p:spPr>
          <a:xfrm>
            <a:off x="610803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2015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B0B8652F-7EED-5E44-9A40-C9B6E3B9FFBD}"/>
              </a:ext>
            </a:extLst>
          </p:cNvPr>
          <p:cNvGrpSpPr/>
          <p:nvPr/>
        </p:nvGrpSpPr>
        <p:grpSpPr>
          <a:xfrm>
            <a:off x="431757" y="5023309"/>
            <a:ext cx="8134227" cy="70641"/>
            <a:chOff x="426677" y="5023309"/>
            <a:chExt cx="8134227" cy="70641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xmlns="" id="{9C4800DF-4F3C-F843-952B-072A3B3A2ED2}"/>
                </a:ext>
              </a:extLst>
            </p:cNvPr>
            <p:cNvCxnSpPr>
              <a:cxnSpLocks/>
              <a:stCxn id="9" idx="6"/>
              <a:endCxn id="10" idx="2"/>
            </p:cNvCxnSpPr>
            <p:nvPr/>
          </p:nvCxnSpPr>
          <p:spPr>
            <a:xfrm>
              <a:off x="495257" y="5057599"/>
              <a:ext cx="7997067" cy="2061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wal 8">
              <a:extLst>
                <a:ext uri="{FF2B5EF4-FFF2-40B4-BE49-F238E27FC236}">
                  <a16:creationId xmlns:a16="http://schemas.microsoft.com/office/drawing/2014/main" xmlns="" id="{8D30A52D-E3E2-4643-A81D-4B2C688DC63F}"/>
                </a:ext>
              </a:extLst>
            </p:cNvPr>
            <p:cNvSpPr/>
            <p:nvPr/>
          </p:nvSpPr>
          <p:spPr>
            <a:xfrm>
              <a:off x="426677" y="5023309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10" name="Owal 9">
              <a:extLst>
                <a:ext uri="{FF2B5EF4-FFF2-40B4-BE49-F238E27FC236}">
                  <a16:creationId xmlns:a16="http://schemas.microsoft.com/office/drawing/2014/main" xmlns="" id="{5C0A8BCD-64FF-1247-8B65-ADFF53A444BF}"/>
                </a:ext>
              </a:extLst>
            </p:cNvPr>
            <p:cNvSpPr/>
            <p:nvPr/>
          </p:nvSpPr>
          <p:spPr>
            <a:xfrm>
              <a:off x="8492324" y="5025370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sp>
        <p:nvSpPr>
          <p:cNvPr id="39" name="pole tekstowe 38">
            <a:extLst>
              <a:ext uri="{FF2B5EF4-FFF2-40B4-BE49-F238E27FC236}">
                <a16:creationId xmlns:a16="http://schemas.microsoft.com/office/drawing/2014/main" xmlns="" id="{E6B01DEF-C452-AD4C-B932-33ECD2255713}"/>
              </a:ext>
            </a:extLst>
          </p:cNvPr>
          <p:cNvSpPr txBox="1"/>
          <p:nvPr/>
        </p:nvSpPr>
        <p:spPr>
          <a:xfrm flipH="1">
            <a:off x="7210614" y="3304337"/>
            <a:ext cx="1713100" cy="192677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pPr algn="r"/>
            <a:r>
              <a:rPr lang="de-DE" sz="800" b="1" dirty="0"/>
              <a:t>COMARCH MALAYSIA SDN. BHD.</a:t>
            </a:r>
            <a:endParaRPr lang="pl-PL" sz="800" b="1" dirty="0"/>
          </a:p>
        </p:txBody>
      </p:sp>
      <p:grpSp>
        <p:nvGrpSpPr>
          <p:cNvPr id="41" name="Grupa 40">
            <a:extLst>
              <a:ext uri="{FF2B5EF4-FFF2-40B4-BE49-F238E27FC236}">
                <a16:creationId xmlns:a16="http://schemas.microsoft.com/office/drawing/2014/main" xmlns="" id="{750837E5-A812-6741-81EB-DC5AA3CBBF96}"/>
              </a:ext>
            </a:extLst>
          </p:cNvPr>
          <p:cNvGrpSpPr/>
          <p:nvPr/>
        </p:nvGrpSpPr>
        <p:grpSpPr>
          <a:xfrm>
            <a:off x="7093988" y="3347391"/>
            <a:ext cx="81160" cy="81160"/>
            <a:chOff x="779134" y="514012"/>
            <a:chExt cx="281354" cy="281354"/>
          </a:xfrm>
        </p:grpSpPr>
        <p:sp>
          <p:nvSpPr>
            <p:cNvPr id="42" name="Łza 41">
              <a:extLst>
                <a:ext uri="{FF2B5EF4-FFF2-40B4-BE49-F238E27FC236}">
                  <a16:creationId xmlns:a16="http://schemas.microsoft.com/office/drawing/2014/main" xmlns="" id="{A9EABB11-7A35-DF4F-8035-001CD1B47F62}"/>
                </a:ext>
              </a:extLst>
            </p:cNvPr>
            <p:cNvSpPr/>
            <p:nvPr/>
          </p:nvSpPr>
          <p:spPr>
            <a:xfrm rot="8100000">
              <a:off x="779134" y="514012"/>
              <a:ext cx="281354" cy="281354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43" name="Owal 42">
              <a:extLst>
                <a:ext uri="{FF2B5EF4-FFF2-40B4-BE49-F238E27FC236}">
                  <a16:creationId xmlns:a16="http://schemas.microsoft.com/office/drawing/2014/main" xmlns="" id="{133644E3-D738-FF46-8CAB-97AF6B9845D7}"/>
                </a:ext>
              </a:extLst>
            </p:cNvPr>
            <p:cNvSpPr/>
            <p:nvPr/>
          </p:nvSpPr>
          <p:spPr>
            <a:xfrm>
              <a:off x="830534" y="565412"/>
              <a:ext cx="178554" cy="1785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7" name="Grupa 26">
            <a:extLst>
              <a:ext uri="{FF2B5EF4-FFF2-40B4-BE49-F238E27FC236}">
                <a16:creationId xmlns:a16="http://schemas.microsoft.com/office/drawing/2014/main" xmlns="" id="{7B249E9D-28CF-B449-A694-64D528330ECD}"/>
              </a:ext>
            </a:extLst>
          </p:cNvPr>
          <p:cNvGrpSpPr/>
          <p:nvPr/>
        </p:nvGrpSpPr>
        <p:grpSpPr>
          <a:xfrm>
            <a:off x="241967" y="80211"/>
            <a:ext cx="5602705" cy="780401"/>
            <a:chOff x="241967" y="80211"/>
            <a:chExt cx="5602705" cy="780401"/>
          </a:xfrm>
        </p:grpSpPr>
        <p:sp>
          <p:nvSpPr>
            <p:cNvPr id="29" name="Zaokrąglony prostokąt 28">
              <a:extLst>
                <a:ext uri="{FF2B5EF4-FFF2-40B4-BE49-F238E27FC236}">
                  <a16:creationId xmlns:a16="http://schemas.microsoft.com/office/drawing/2014/main" xmlns="" id="{B2661FA3-8D34-1644-B61D-247E2B9AA6BB}"/>
                </a:ext>
              </a:extLst>
            </p:cNvPr>
            <p:cNvSpPr/>
            <p:nvPr/>
          </p:nvSpPr>
          <p:spPr>
            <a:xfrm>
              <a:off x="241967" y="80211"/>
              <a:ext cx="5602705" cy="780401"/>
            </a:xfrm>
            <a:prstGeom prst="roundRect">
              <a:avLst>
                <a:gd name="adj" fmla="val 65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21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30" name="Tytuł 2">
              <a:extLst>
                <a:ext uri="{FF2B5EF4-FFF2-40B4-BE49-F238E27FC236}">
                  <a16:creationId xmlns:a16="http://schemas.microsoft.com/office/drawing/2014/main" xmlns="" id="{D74F2E7C-8A27-A547-8AAA-7DD580E8DEBA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17756"/>
              <a:ext cx="5227053" cy="68411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lang="pl-PL" sz="2000" b="1" kern="1200" cap="all" normalizeH="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l-PL" cap="none" dirty="0">
                  <a:latin typeface="Montserrat" pitchFamily="2" charset="0"/>
                </a:rPr>
                <a:t>Historia rozwoju </a:t>
              </a:r>
              <a:r>
                <a:rPr lang="pl-PL" cap="none" dirty="0" err="1">
                  <a:latin typeface="Montserrat" pitchFamily="2" charset="0"/>
                </a:rPr>
                <a:t>Comarch</a:t>
              </a:r>
              <a:r>
                <a:rPr lang="pl-PL" cap="none" dirty="0">
                  <a:latin typeface="Montserrat" pitchFamily="2" charset="0"/>
                </a:rPr>
                <a:t> 1999-2018 </a:t>
              </a:r>
              <a:br>
                <a:rPr lang="pl-PL" cap="none" dirty="0">
                  <a:latin typeface="Montserrat" pitchFamily="2" charset="0"/>
                </a:rPr>
              </a:br>
              <a:r>
                <a:rPr lang="pl-PL" cap="none" dirty="0">
                  <a:solidFill>
                    <a:schemeClr val="accent3"/>
                  </a:solidFill>
                  <a:latin typeface="Montserrat" pitchFamily="2" charset="0"/>
                </a:rPr>
                <a:t>Wejście na rynki międzynarodowe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31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">
        <p:fade/>
      </p:transition>
    </mc:Choice>
    <mc:Fallback xmlns="">
      <p:transition spd="med" advClick="0" advTm="4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BF2EA1F-9296-684A-BBE6-C690F8E027B2}"/>
              </a:ext>
            </a:extLst>
          </p:cNvPr>
          <p:cNvSpPr/>
          <p:nvPr/>
        </p:nvSpPr>
        <p:spPr>
          <a:xfrm>
            <a:off x="0" y="4747532"/>
            <a:ext cx="9142676" cy="408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F27624-7FEE-9F41-B1D2-EC43738ABF31}"/>
              </a:ext>
            </a:extLst>
          </p:cNvPr>
          <p:cNvSpPr txBox="1"/>
          <p:nvPr/>
        </p:nvSpPr>
        <p:spPr>
          <a:xfrm>
            <a:off x="1880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096B9FED-885B-0242-AF5E-CF2EF7E8B2EA}"/>
              </a:ext>
            </a:extLst>
          </p:cNvPr>
          <p:cNvSpPr txBox="1"/>
          <p:nvPr/>
        </p:nvSpPr>
        <p:spPr>
          <a:xfrm>
            <a:off x="724974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2004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3C74FAD8-AFC5-7A4A-A5A2-64F866946353}"/>
              </a:ext>
            </a:extLst>
          </p:cNvPr>
          <p:cNvSpPr txBox="1"/>
          <p:nvPr/>
        </p:nvSpPr>
        <p:spPr>
          <a:xfrm>
            <a:off x="126130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52DACFEC-3D1F-054C-987D-DCE9E6CDB8CE}"/>
              </a:ext>
            </a:extLst>
          </p:cNvPr>
          <p:cNvSpPr txBox="1"/>
          <p:nvPr/>
        </p:nvSpPr>
        <p:spPr>
          <a:xfrm>
            <a:off x="179980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2007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xmlns="" id="{B163B233-951F-5444-942A-9B0089CB64B2}"/>
              </a:ext>
            </a:extLst>
          </p:cNvPr>
          <p:cNvSpPr txBox="1"/>
          <p:nvPr/>
        </p:nvSpPr>
        <p:spPr>
          <a:xfrm>
            <a:off x="233889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2008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D5957CB4-0943-B04A-BBB8-BFA69BB82242}"/>
              </a:ext>
            </a:extLst>
          </p:cNvPr>
          <p:cNvSpPr txBox="1"/>
          <p:nvPr/>
        </p:nvSpPr>
        <p:spPr>
          <a:xfrm>
            <a:off x="287725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2009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xmlns="" id="{AB618DF7-F90C-2B45-B4F4-99224B71AD8A}"/>
              </a:ext>
            </a:extLst>
          </p:cNvPr>
          <p:cNvSpPr txBox="1"/>
          <p:nvPr/>
        </p:nvSpPr>
        <p:spPr>
          <a:xfrm>
            <a:off x="341686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0DA22D8D-43E6-6D4E-B89D-1CB6F78B3F10}"/>
              </a:ext>
            </a:extLst>
          </p:cNvPr>
          <p:cNvSpPr txBox="1"/>
          <p:nvPr/>
        </p:nvSpPr>
        <p:spPr>
          <a:xfrm>
            <a:off x="39552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2011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xmlns="" id="{09532828-7593-D349-844F-684D402CE9D4}"/>
              </a:ext>
            </a:extLst>
          </p:cNvPr>
          <p:cNvSpPr txBox="1"/>
          <p:nvPr/>
        </p:nvSpPr>
        <p:spPr>
          <a:xfrm>
            <a:off x="4494819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2012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xmlns="" id="{DD1B4B72-FDCA-B542-AAB6-5283968CFDE1}"/>
              </a:ext>
            </a:extLst>
          </p:cNvPr>
          <p:cNvSpPr txBox="1"/>
          <p:nvPr/>
        </p:nvSpPr>
        <p:spPr>
          <a:xfrm>
            <a:off x="503131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2013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xmlns="" id="{57B96A81-FA82-4F49-BDDE-A2D2D43AA5BD}"/>
              </a:ext>
            </a:extLst>
          </p:cNvPr>
          <p:cNvSpPr txBox="1"/>
          <p:nvPr/>
        </p:nvSpPr>
        <p:spPr>
          <a:xfrm>
            <a:off x="556967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2014</a:t>
            </a: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xmlns="" id="{0917F12E-328B-1E4A-B22A-02F1BA2D00C8}"/>
              </a:ext>
            </a:extLst>
          </p:cNvPr>
          <p:cNvSpPr txBox="1"/>
          <p:nvPr/>
        </p:nvSpPr>
        <p:spPr>
          <a:xfrm>
            <a:off x="610803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2015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B0B8652F-7EED-5E44-9A40-C9B6E3B9FFBD}"/>
              </a:ext>
            </a:extLst>
          </p:cNvPr>
          <p:cNvGrpSpPr/>
          <p:nvPr/>
        </p:nvGrpSpPr>
        <p:grpSpPr>
          <a:xfrm>
            <a:off x="431757" y="5023309"/>
            <a:ext cx="8134227" cy="70641"/>
            <a:chOff x="426677" y="5023309"/>
            <a:chExt cx="8134227" cy="70641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xmlns="" id="{9C4800DF-4F3C-F843-952B-072A3B3A2ED2}"/>
                </a:ext>
              </a:extLst>
            </p:cNvPr>
            <p:cNvCxnSpPr>
              <a:cxnSpLocks/>
              <a:stCxn id="9" idx="6"/>
              <a:endCxn id="10" idx="2"/>
            </p:cNvCxnSpPr>
            <p:nvPr/>
          </p:nvCxnSpPr>
          <p:spPr>
            <a:xfrm>
              <a:off x="495257" y="5057599"/>
              <a:ext cx="7997067" cy="2061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wal 8">
              <a:extLst>
                <a:ext uri="{FF2B5EF4-FFF2-40B4-BE49-F238E27FC236}">
                  <a16:creationId xmlns:a16="http://schemas.microsoft.com/office/drawing/2014/main" xmlns="" id="{8D30A52D-E3E2-4643-A81D-4B2C688DC63F}"/>
                </a:ext>
              </a:extLst>
            </p:cNvPr>
            <p:cNvSpPr/>
            <p:nvPr/>
          </p:nvSpPr>
          <p:spPr>
            <a:xfrm>
              <a:off x="426677" y="5023309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10" name="Owal 9">
              <a:extLst>
                <a:ext uri="{FF2B5EF4-FFF2-40B4-BE49-F238E27FC236}">
                  <a16:creationId xmlns:a16="http://schemas.microsoft.com/office/drawing/2014/main" xmlns="" id="{5C0A8BCD-64FF-1247-8B65-ADFF53A444BF}"/>
                </a:ext>
              </a:extLst>
            </p:cNvPr>
            <p:cNvSpPr/>
            <p:nvPr/>
          </p:nvSpPr>
          <p:spPr>
            <a:xfrm>
              <a:off x="8492324" y="5025370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41" name="Grupa 40">
            <a:extLst>
              <a:ext uri="{FF2B5EF4-FFF2-40B4-BE49-F238E27FC236}">
                <a16:creationId xmlns:a16="http://schemas.microsoft.com/office/drawing/2014/main" xmlns="" id="{750837E5-A812-6741-81EB-DC5AA3CBBF96}"/>
              </a:ext>
            </a:extLst>
          </p:cNvPr>
          <p:cNvGrpSpPr/>
          <p:nvPr/>
        </p:nvGrpSpPr>
        <p:grpSpPr>
          <a:xfrm>
            <a:off x="2750373" y="4464139"/>
            <a:ext cx="81160" cy="81160"/>
            <a:chOff x="779134" y="514012"/>
            <a:chExt cx="281354" cy="281354"/>
          </a:xfrm>
        </p:grpSpPr>
        <p:sp>
          <p:nvSpPr>
            <p:cNvPr id="42" name="Łza 41">
              <a:extLst>
                <a:ext uri="{FF2B5EF4-FFF2-40B4-BE49-F238E27FC236}">
                  <a16:creationId xmlns:a16="http://schemas.microsoft.com/office/drawing/2014/main" xmlns="" id="{A9EABB11-7A35-DF4F-8035-001CD1B47F62}"/>
                </a:ext>
              </a:extLst>
            </p:cNvPr>
            <p:cNvSpPr/>
            <p:nvPr/>
          </p:nvSpPr>
          <p:spPr>
            <a:xfrm rot="8100000">
              <a:off x="779134" y="514012"/>
              <a:ext cx="281354" cy="281354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43" name="Owal 42">
              <a:extLst>
                <a:ext uri="{FF2B5EF4-FFF2-40B4-BE49-F238E27FC236}">
                  <a16:creationId xmlns:a16="http://schemas.microsoft.com/office/drawing/2014/main" xmlns="" id="{133644E3-D738-FF46-8CAB-97AF6B9845D7}"/>
                </a:ext>
              </a:extLst>
            </p:cNvPr>
            <p:cNvSpPr/>
            <p:nvPr/>
          </p:nvSpPr>
          <p:spPr>
            <a:xfrm>
              <a:off x="830534" y="565412"/>
              <a:ext cx="178554" cy="1785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sp>
        <p:nvSpPr>
          <p:cNvPr id="34" name="pole tekstowe 33">
            <a:extLst>
              <a:ext uri="{FF2B5EF4-FFF2-40B4-BE49-F238E27FC236}">
                <a16:creationId xmlns:a16="http://schemas.microsoft.com/office/drawing/2014/main" xmlns="" id="{42D8C81D-9A3F-3A46-8A06-20C9BC05B733}"/>
              </a:ext>
            </a:extLst>
          </p:cNvPr>
          <p:cNvSpPr txBox="1"/>
          <p:nvPr/>
        </p:nvSpPr>
        <p:spPr>
          <a:xfrm flipH="1">
            <a:off x="2848342" y="4404632"/>
            <a:ext cx="1293306" cy="192677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pPr algn="r"/>
            <a:r>
              <a:rPr lang="de-DE" sz="800" b="1" dirty="0"/>
              <a:t>Comarch Argentina S.A. </a:t>
            </a:r>
            <a:endParaRPr lang="pl-PL" sz="800" b="1" dirty="0"/>
          </a:p>
        </p:txBody>
      </p:sp>
      <p:grpSp>
        <p:nvGrpSpPr>
          <p:cNvPr id="27" name="Grupa 26">
            <a:extLst>
              <a:ext uri="{FF2B5EF4-FFF2-40B4-BE49-F238E27FC236}">
                <a16:creationId xmlns:a16="http://schemas.microsoft.com/office/drawing/2014/main" xmlns="" id="{EB895ADE-1F14-294C-A3F1-28E13C30275C}"/>
              </a:ext>
            </a:extLst>
          </p:cNvPr>
          <p:cNvGrpSpPr/>
          <p:nvPr/>
        </p:nvGrpSpPr>
        <p:grpSpPr>
          <a:xfrm>
            <a:off x="241967" y="80211"/>
            <a:ext cx="5602705" cy="780401"/>
            <a:chOff x="241967" y="80211"/>
            <a:chExt cx="5602705" cy="780401"/>
          </a:xfrm>
        </p:grpSpPr>
        <p:sp>
          <p:nvSpPr>
            <p:cNvPr id="29" name="Zaokrąglony prostokąt 28">
              <a:extLst>
                <a:ext uri="{FF2B5EF4-FFF2-40B4-BE49-F238E27FC236}">
                  <a16:creationId xmlns:a16="http://schemas.microsoft.com/office/drawing/2014/main" xmlns="" id="{54E0D696-991C-5D45-B249-FDEE2A730685}"/>
                </a:ext>
              </a:extLst>
            </p:cNvPr>
            <p:cNvSpPr/>
            <p:nvPr/>
          </p:nvSpPr>
          <p:spPr>
            <a:xfrm>
              <a:off x="241967" y="80211"/>
              <a:ext cx="5602705" cy="780401"/>
            </a:xfrm>
            <a:prstGeom prst="roundRect">
              <a:avLst>
                <a:gd name="adj" fmla="val 65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21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30" name="Tytuł 2">
              <a:extLst>
                <a:ext uri="{FF2B5EF4-FFF2-40B4-BE49-F238E27FC236}">
                  <a16:creationId xmlns:a16="http://schemas.microsoft.com/office/drawing/2014/main" xmlns="" id="{6B58E4E8-FDC3-5E4F-8C6C-E9E2A773DD53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17756"/>
              <a:ext cx="5227053" cy="68411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lang="pl-PL" sz="2000" b="1" kern="1200" cap="all" normalizeH="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l-PL" cap="none" dirty="0">
                  <a:latin typeface="Montserrat" pitchFamily="2" charset="0"/>
                </a:rPr>
                <a:t>Historia rozwoju </a:t>
              </a:r>
              <a:r>
                <a:rPr lang="pl-PL" cap="none" dirty="0" err="1">
                  <a:latin typeface="Montserrat" pitchFamily="2" charset="0"/>
                </a:rPr>
                <a:t>Comarch</a:t>
              </a:r>
              <a:r>
                <a:rPr lang="pl-PL" cap="none" dirty="0">
                  <a:latin typeface="Montserrat" pitchFamily="2" charset="0"/>
                </a:rPr>
                <a:t> 1999-2018 </a:t>
              </a:r>
              <a:br>
                <a:rPr lang="pl-PL" cap="none" dirty="0">
                  <a:latin typeface="Montserrat" pitchFamily="2" charset="0"/>
                </a:rPr>
              </a:br>
              <a:r>
                <a:rPr lang="pl-PL" cap="none" dirty="0">
                  <a:solidFill>
                    <a:schemeClr val="accent3"/>
                  </a:solidFill>
                  <a:latin typeface="Montserrat" pitchFamily="2" charset="0"/>
                </a:rPr>
                <a:t>Wejście na rynki międzynarodowe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687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">
        <p:fade/>
      </p:transition>
    </mc:Choice>
    <mc:Fallback xmlns="">
      <p:transition spd="med" advClick="0" advTm="4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xmlns="" id="{25110D74-62D4-4543-BC0B-3844F7131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cap="none" dirty="0">
                <a:latin typeface="Montserrat" pitchFamily="2" charset="0"/>
              </a:rPr>
              <a:t>Powstanie spółki</a:t>
            </a:r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xmlns="" id="{70F8BD6A-7F81-AC49-8C41-3C54F2AB3AA0}"/>
              </a:ext>
            </a:extLst>
          </p:cNvPr>
          <p:cNvCxnSpPr>
            <a:cxnSpLocks/>
            <a:endCxn id="29" idx="2"/>
          </p:cNvCxnSpPr>
          <p:nvPr/>
        </p:nvCxnSpPr>
        <p:spPr>
          <a:xfrm>
            <a:off x="0" y="2260285"/>
            <a:ext cx="3354663" cy="0"/>
          </a:xfrm>
          <a:prstGeom prst="straightConnector1">
            <a:avLst/>
          </a:prstGeom>
          <a:ln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wal 13">
            <a:extLst>
              <a:ext uri="{FF2B5EF4-FFF2-40B4-BE49-F238E27FC236}">
                <a16:creationId xmlns:a16="http://schemas.microsoft.com/office/drawing/2014/main" xmlns="" id="{B81A1E4D-D794-1B48-BDF9-261E4C461139}"/>
              </a:ext>
            </a:extLst>
          </p:cNvPr>
          <p:cNvSpPr/>
          <p:nvPr/>
        </p:nvSpPr>
        <p:spPr>
          <a:xfrm>
            <a:off x="241303" y="2152336"/>
            <a:ext cx="215897" cy="21589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xmlns="" id="{056F5917-E26A-D447-8F91-8A71A42AFDEB}"/>
              </a:ext>
            </a:extLst>
          </p:cNvPr>
          <p:cNvGrpSpPr/>
          <p:nvPr/>
        </p:nvGrpSpPr>
        <p:grpSpPr>
          <a:xfrm>
            <a:off x="206985" y="2657080"/>
            <a:ext cx="2894394" cy="1477480"/>
            <a:chOff x="206985" y="2657080"/>
            <a:chExt cx="2894394" cy="1477480"/>
          </a:xfrm>
        </p:grpSpPr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xmlns="" id="{737B66D6-3063-F946-B0F7-7C6A4355728C}"/>
                </a:ext>
              </a:extLst>
            </p:cNvPr>
            <p:cNvSpPr txBox="1"/>
            <p:nvPr/>
          </p:nvSpPr>
          <p:spPr>
            <a:xfrm>
              <a:off x="206985" y="2657080"/>
              <a:ext cx="911221" cy="41590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92500" lnSpcReduction="10000"/>
            </a:bodyPr>
            <a:lstStyle/>
            <a:p>
              <a:r>
                <a:rPr lang="pl-PL" sz="2400" dirty="0">
                  <a:solidFill>
                    <a:schemeClr val="accent3"/>
                  </a:solidFill>
                  <a:latin typeface="Montserrat" pitchFamily="2" charset="0"/>
                </a:rPr>
                <a:t>1994</a:t>
              </a:r>
            </a:p>
          </p:txBody>
        </p:sp>
        <p:sp>
          <p:nvSpPr>
            <p:cNvPr id="24" name="pole tekstowe 23">
              <a:extLst>
                <a:ext uri="{FF2B5EF4-FFF2-40B4-BE49-F238E27FC236}">
                  <a16:creationId xmlns:a16="http://schemas.microsoft.com/office/drawing/2014/main" xmlns="" id="{30EEA016-F657-5A49-95D4-5B04558C1372}"/>
                </a:ext>
              </a:extLst>
            </p:cNvPr>
            <p:cNvSpPr txBox="1"/>
            <p:nvPr/>
          </p:nvSpPr>
          <p:spPr>
            <a:xfrm>
              <a:off x="206985" y="3165086"/>
              <a:ext cx="2894394" cy="96947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r>
                <a:rPr lang="pl-PL" sz="1200" dirty="0">
                  <a:latin typeface="Montserrat" pitchFamily="2" charset="0"/>
                </a:rPr>
                <a:t>Głównymi założycielami spółki byli Elżbieta Filipiak i Janusz Filipiak</a:t>
              </a:r>
              <a:endParaRPr lang="pl-PL" sz="1200" dirty="0"/>
            </a:p>
          </p:txBody>
        </p:sp>
      </p:grpSp>
      <p:sp>
        <p:nvSpPr>
          <p:cNvPr id="45" name="Owal 44">
            <a:extLst>
              <a:ext uri="{FF2B5EF4-FFF2-40B4-BE49-F238E27FC236}">
                <a16:creationId xmlns:a16="http://schemas.microsoft.com/office/drawing/2014/main" xmlns="" id="{2CF63085-AAA8-3940-B39B-C87D56674A95}"/>
              </a:ext>
            </a:extLst>
          </p:cNvPr>
          <p:cNvSpPr/>
          <p:nvPr/>
        </p:nvSpPr>
        <p:spPr>
          <a:xfrm>
            <a:off x="6168585" y="2152336"/>
            <a:ext cx="215897" cy="21589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/>
          </a:p>
        </p:txBody>
      </p:sp>
      <p:grpSp>
        <p:nvGrpSpPr>
          <p:cNvPr id="17" name="Grupa 16">
            <a:extLst>
              <a:ext uri="{FF2B5EF4-FFF2-40B4-BE49-F238E27FC236}">
                <a16:creationId xmlns:a16="http://schemas.microsoft.com/office/drawing/2014/main" xmlns="" id="{6BA0AD30-B9A5-7849-A559-1CCDBC752283}"/>
              </a:ext>
            </a:extLst>
          </p:cNvPr>
          <p:cNvGrpSpPr/>
          <p:nvPr/>
        </p:nvGrpSpPr>
        <p:grpSpPr>
          <a:xfrm>
            <a:off x="6134267" y="2657080"/>
            <a:ext cx="2894394" cy="1477480"/>
            <a:chOff x="6134267" y="2657080"/>
            <a:chExt cx="2894394" cy="1477480"/>
          </a:xfrm>
        </p:grpSpPr>
        <p:sp>
          <p:nvSpPr>
            <p:cNvPr id="44" name="pole tekstowe 43">
              <a:extLst>
                <a:ext uri="{FF2B5EF4-FFF2-40B4-BE49-F238E27FC236}">
                  <a16:creationId xmlns:a16="http://schemas.microsoft.com/office/drawing/2014/main" xmlns="" id="{AA94BE85-C5DD-6448-82E6-7E3CB65B4CED}"/>
                </a:ext>
              </a:extLst>
            </p:cNvPr>
            <p:cNvSpPr txBox="1"/>
            <p:nvPr/>
          </p:nvSpPr>
          <p:spPr>
            <a:xfrm>
              <a:off x="6134267" y="2657080"/>
              <a:ext cx="911221" cy="41590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92500" lnSpcReduction="10000"/>
            </a:bodyPr>
            <a:lstStyle/>
            <a:p>
              <a:r>
                <a:rPr lang="pl-PL" sz="2400" dirty="0">
                  <a:solidFill>
                    <a:schemeClr val="accent3"/>
                  </a:solidFill>
                  <a:latin typeface="Montserrat" pitchFamily="2" charset="0"/>
                </a:rPr>
                <a:t>1998</a:t>
              </a:r>
            </a:p>
            <a:p>
              <a:endParaRPr lang="pl-PL" sz="2400" dirty="0">
                <a:solidFill>
                  <a:schemeClr val="accent3"/>
                </a:solidFill>
                <a:latin typeface="Montserrat" pitchFamily="2" charset="0"/>
              </a:endParaRPr>
            </a:p>
          </p:txBody>
        </p:sp>
        <p:sp>
          <p:nvSpPr>
            <p:cNvPr id="46" name="pole tekstowe 45">
              <a:extLst>
                <a:ext uri="{FF2B5EF4-FFF2-40B4-BE49-F238E27FC236}">
                  <a16:creationId xmlns:a16="http://schemas.microsoft.com/office/drawing/2014/main" xmlns="" id="{C499EF3E-92E1-604A-8025-44A2D30F2363}"/>
                </a:ext>
              </a:extLst>
            </p:cNvPr>
            <p:cNvSpPr txBox="1"/>
            <p:nvPr/>
          </p:nvSpPr>
          <p:spPr>
            <a:xfrm>
              <a:off x="6134267" y="3165086"/>
              <a:ext cx="2894394" cy="96947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r>
                <a:rPr lang="pl-PL" sz="1200" dirty="0">
                  <a:latin typeface="Montserrat" pitchFamily="2" charset="0"/>
                </a:rPr>
                <a:t>Prof. Janusz Filipiak do 1998 roku był Przewodniczącym Rady Nadzorczej spółki, </a:t>
              </a:r>
              <a:br>
                <a:rPr lang="pl-PL" sz="1200" dirty="0">
                  <a:latin typeface="Montserrat" pitchFamily="2" charset="0"/>
                </a:rPr>
              </a:br>
              <a:r>
                <a:rPr lang="pl-PL" sz="1200" dirty="0">
                  <a:latin typeface="Montserrat" pitchFamily="2" charset="0"/>
                </a:rPr>
                <a:t>od 1 października 1998 roku jest Prezesem Zarządu spółki</a:t>
              </a:r>
              <a:endParaRPr lang="pl-PL" sz="1200" dirty="0"/>
            </a:p>
          </p:txBody>
        </p:sp>
      </p:grpSp>
      <p:sp>
        <p:nvSpPr>
          <p:cNvPr id="29" name="Owal 28">
            <a:extLst>
              <a:ext uri="{FF2B5EF4-FFF2-40B4-BE49-F238E27FC236}">
                <a16:creationId xmlns:a16="http://schemas.microsoft.com/office/drawing/2014/main" xmlns="" id="{037E8A87-1C7A-4A40-9C92-CD10EE4B0CB5}"/>
              </a:ext>
            </a:extLst>
          </p:cNvPr>
          <p:cNvSpPr/>
          <p:nvPr/>
        </p:nvSpPr>
        <p:spPr>
          <a:xfrm>
            <a:off x="3354663" y="2152336"/>
            <a:ext cx="215897" cy="21589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/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xmlns="" id="{F6B901D5-C3C5-9C4D-A991-5C73670B7B93}"/>
              </a:ext>
            </a:extLst>
          </p:cNvPr>
          <p:cNvGrpSpPr/>
          <p:nvPr/>
        </p:nvGrpSpPr>
        <p:grpSpPr>
          <a:xfrm>
            <a:off x="3320345" y="2657080"/>
            <a:ext cx="2564640" cy="1477480"/>
            <a:chOff x="3320345" y="2657080"/>
            <a:chExt cx="2564640" cy="1477480"/>
          </a:xfrm>
        </p:grpSpPr>
        <p:sp>
          <p:nvSpPr>
            <p:cNvPr id="28" name="pole tekstowe 27">
              <a:extLst>
                <a:ext uri="{FF2B5EF4-FFF2-40B4-BE49-F238E27FC236}">
                  <a16:creationId xmlns:a16="http://schemas.microsoft.com/office/drawing/2014/main" xmlns="" id="{1B232F55-389E-5E4F-952C-78A8B996D635}"/>
                </a:ext>
              </a:extLst>
            </p:cNvPr>
            <p:cNvSpPr txBox="1"/>
            <p:nvPr/>
          </p:nvSpPr>
          <p:spPr>
            <a:xfrm>
              <a:off x="3320345" y="2657080"/>
              <a:ext cx="911221" cy="41590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92500" lnSpcReduction="10000"/>
            </a:bodyPr>
            <a:lstStyle/>
            <a:p>
              <a:r>
                <a:rPr lang="pl-PL" sz="2400" dirty="0">
                  <a:solidFill>
                    <a:schemeClr val="accent3"/>
                  </a:solidFill>
                  <a:latin typeface="Montserrat" pitchFamily="2" charset="0"/>
                </a:rPr>
                <a:t>1998</a:t>
              </a:r>
            </a:p>
          </p:txBody>
        </p:sp>
        <p:sp>
          <p:nvSpPr>
            <p:cNvPr id="30" name="pole tekstowe 29">
              <a:extLst>
                <a:ext uri="{FF2B5EF4-FFF2-40B4-BE49-F238E27FC236}">
                  <a16:creationId xmlns:a16="http://schemas.microsoft.com/office/drawing/2014/main" xmlns="" id="{AA36D28C-61CA-C843-BB93-AD14954D011F}"/>
                </a:ext>
              </a:extLst>
            </p:cNvPr>
            <p:cNvSpPr txBox="1"/>
            <p:nvPr/>
          </p:nvSpPr>
          <p:spPr>
            <a:xfrm>
              <a:off x="3320345" y="3165086"/>
              <a:ext cx="2564640" cy="96947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92500"/>
            </a:bodyPr>
            <a:lstStyle/>
            <a:p>
              <a:r>
                <a:rPr lang="pl-PL" sz="1200" dirty="0">
                  <a:latin typeface="Montserrat" pitchFamily="2" charset="0"/>
                </a:rPr>
                <a:t>Pani Elżbieta Filipiak była pierwszym Prezesem Zarządu spółki, od 1998 roku pełni funkcję Przewodniczącej </a:t>
              </a:r>
              <a:br>
                <a:rPr lang="pl-PL" sz="1200" dirty="0">
                  <a:latin typeface="Montserrat" pitchFamily="2" charset="0"/>
                </a:rPr>
              </a:br>
              <a:r>
                <a:rPr lang="pl-PL" sz="1200" dirty="0">
                  <a:latin typeface="Montserrat" pitchFamily="2" charset="0"/>
                </a:rPr>
                <a:t>Rady Nadzorczej</a:t>
              </a:r>
              <a:endParaRPr lang="pl-PL" sz="1200" dirty="0"/>
            </a:p>
          </p:txBody>
        </p:sp>
      </p:grpSp>
      <p:cxnSp>
        <p:nvCxnSpPr>
          <p:cNvPr id="38" name="Łącznik prosty ze strzałką 37">
            <a:extLst>
              <a:ext uri="{FF2B5EF4-FFF2-40B4-BE49-F238E27FC236}">
                <a16:creationId xmlns:a16="http://schemas.microsoft.com/office/drawing/2014/main" xmlns="" id="{DA4C3478-7A4B-5840-8140-87E7F07E52F6}"/>
              </a:ext>
            </a:extLst>
          </p:cNvPr>
          <p:cNvCxnSpPr>
            <a:cxnSpLocks/>
            <a:stCxn id="29" idx="6"/>
            <a:endCxn id="45" idx="2"/>
          </p:cNvCxnSpPr>
          <p:nvPr/>
        </p:nvCxnSpPr>
        <p:spPr>
          <a:xfrm>
            <a:off x="3570560" y="2260285"/>
            <a:ext cx="2598025" cy="0"/>
          </a:xfrm>
          <a:prstGeom prst="straightConnector1">
            <a:avLst/>
          </a:prstGeom>
          <a:ln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Łącznik prosty ze strzałką 46">
            <a:extLst>
              <a:ext uri="{FF2B5EF4-FFF2-40B4-BE49-F238E27FC236}">
                <a16:creationId xmlns:a16="http://schemas.microsoft.com/office/drawing/2014/main" xmlns="" id="{EDDC88AB-5CF3-214E-ABE9-C203B7AD179A}"/>
              </a:ext>
            </a:extLst>
          </p:cNvPr>
          <p:cNvCxnSpPr>
            <a:cxnSpLocks/>
            <a:stCxn id="45" idx="6"/>
          </p:cNvCxnSpPr>
          <p:nvPr/>
        </p:nvCxnSpPr>
        <p:spPr>
          <a:xfrm>
            <a:off x="6384482" y="2260285"/>
            <a:ext cx="2759518" cy="0"/>
          </a:xfrm>
          <a:prstGeom prst="straightConnector1">
            <a:avLst/>
          </a:prstGeom>
          <a:ln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33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5" grpId="0" animBg="1"/>
      <p:bldP spid="2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BF2EA1F-9296-684A-BBE6-C690F8E027B2}"/>
              </a:ext>
            </a:extLst>
          </p:cNvPr>
          <p:cNvSpPr/>
          <p:nvPr/>
        </p:nvSpPr>
        <p:spPr>
          <a:xfrm>
            <a:off x="0" y="4747532"/>
            <a:ext cx="9142676" cy="408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F27624-7FEE-9F41-B1D2-EC43738ABF31}"/>
              </a:ext>
            </a:extLst>
          </p:cNvPr>
          <p:cNvSpPr txBox="1"/>
          <p:nvPr/>
        </p:nvSpPr>
        <p:spPr>
          <a:xfrm>
            <a:off x="1880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096B9FED-885B-0242-AF5E-CF2EF7E8B2EA}"/>
              </a:ext>
            </a:extLst>
          </p:cNvPr>
          <p:cNvSpPr txBox="1"/>
          <p:nvPr/>
        </p:nvSpPr>
        <p:spPr>
          <a:xfrm>
            <a:off x="724974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2004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3C74FAD8-AFC5-7A4A-A5A2-64F866946353}"/>
              </a:ext>
            </a:extLst>
          </p:cNvPr>
          <p:cNvSpPr txBox="1"/>
          <p:nvPr/>
        </p:nvSpPr>
        <p:spPr>
          <a:xfrm>
            <a:off x="126130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52DACFEC-3D1F-054C-987D-DCE9E6CDB8CE}"/>
              </a:ext>
            </a:extLst>
          </p:cNvPr>
          <p:cNvSpPr txBox="1"/>
          <p:nvPr/>
        </p:nvSpPr>
        <p:spPr>
          <a:xfrm>
            <a:off x="179980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2007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xmlns="" id="{B163B233-951F-5444-942A-9B0089CB64B2}"/>
              </a:ext>
            </a:extLst>
          </p:cNvPr>
          <p:cNvSpPr txBox="1"/>
          <p:nvPr/>
        </p:nvSpPr>
        <p:spPr>
          <a:xfrm>
            <a:off x="233889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2008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D5957CB4-0943-B04A-BBB8-BFA69BB82242}"/>
              </a:ext>
            </a:extLst>
          </p:cNvPr>
          <p:cNvSpPr txBox="1"/>
          <p:nvPr/>
        </p:nvSpPr>
        <p:spPr>
          <a:xfrm>
            <a:off x="287725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2009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xmlns="" id="{AB618DF7-F90C-2B45-B4F4-99224B71AD8A}"/>
              </a:ext>
            </a:extLst>
          </p:cNvPr>
          <p:cNvSpPr txBox="1"/>
          <p:nvPr/>
        </p:nvSpPr>
        <p:spPr>
          <a:xfrm>
            <a:off x="341686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0DA22D8D-43E6-6D4E-B89D-1CB6F78B3F10}"/>
              </a:ext>
            </a:extLst>
          </p:cNvPr>
          <p:cNvSpPr txBox="1"/>
          <p:nvPr/>
        </p:nvSpPr>
        <p:spPr>
          <a:xfrm>
            <a:off x="39552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2011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xmlns="" id="{09532828-7593-D349-844F-684D402CE9D4}"/>
              </a:ext>
            </a:extLst>
          </p:cNvPr>
          <p:cNvSpPr txBox="1"/>
          <p:nvPr/>
        </p:nvSpPr>
        <p:spPr>
          <a:xfrm>
            <a:off x="4494819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2012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xmlns="" id="{DD1B4B72-FDCA-B542-AAB6-5283968CFDE1}"/>
              </a:ext>
            </a:extLst>
          </p:cNvPr>
          <p:cNvSpPr txBox="1"/>
          <p:nvPr/>
        </p:nvSpPr>
        <p:spPr>
          <a:xfrm>
            <a:off x="503131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2013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xmlns="" id="{57B96A81-FA82-4F49-BDDE-A2D2D43AA5BD}"/>
              </a:ext>
            </a:extLst>
          </p:cNvPr>
          <p:cNvSpPr txBox="1"/>
          <p:nvPr/>
        </p:nvSpPr>
        <p:spPr>
          <a:xfrm>
            <a:off x="556967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2014</a:t>
            </a: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xmlns="" id="{0917F12E-328B-1E4A-B22A-02F1BA2D00C8}"/>
              </a:ext>
            </a:extLst>
          </p:cNvPr>
          <p:cNvSpPr txBox="1"/>
          <p:nvPr/>
        </p:nvSpPr>
        <p:spPr>
          <a:xfrm>
            <a:off x="610803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2015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B0B8652F-7EED-5E44-9A40-C9B6E3B9FFBD}"/>
              </a:ext>
            </a:extLst>
          </p:cNvPr>
          <p:cNvGrpSpPr/>
          <p:nvPr/>
        </p:nvGrpSpPr>
        <p:grpSpPr>
          <a:xfrm>
            <a:off x="431757" y="5023309"/>
            <a:ext cx="8134227" cy="70641"/>
            <a:chOff x="426677" y="5023309"/>
            <a:chExt cx="8134227" cy="70641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xmlns="" id="{9C4800DF-4F3C-F843-952B-072A3B3A2ED2}"/>
                </a:ext>
              </a:extLst>
            </p:cNvPr>
            <p:cNvCxnSpPr>
              <a:cxnSpLocks/>
              <a:stCxn id="9" idx="6"/>
              <a:endCxn id="10" idx="2"/>
            </p:cNvCxnSpPr>
            <p:nvPr/>
          </p:nvCxnSpPr>
          <p:spPr>
            <a:xfrm>
              <a:off x="495257" y="5057599"/>
              <a:ext cx="7997067" cy="2061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wal 8">
              <a:extLst>
                <a:ext uri="{FF2B5EF4-FFF2-40B4-BE49-F238E27FC236}">
                  <a16:creationId xmlns:a16="http://schemas.microsoft.com/office/drawing/2014/main" xmlns="" id="{8D30A52D-E3E2-4643-A81D-4B2C688DC63F}"/>
                </a:ext>
              </a:extLst>
            </p:cNvPr>
            <p:cNvSpPr/>
            <p:nvPr/>
          </p:nvSpPr>
          <p:spPr>
            <a:xfrm>
              <a:off x="426677" y="5023309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10" name="Owal 9">
              <a:extLst>
                <a:ext uri="{FF2B5EF4-FFF2-40B4-BE49-F238E27FC236}">
                  <a16:creationId xmlns:a16="http://schemas.microsoft.com/office/drawing/2014/main" xmlns="" id="{5C0A8BCD-64FF-1247-8B65-ADFF53A444BF}"/>
                </a:ext>
              </a:extLst>
            </p:cNvPr>
            <p:cNvSpPr/>
            <p:nvPr/>
          </p:nvSpPr>
          <p:spPr>
            <a:xfrm>
              <a:off x="8492324" y="5025370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41" name="Grupa 40">
            <a:extLst>
              <a:ext uri="{FF2B5EF4-FFF2-40B4-BE49-F238E27FC236}">
                <a16:creationId xmlns:a16="http://schemas.microsoft.com/office/drawing/2014/main" xmlns="" id="{750837E5-A812-6741-81EB-DC5AA3CBBF96}"/>
              </a:ext>
            </a:extLst>
          </p:cNvPr>
          <p:cNvGrpSpPr/>
          <p:nvPr/>
        </p:nvGrpSpPr>
        <p:grpSpPr>
          <a:xfrm>
            <a:off x="4807837" y="1390920"/>
            <a:ext cx="81160" cy="81160"/>
            <a:chOff x="779134" y="514012"/>
            <a:chExt cx="281354" cy="281354"/>
          </a:xfrm>
        </p:grpSpPr>
        <p:sp>
          <p:nvSpPr>
            <p:cNvPr id="42" name="Łza 41">
              <a:extLst>
                <a:ext uri="{FF2B5EF4-FFF2-40B4-BE49-F238E27FC236}">
                  <a16:creationId xmlns:a16="http://schemas.microsoft.com/office/drawing/2014/main" xmlns="" id="{A9EABB11-7A35-DF4F-8035-001CD1B47F62}"/>
                </a:ext>
              </a:extLst>
            </p:cNvPr>
            <p:cNvSpPr/>
            <p:nvPr/>
          </p:nvSpPr>
          <p:spPr>
            <a:xfrm rot="8100000">
              <a:off x="779134" y="514012"/>
              <a:ext cx="281354" cy="281354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43" name="Owal 42">
              <a:extLst>
                <a:ext uri="{FF2B5EF4-FFF2-40B4-BE49-F238E27FC236}">
                  <a16:creationId xmlns:a16="http://schemas.microsoft.com/office/drawing/2014/main" xmlns="" id="{133644E3-D738-FF46-8CAB-97AF6B9845D7}"/>
                </a:ext>
              </a:extLst>
            </p:cNvPr>
            <p:cNvSpPr/>
            <p:nvPr/>
          </p:nvSpPr>
          <p:spPr>
            <a:xfrm>
              <a:off x="830534" y="565412"/>
              <a:ext cx="178554" cy="1785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sp>
        <p:nvSpPr>
          <p:cNvPr id="36" name="pole tekstowe 35">
            <a:extLst>
              <a:ext uri="{FF2B5EF4-FFF2-40B4-BE49-F238E27FC236}">
                <a16:creationId xmlns:a16="http://schemas.microsoft.com/office/drawing/2014/main" xmlns="" id="{3F052014-9AB1-2748-B3FE-AE4A4B6B1824}"/>
              </a:ext>
            </a:extLst>
          </p:cNvPr>
          <p:cNvSpPr txBox="1"/>
          <p:nvPr/>
        </p:nvSpPr>
        <p:spPr>
          <a:xfrm>
            <a:off x="3966336" y="1335161"/>
            <a:ext cx="824692" cy="192677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r>
              <a:rPr lang="en-US" sz="800" b="1" dirty="0" err="1"/>
              <a:t>Comarch</a:t>
            </a:r>
            <a:r>
              <a:rPr lang="en-US" sz="800" b="1" dirty="0"/>
              <a:t> AB</a:t>
            </a:r>
            <a:endParaRPr lang="pl-PL" sz="800" b="1" dirty="0"/>
          </a:p>
        </p:txBody>
      </p:sp>
      <p:grpSp>
        <p:nvGrpSpPr>
          <p:cNvPr id="27" name="Grupa 26">
            <a:extLst>
              <a:ext uri="{FF2B5EF4-FFF2-40B4-BE49-F238E27FC236}">
                <a16:creationId xmlns:a16="http://schemas.microsoft.com/office/drawing/2014/main" xmlns="" id="{8F698854-A26F-3E4D-B3A5-E5E2E62D4F58}"/>
              </a:ext>
            </a:extLst>
          </p:cNvPr>
          <p:cNvGrpSpPr/>
          <p:nvPr/>
        </p:nvGrpSpPr>
        <p:grpSpPr>
          <a:xfrm>
            <a:off x="241967" y="80211"/>
            <a:ext cx="5602705" cy="780401"/>
            <a:chOff x="241967" y="80211"/>
            <a:chExt cx="5602705" cy="780401"/>
          </a:xfrm>
        </p:grpSpPr>
        <p:sp>
          <p:nvSpPr>
            <p:cNvPr id="29" name="Zaokrąglony prostokąt 28">
              <a:extLst>
                <a:ext uri="{FF2B5EF4-FFF2-40B4-BE49-F238E27FC236}">
                  <a16:creationId xmlns:a16="http://schemas.microsoft.com/office/drawing/2014/main" xmlns="" id="{C02E1FF6-6ECD-F647-85C2-8068EE7EA201}"/>
                </a:ext>
              </a:extLst>
            </p:cNvPr>
            <p:cNvSpPr/>
            <p:nvPr/>
          </p:nvSpPr>
          <p:spPr>
            <a:xfrm>
              <a:off x="241967" y="80211"/>
              <a:ext cx="5602705" cy="780401"/>
            </a:xfrm>
            <a:prstGeom prst="roundRect">
              <a:avLst>
                <a:gd name="adj" fmla="val 65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21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30" name="Tytuł 2">
              <a:extLst>
                <a:ext uri="{FF2B5EF4-FFF2-40B4-BE49-F238E27FC236}">
                  <a16:creationId xmlns:a16="http://schemas.microsoft.com/office/drawing/2014/main" xmlns="" id="{64A84D9E-A3C9-1A42-81CC-7728042245FB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17756"/>
              <a:ext cx="5227053" cy="68411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lang="pl-PL" sz="2000" b="1" kern="1200" cap="all" normalizeH="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l-PL" cap="none" dirty="0">
                  <a:latin typeface="Montserrat" pitchFamily="2" charset="0"/>
                </a:rPr>
                <a:t>Historia rozwoju </a:t>
              </a:r>
              <a:r>
                <a:rPr lang="pl-PL" cap="none" dirty="0" err="1">
                  <a:latin typeface="Montserrat" pitchFamily="2" charset="0"/>
                </a:rPr>
                <a:t>Comarch</a:t>
              </a:r>
              <a:r>
                <a:rPr lang="pl-PL" cap="none" dirty="0">
                  <a:latin typeface="Montserrat" pitchFamily="2" charset="0"/>
                </a:rPr>
                <a:t> 1999-2018 </a:t>
              </a:r>
              <a:br>
                <a:rPr lang="pl-PL" cap="none" dirty="0">
                  <a:latin typeface="Montserrat" pitchFamily="2" charset="0"/>
                </a:rPr>
              </a:br>
              <a:r>
                <a:rPr lang="pl-PL" cap="none" dirty="0">
                  <a:solidFill>
                    <a:schemeClr val="accent3"/>
                  </a:solidFill>
                  <a:latin typeface="Montserrat" pitchFamily="2" charset="0"/>
                </a:rPr>
                <a:t>Wejście na rynki międzynarodowe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857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">
        <p:fade/>
      </p:transition>
    </mc:Choice>
    <mc:Fallback xmlns="">
      <p:transition spd="med" advClick="0" advTm="4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BF2EA1F-9296-684A-BBE6-C690F8E027B2}"/>
              </a:ext>
            </a:extLst>
          </p:cNvPr>
          <p:cNvSpPr/>
          <p:nvPr/>
        </p:nvSpPr>
        <p:spPr>
          <a:xfrm>
            <a:off x="0" y="4747532"/>
            <a:ext cx="9142676" cy="408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F27624-7FEE-9F41-B1D2-EC43738ABF31}"/>
              </a:ext>
            </a:extLst>
          </p:cNvPr>
          <p:cNvSpPr txBox="1"/>
          <p:nvPr/>
        </p:nvSpPr>
        <p:spPr>
          <a:xfrm>
            <a:off x="1880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096B9FED-885B-0242-AF5E-CF2EF7E8B2EA}"/>
              </a:ext>
            </a:extLst>
          </p:cNvPr>
          <p:cNvSpPr txBox="1"/>
          <p:nvPr/>
        </p:nvSpPr>
        <p:spPr>
          <a:xfrm>
            <a:off x="724974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2004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3C74FAD8-AFC5-7A4A-A5A2-64F866946353}"/>
              </a:ext>
            </a:extLst>
          </p:cNvPr>
          <p:cNvSpPr txBox="1"/>
          <p:nvPr/>
        </p:nvSpPr>
        <p:spPr>
          <a:xfrm>
            <a:off x="126130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52DACFEC-3D1F-054C-987D-DCE9E6CDB8CE}"/>
              </a:ext>
            </a:extLst>
          </p:cNvPr>
          <p:cNvSpPr txBox="1"/>
          <p:nvPr/>
        </p:nvSpPr>
        <p:spPr>
          <a:xfrm>
            <a:off x="179980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2007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xmlns="" id="{B163B233-951F-5444-942A-9B0089CB64B2}"/>
              </a:ext>
            </a:extLst>
          </p:cNvPr>
          <p:cNvSpPr txBox="1"/>
          <p:nvPr/>
        </p:nvSpPr>
        <p:spPr>
          <a:xfrm>
            <a:off x="233889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2008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D5957CB4-0943-B04A-BBB8-BFA69BB82242}"/>
              </a:ext>
            </a:extLst>
          </p:cNvPr>
          <p:cNvSpPr txBox="1"/>
          <p:nvPr/>
        </p:nvSpPr>
        <p:spPr>
          <a:xfrm>
            <a:off x="287725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2009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xmlns="" id="{AB618DF7-F90C-2B45-B4F4-99224B71AD8A}"/>
              </a:ext>
            </a:extLst>
          </p:cNvPr>
          <p:cNvSpPr txBox="1"/>
          <p:nvPr/>
        </p:nvSpPr>
        <p:spPr>
          <a:xfrm>
            <a:off x="341686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0DA22D8D-43E6-6D4E-B89D-1CB6F78B3F10}"/>
              </a:ext>
            </a:extLst>
          </p:cNvPr>
          <p:cNvSpPr txBox="1"/>
          <p:nvPr/>
        </p:nvSpPr>
        <p:spPr>
          <a:xfrm>
            <a:off x="39552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2011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xmlns="" id="{09532828-7593-D349-844F-684D402CE9D4}"/>
              </a:ext>
            </a:extLst>
          </p:cNvPr>
          <p:cNvSpPr txBox="1"/>
          <p:nvPr/>
        </p:nvSpPr>
        <p:spPr>
          <a:xfrm>
            <a:off x="4494819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2012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xmlns="" id="{DD1B4B72-FDCA-B542-AAB6-5283968CFDE1}"/>
              </a:ext>
            </a:extLst>
          </p:cNvPr>
          <p:cNvSpPr txBox="1"/>
          <p:nvPr/>
        </p:nvSpPr>
        <p:spPr>
          <a:xfrm>
            <a:off x="503131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2013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xmlns="" id="{57B96A81-FA82-4F49-BDDE-A2D2D43AA5BD}"/>
              </a:ext>
            </a:extLst>
          </p:cNvPr>
          <p:cNvSpPr txBox="1"/>
          <p:nvPr/>
        </p:nvSpPr>
        <p:spPr>
          <a:xfrm>
            <a:off x="556967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2014</a:t>
            </a: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xmlns="" id="{0917F12E-328B-1E4A-B22A-02F1BA2D00C8}"/>
              </a:ext>
            </a:extLst>
          </p:cNvPr>
          <p:cNvSpPr txBox="1"/>
          <p:nvPr/>
        </p:nvSpPr>
        <p:spPr>
          <a:xfrm>
            <a:off x="610803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2015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xmlns="" id="{A757B122-BC89-C54A-B2D1-DAE98678E713}"/>
              </a:ext>
            </a:extLst>
          </p:cNvPr>
          <p:cNvSpPr txBox="1"/>
          <p:nvPr/>
        </p:nvSpPr>
        <p:spPr>
          <a:xfrm>
            <a:off x="664704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xmlns="" id="{8D5D0D86-3843-9849-AC4B-57F398841F3E}"/>
              </a:ext>
            </a:extLst>
          </p:cNvPr>
          <p:cNvSpPr txBox="1"/>
          <p:nvPr/>
        </p:nvSpPr>
        <p:spPr>
          <a:xfrm flipH="1">
            <a:off x="2458451" y="3289551"/>
            <a:ext cx="1413842" cy="192677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pPr algn="r"/>
            <a:r>
              <a:rPr lang="de-DE" sz="800" b="1" dirty="0"/>
              <a:t>Comarch Colombia S.A.S.</a:t>
            </a:r>
            <a:endParaRPr lang="pl-PL" sz="800" b="1" dirty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xmlns="" id="{76549C87-BBBF-BC42-9C47-18200FD6EB7F}"/>
              </a:ext>
            </a:extLst>
          </p:cNvPr>
          <p:cNvGrpSpPr/>
          <p:nvPr/>
        </p:nvGrpSpPr>
        <p:grpSpPr>
          <a:xfrm>
            <a:off x="2332159" y="3317304"/>
            <a:ext cx="81160" cy="81160"/>
            <a:chOff x="779134" y="514012"/>
            <a:chExt cx="281354" cy="281354"/>
          </a:xfrm>
        </p:grpSpPr>
        <p:sp>
          <p:nvSpPr>
            <p:cNvPr id="39" name="Łza 38">
              <a:extLst>
                <a:ext uri="{FF2B5EF4-FFF2-40B4-BE49-F238E27FC236}">
                  <a16:creationId xmlns:a16="http://schemas.microsoft.com/office/drawing/2014/main" xmlns="" id="{CB25467D-FA61-6B44-9F9D-413D28632C7C}"/>
                </a:ext>
              </a:extLst>
            </p:cNvPr>
            <p:cNvSpPr/>
            <p:nvPr/>
          </p:nvSpPr>
          <p:spPr>
            <a:xfrm rot="8100000">
              <a:off x="779134" y="514012"/>
              <a:ext cx="281354" cy="281354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44" name="Owal 43">
              <a:extLst>
                <a:ext uri="{FF2B5EF4-FFF2-40B4-BE49-F238E27FC236}">
                  <a16:creationId xmlns:a16="http://schemas.microsoft.com/office/drawing/2014/main" xmlns="" id="{1C7D7C59-0DAB-5A4C-A21E-540C29572696}"/>
                </a:ext>
              </a:extLst>
            </p:cNvPr>
            <p:cNvSpPr/>
            <p:nvPr/>
          </p:nvSpPr>
          <p:spPr>
            <a:xfrm>
              <a:off x="830534" y="565412"/>
              <a:ext cx="178554" cy="1785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47" name="Grupa 46">
            <a:extLst>
              <a:ext uri="{FF2B5EF4-FFF2-40B4-BE49-F238E27FC236}">
                <a16:creationId xmlns:a16="http://schemas.microsoft.com/office/drawing/2014/main" xmlns="" id="{61D552FA-53CE-3A4C-B8D1-0620924559F7}"/>
              </a:ext>
            </a:extLst>
          </p:cNvPr>
          <p:cNvGrpSpPr/>
          <p:nvPr/>
        </p:nvGrpSpPr>
        <p:grpSpPr>
          <a:xfrm>
            <a:off x="431757" y="5023309"/>
            <a:ext cx="8134227" cy="70641"/>
            <a:chOff x="426677" y="5023309"/>
            <a:chExt cx="8134227" cy="70641"/>
          </a:xfrm>
          <a:blipFill>
            <a:blip r:embed="rId3"/>
            <a:stretch>
              <a:fillRect/>
            </a:stretch>
          </a:blipFill>
        </p:grpSpPr>
        <p:cxnSp>
          <p:nvCxnSpPr>
            <p:cNvPr id="48" name="Łącznik prosty 47">
              <a:extLst>
                <a:ext uri="{FF2B5EF4-FFF2-40B4-BE49-F238E27FC236}">
                  <a16:creationId xmlns:a16="http://schemas.microsoft.com/office/drawing/2014/main" xmlns="" id="{14D9214E-1EF6-034B-A68A-F170A786C13F}"/>
                </a:ext>
              </a:extLst>
            </p:cNvPr>
            <p:cNvCxnSpPr>
              <a:cxnSpLocks/>
              <a:stCxn id="49" idx="6"/>
              <a:endCxn id="50" idx="2"/>
            </p:cNvCxnSpPr>
            <p:nvPr/>
          </p:nvCxnSpPr>
          <p:spPr>
            <a:xfrm>
              <a:off x="495257" y="5057599"/>
              <a:ext cx="7997067" cy="2061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wal 48">
              <a:extLst>
                <a:ext uri="{FF2B5EF4-FFF2-40B4-BE49-F238E27FC236}">
                  <a16:creationId xmlns:a16="http://schemas.microsoft.com/office/drawing/2014/main" xmlns="" id="{8B169159-0791-E94D-9F58-61FC8C5C451A}"/>
                </a:ext>
              </a:extLst>
            </p:cNvPr>
            <p:cNvSpPr/>
            <p:nvPr/>
          </p:nvSpPr>
          <p:spPr>
            <a:xfrm>
              <a:off x="426677" y="5023309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50" name="Owal 49">
              <a:extLst>
                <a:ext uri="{FF2B5EF4-FFF2-40B4-BE49-F238E27FC236}">
                  <a16:creationId xmlns:a16="http://schemas.microsoft.com/office/drawing/2014/main" xmlns="" id="{BEC56910-8111-1F4A-8360-66FCAF513DF1}"/>
                </a:ext>
              </a:extLst>
            </p:cNvPr>
            <p:cNvSpPr/>
            <p:nvPr/>
          </p:nvSpPr>
          <p:spPr>
            <a:xfrm>
              <a:off x="8492324" y="5025370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51" name="Grupa 50">
            <a:extLst>
              <a:ext uri="{FF2B5EF4-FFF2-40B4-BE49-F238E27FC236}">
                <a16:creationId xmlns:a16="http://schemas.microsoft.com/office/drawing/2014/main" xmlns="" id="{CE2B31D2-BF1C-FD4F-BFD3-EEF8E11CF039}"/>
              </a:ext>
            </a:extLst>
          </p:cNvPr>
          <p:cNvGrpSpPr/>
          <p:nvPr/>
        </p:nvGrpSpPr>
        <p:grpSpPr>
          <a:xfrm>
            <a:off x="241967" y="80211"/>
            <a:ext cx="5602705" cy="780401"/>
            <a:chOff x="241967" y="80211"/>
            <a:chExt cx="5602705" cy="780401"/>
          </a:xfrm>
        </p:grpSpPr>
        <p:sp>
          <p:nvSpPr>
            <p:cNvPr id="52" name="Zaokrąglony prostokąt 51">
              <a:extLst>
                <a:ext uri="{FF2B5EF4-FFF2-40B4-BE49-F238E27FC236}">
                  <a16:creationId xmlns:a16="http://schemas.microsoft.com/office/drawing/2014/main" xmlns="" id="{4807506E-AB7E-7340-8093-5177E83DADF8}"/>
                </a:ext>
              </a:extLst>
            </p:cNvPr>
            <p:cNvSpPr/>
            <p:nvPr/>
          </p:nvSpPr>
          <p:spPr>
            <a:xfrm>
              <a:off x="241967" y="80211"/>
              <a:ext cx="5602705" cy="780401"/>
            </a:xfrm>
            <a:prstGeom prst="roundRect">
              <a:avLst>
                <a:gd name="adj" fmla="val 65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21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53" name="Tytuł 2">
              <a:extLst>
                <a:ext uri="{FF2B5EF4-FFF2-40B4-BE49-F238E27FC236}">
                  <a16:creationId xmlns:a16="http://schemas.microsoft.com/office/drawing/2014/main" xmlns="" id="{A3478ADF-1FA2-6248-B008-2842C89589D5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17756"/>
              <a:ext cx="5227053" cy="68411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lang="pl-PL" sz="2000" b="1" kern="1200" cap="all" normalizeH="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l-PL" cap="none" dirty="0">
                  <a:latin typeface="Montserrat" pitchFamily="2" charset="0"/>
                </a:rPr>
                <a:t>Historia rozwoju </a:t>
              </a:r>
              <a:r>
                <a:rPr lang="pl-PL" cap="none" dirty="0" err="1">
                  <a:latin typeface="Montserrat" pitchFamily="2" charset="0"/>
                </a:rPr>
                <a:t>Comarch</a:t>
              </a:r>
              <a:r>
                <a:rPr lang="pl-PL" cap="none" dirty="0">
                  <a:latin typeface="Montserrat" pitchFamily="2" charset="0"/>
                </a:rPr>
                <a:t> 1999-2018 </a:t>
              </a:r>
              <a:br>
                <a:rPr lang="pl-PL" cap="none" dirty="0">
                  <a:latin typeface="Montserrat" pitchFamily="2" charset="0"/>
                </a:rPr>
              </a:br>
              <a:r>
                <a:rPr lang="pl-PL" cap="none" dirty="0">
                  <a:solidFill>
                    <a:schemeClr val="accent3"/>
                  </a:solidFill>
                  <a:latin typeface="Montserrat" pitchFamily="2" charset="0"/>
                </a:rPr>
                <a:t>Wejście na rynki międzynarodowe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">
        <p:fade/>
      </p:transition>
    </mc:Choice>
    <mc:Fallback xmlns="">
      <p:transition spd="med" advClick="0" advTm="4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BF2EA1F-9296-684A-BBE6-C690F8E027B2}"/>
              </a:ext>
            </a:extLst>
          </p:cNvPr>
          <p:cNvSpPr/>
          <p:nvPr/>
        </p:nvSpPr>
        <p:spPr>
          <a:xfrm>
            <a:off x="0" y="4747532"/>
            <a:ext cx="9142676" cy="408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F27624-7FEE-9F41-B1D2-EC43738ABF31}"/>
              </a:ext>
            </a:extLst>
          </p:cNvPr>
          <p:cNvSpPr txBox="1"/>
          <p:nvPr/>
        </p:nvSpPr>
        <p:spPr>
          <a:xfrm>
            <a:off x="1880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096B9FED-885B-0242-AF5E-CF2EF7E8B2EA}"/>
              </a:ext>
            </a:extLst>
          </p:cNvPr>
          <p:cNvSpPr txBox="1"/>
          <p:nvPr/>
        </p:nvSpPr>
        <p:spPr>
          <a:xfrm>
            <a:off x="724974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2004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3C74FAD8-AFC5-7A4A-A5A2-64F866946353}"/>
              </a:ext>
            </a:extLst>
          </p:cNvPr>
          <p:cNvSpPr txBox="1"/>
          <p:nvPr/>
        </p:nvSpPr>
        <p:spPr>
          <a:xfrm>
            <a:off x="126130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52DACFEC-3D1F-054C-987D-DCE9E6CDB8CE}"/>
              </a:ext>
            </a:extLst>
          </p:cNvPr>
          <p:cNvSpPr txBox="1"/>
          <p:nvPr/>
        </p:nvSpPr>
        <p:spPr>
          <a:xfrm>
            <a:off x="179980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2007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xmlns="" id="{B163B233-951F-5444-942A-9B0089CB64B2}"/>
              </a:ext>
            </a:extLst>
          </p:cNvPr>
          <p:cNvSpPr txBox="1"/>
          <p:nvPr/>
        </p:nvSpPr>
        <p:spPr>
          <a:xfrm>
            <a:off x="233889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2008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D5957CB4-0943-B04A-BBB8-BFA69BB82242}"/>
              </a:ext>
            </a:extLst>
          </p:cNvPr>
          <p:cNvSpPr txBox="1"/>
          <p:nvPr/>
        </p:nvSpPr>
        <p:spPr>
          <a:xfrm>
            <a:off x="287725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2009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xmlns="" id="{AB618DF7-F90C-2B45-B4F4-99224B71AD8A}"/>
              </a:ext>
            </a:extLst>
          </p:cNvPr>
          <p:cNvSpPr txBox="1"/>
          <p:nvPr/>
        </p:nvSpPr>
        <p:spPr>
          <a:xfrm>
            <a:off x="341686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0DA22D8D-43E6-6D4E-B89D-1CB6F78B3F10}"/>
              </a:ext>
            </a:extLst>
          </p:cNvPr>
          <p:cNvSpPr txBox="1"/>
          <p:nvPr/>
        </p:nvSpPr>
        <p:spPr>
          <a:xfrm>
            <a:off x="39552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2011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xmlns="" id="{09532828-7593-D349-844F-684D402CE9D4}"/>
              </a:ext>
            </a:extLst>
          </p:cNvPr>
          <p:cNvSpPr txBox="1"/>
          <p:nvPr/>
        </p:nvSpPr>
        <p:spPr>
          <a:xfrm>
            <a:off x="4494819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2012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xmlns="" id="{DD1B4B72-FDCA-B542-AAB6-5283968CFDE1}"/>
              </a:ext>
            </a:extLst>
          </p:cNvPr>
          <p:cNvSpPr txBox="1"/>
          <p:nvPr/>
        </p:nvSpPr>
        <p:spPr>
          <a:xfrm>
            <a:off x="503131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2013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xmlns="" id="{57B96A81-FA82-4F49-BDDE-A2D2D43AA5BD}"/>
              </a:ext>
            </a:extLst>
          </p:cNvPr>
          <p:cNvSpPr txBox="1"/>
          <p:nvPr/>
        </p:nvSpPr>
        <p:spPr>
          <a:xfrm>
            <a:off x="556967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2014</a:t>
            </a: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xmlns="" id="{0917F12E-328B-1E4A-B22A-02F1BA2D00C8}"/>
              </a:ext>
            </a:extLst>
          </p:cNvPr>
          <p:cNvSpPr txBox="1"/>
          <p:nvPr/>
        </p:nvSpPr>
        <p:spPr>
          <a:xfrm>
            <a:off x="610803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2015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xmlns="" id="{A757B122-BC89-C54A-B2D1-DAE98678E713}"/>
              </a:ext>
            </a:extLst>
          </p:cNvPr>
          <p:cNvSpPr txBox="1"/>
          <p:nvPr/>
        </p:nvSpPr>
        <p:spPr>
          <a:xfrm>
            <a:off x="664704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2016</a:t>
            </a:r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xmlns="" id="{76549C87-BBBF-BC42-9C47-18200FD6EB7F}"/>
              </a:ext>
            </a:extLst>
          </p:cNvPr>
          <p:cNvGrpSpPr/>
          <p:nvPr/>
        </p:nvGrpSpPr>
        <p:grpSpPr>
          <a:xfrm>
            <a:off x="2269952" y="3765305"/>
            <a:ext cx="81160" cy="81160"/>
            <a:chOff x="779134" y="514012"/>
            <a:chExt cx="281354" cy="281354"/>
          </a:xfrm>
        </p:grpSpPr>
        <p:sp>
          <p:nvSpPr>
            <p:cNvPr id="39" name="Łza 38">
              <a:extLst>
                <a:ext uri="{FF2B5EF4-FFF2-40B4-BE49-F238E27FC236}">
                  <a16:creationId xmlns:a16="http://schemas.microsoft.com/office/drawing/2014/main" xmlns="" id="{CB25467D-FA61-6B44-9F9D-413D28632C7C}"/>
                </a:ext>
              </a:extLst>
            </p:cNvPr>
            <p:cNvSpPr/>
            <p:nvPr/>
          </p:nvSpPr>
          <p:spPr>
            <a:xfrm rot="8100000">
              <a:off x="779134" y="514012"/>
              <a:ext cx="281354" cy="281354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44" name="Owal 43">
              <a:extLst>
                <a:ext uri="{FF2B5EF4-FFF2-40B4-BE49-F238E27FC236}">
                  <a16:creationId xmlns:a16="http://schemas.microsoft.com/office/drawing/2014/main" xmlns="" id="{1C7D7C59-0DAB-5A4C-A21E-540C29572696}"/>
                </a:ext>
              </a:extLst>
            </p:cNvPr>
            <p:cNvSpPr/>
            <p:nvPr/>
          </p:nvSpPr>
          <p:spPr>
            <a:xfrm>
              <a:off x="830534" y="565412"/>
              <a:ext cx="178554" cy="1785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sp>
        <p:nvSpPr>
          <p:cNvPr id="36" name="pole tekstowe 35">
            <a:extLst>
              <a:ext uri="{FF2B5EF4-FFF2-40B4-BE49-F238E27FC236}">
                <a16:creationId xmlns:a16="http://schemas.microsoft.com/office/drawing/2014/main" xmlns="" id="{4FA91ECD-7CEA-9B41-B9C8-CB00E9EF38DF}"/>
              </a:ext>
            </a:extLst>
          </p:cNvPr>
          <p:cNvSpPr txBox="1"/>
          <p:nvPr/>
        </p:nvSpPr>
        <p:spPr>
          <a:xfrm>
            <a:off x="1041389" y="3709546"/>
            <a:ext cx="1191434" cy="192677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r>
              <a:rPr lang="en-US" sz="800" b="1" dirty="0" err="1"/>
              <a:t>Comarch</a:t>
            </a:r>
            <a:r>
              <a:rPr lang="en-US" sz="800" b="1" dirty="0"/>
              <a:t> Perú S.A.C.</a:t>
            </a:r>
            <a:endParaRPr lang="pl-PL" sz="800" b="1" dirty="0"/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xmlns="" id="{E85611B7-8513-7040-B0F5-8CEAC24D8DE9}"/>
              </a:ext>
            </a:extLst>
          </p:cNvPr>
          <p:cNvGrpSpPr/>
          <p:nvPr/>
        </p:nvGrpSpPr>
        <p:grpSpPr>
          <a:xfrm>
            <a:off x="431757" y="5023309"/>
            <a:ext cx="8134227" cy="70641"/>
            <a:chOff x="426677" y="5023309"/>
            <a:chExt cx="8134227" cy="70641"/>
          </a:xfrm>
          <a:blipFill>
            <a:blip r:embed="rId3"/>
            <a:stretch>
              <a:fillRect/>
            </a:stretch>
          </a:blipFill>
        </p:grpSpPr>
        <p:cxnSp>
          <p:nvCxnSpPr>
            <p:cNvPr id="30" name="Łącznik prosty 29">
              <a:extLst>
                <a:ext uri="{FF2B5EF4-FFF2-40B4-BE49-F238E27FC236}">
                  <a16:creationId xmlns:a16="http://schemas.microsoft.com/office/drawing/2014/main" xmlns="" id="{C616B585-99DB-8849-836E-50EAAE401E0E}"/>
                </a:ext>
              </a:extLst>
            </p:cNvPr>
            <p:cNvCxnSpPr>
              <a:cxnSpLocks/>
              <a:stCxn id="34" idx="6"/>
              <a:endCxn id="37" idx="2"/>
            </p:cNvCxnSpPr>
            <p:nvPr/>
          </p:nvCxnSpPr>
          <p:spPr>
            <a:xfrm>
              <a:off x="495257" y="5057599"/>
              <a:ext cx="7997067" cy="2061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wal 33">
              <a:extLst>
                <a:ext uri="{FF2B5EF4-FFF2-40B4-BE49-F238E27FC236}">
                  <a16:creationId xmlns:a16="http://schemas.microsoft.com/office/drawing/2014/main" xmlns="" id="{D26A190F-53CC-204C-9B05-2601F08D17C6}"/>
                </a:ext>
              </a:extLst>
            </p:cNvPr>
            <p:cNvSpPr/>
            <p:nvPr/>
          </p:nvSpPr>
          <p:spPr>
            <a:xfrm>
              <a:off x="426677" y="5023309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37" name="Owal 36">
              <a:extLst>
                <a:ext uri="{FF2B5EF4-FFF2-40B4-BE49-F238E27FC236}">
                  <a16:creationId xmlns:a16="http://schemas.microsoft.com/office/drawing/2014/main" xmlns="" id="{BDB4BBA6-A99D-1A4A-92E3-C41AF3113B06}"/>
                </a:ext>
              </a:extLst>
            </p:cNvPr>
            <p:cNvSpPr/>
            <p:nvPr/>
          </p:nvSpPr>
          <p:spPr>
            <a:xfrm>
              <a:off x="8492324" y="5025370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42" name="Grupa 41">
            <a:extLst>
              <a:ext uri="{FF2B5EF4-FFF2-40B4-BE49-F238E27FC236}">
                <a16:creationId xmlns:a16="http://schemas.microsoft.com/office/drawing/2014/main" xmlns="" id="{4E2B69F8-2C5E-0B45-BF3B-F79518825779}"/>
              </a:ext>
            </a:extLst>
          </p:cNvPr>
          <p:cNvGrpSpPr/>
          <p:nvPr/>
        </p:nvGrpSpPr>
        <p:grpSpPr>
          <a:xfrm>
            <a:off x="241967" y="80211"/>
            <a:ext cx="5602705" cy="780401"/>
            <a:chOff x="241967" y="80211"/>
            <a:chExt cx="5602705" cy="780401"/>
          </a:xfrm>
        </p:grpSpPr>
        <p:sp>
          <p:nvSpPr>
            <p:cNvPr id="43" name="Zaokrąglony prostokąt 42">
              <a:extLst>
                <a:ext uri="{FF2B5EF4-FFF2-40B4-BE49-F238E27FC236}">
                  <a16:creationId xmlns:a16="http://schemas.microsoft.com/office/drawing/2014/main" xmlns="" id="{39BC4151-DAAC-ED4D-8192-0A5579B3B999}"/>
                </a:ext>
              </a:extLst>
            </p:cNvPr>
            <p:cNvSpPr/>
            <p:nvPr/>
          </p:nvSpPr>
          <p:spPr>
            <a:xfrm>
              <a:off x="241967" y="80211"/>
              <a:ext cx="5602705" cy="780401"/>
            </a:xfrm>
            <a:prstGeom prst="roundRect">
              <a:avLst>
                <a:gd name="adj" fmla="val 65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21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45" name="Tytuł 2">
              <a:extLst>
                <a:ext uri="{FF2B5EF4-FFF2-40B4-BE49-F238E27FC236}">
                  <a16:creationId xmlns:a16="http://schemas.microsoft.com/office/drawing/2014/main" xmlns="" id="{E36CD47C-9458-9143-AF35-ABCDA3DF3CB1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17756"/>
              <a:ext cx="5227053" cy="68411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lang="pl-PL" sz="2000" b="1" kern="1200" cap="all" normalizeH="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l-PL" cap="none" dirty="0">
                  <a:latin typeface="Montserrat" pitchFamily="2" charset="0"/>
                </a:rPr>
                <a:t>Historia rozwoju </a:t>
              </a:r>
              <a:r>
                <a:rPr lang="pl-PL" cap="none" dirty="0" err="1">
                  <a:latin typeface="Montserrat" pitchFamily="2" charset="0"/>
                </a:rPr>
                <a:t>Comarch</a:t>
              </a:r>
              <a:r>
                <a:rPr lang="pl-PL" cap="none" dirty="0">
                  <a:latin typeface="Montserrat" pitchFamily="2" charset="0"/>
                </a:rPr>
                <a:t> 1999-2018 </a:t>
              </a:r>
              <a:br>
                <a:rPr lang="pl-PL" cap="none" dirty="0">
                  <a:latin typeface="Montserrat" pitchFamily="2" charset="0"/>
                </a:rPr>
              </a:br>
              <a:r>
                <a:rPr lang="pl-PL" cap="none" dirty="0">
                  <a:solidFill>
                    <a:schemeClr val="accent3"/>
                  </a:solidFill>
                  <a:latin typeface="Montserrat" pitchFamily="2" charset="0"/>
                </a:rPr>
                <a:t>Wejście na rynki międzynarodowe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552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">
        <p:fade/>
      </p:transition>
    </mc:Choice>
    <mc:Fallback xmlns="">
      <p:transition spd="med" advClick="0" advTm="4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BF2EA1F-9296-684A-BBE6-C690F8E027B2}"/>
              </a:ext>
            </a:extLst>
          </p:cNvPr>
          <p:cNvSpPr/>
          <p:nvPr/>
        </p:nvSpPr>
        <p:spPr>
          <a:xfrm>
            <a:off x="0" y="4747532"/>
            <a:ext cx="9142676" cy="408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F27624-7FEE-9F41-B1D2-EC43738ABF31}"/>
              </a:ext>
            </a:extLst>
          </p:cNvPr>
          <p:cNvSpPr txBox="1"/>
          <p:nvPr/>
        </p:nvSpPr>
        <p:spPr>
          <a:xfrm>
            <a:off x="1880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096B9FED-885B-0242-AF5E-CF2EF7E8B2EA}"/>
              </a:ext>
            </a:extLst>
          </p:cNvPr>
          <p:cNvSpPr txBox="1"/>
          <p:nvPr/>
        </p:nvSpPr>
        <p:spPr>
          <a:xfrm>
            <a:off x="724974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2004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3C74FAD8-AFC5-7A4A-A5A2-64F866946353}"/>
              </a:ext>
            </a:extLst>
          </p:cNvPr>
          <p:cNvSpPr txBox="1"/>
          <p:nvPr/>
        </p:nvSpPr>
        <p:spPr>
          <a:xfrm>
            <a:off x="126130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52DACFEC-3D1F-054C-987D-DCE9E6CDB8CE}"/>
              </a:ext>
            </a:extLst>
          </p:cNvPr>
          <p:cNvSpPr txBox="1"/>
          <p:nvPr/>
        </p:nvSpPr>
        <p:spPr>
          <a:xfrm>
            <a:off x="179980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2007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xmlns="" id="{B163B233-951F-5444-942A-9B0089CB64B2}"/>
              </a:ext>
            </a:extLst>
          </p:cNvPr>
          <p:cNvSpPr txBox="1"/>
          <p:nvPr/>
        </p:nvSpPr>
        <p:spPr>
          <a:xfrm>
            <a:off x="233889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2008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D5957CB4-0943-B04A-BBB8-BFA69BB82242}"/>
              </a:ext>
            </a:extLst>
          </p:cNvPr>
          <p:cNvSpPr txBox="1"/>
          <p:nvPr/>
        </p:nvSpPr>
        <p:spPr>
          <a:xfrm>
            <a:off x="287725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2009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xmlns="" id="{AB618DF7-F90C-2B45-B4F4-99224B71AD8A}"/>
              </a:ext>
            </a:extLst>
          </p:cNvPr>
          <p:cNvSpPr txBox="1"/>
          <p:nvPr/>
        </p:nvSpPr>
        <p:spPr>
          <a:xfrm>
            <a:off x="341686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0DA22D8D-43E6-6D4E-B89D-1CB6F78B3F10}"/>
              </a:ext>
            </a:extLst>
          </p:cNvPr>
          <p:cNvSpPr txBox="1"/>
          <p:nvPr/>
        </p:nvSpPr>
        <p:spPr>
          <a:xfrm>
            <a:off x="39552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2011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xmlns="" id="{09532828-7593-D349-844F-684D402CE9D4}"/>
              </a:ext>
            </a:extLst>
          </p:cNvPr>
          <p:cNvSpPr txBox="1"/>
          <p:nvPr/>
        </p:nvSpPr>
        <p:spPr>
          <a:xfrm>
            <a:off x="4494819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2012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xmlns="" id="{DD1B4B72-FDCA-B542-AAB6-5283968CFDE1}"/>
              </a:ext>
            </a:extLst>
          </p:cNvPr>
          <p:cNvSpPr txBox="1"/>
          <p:nvPr/>
        </p:nvSpPr>
        <p:spPr>
          <a:xfrm>
            <a:off x="503131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2013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xmlns="" id="{57B96A81-FA82-4F49-BDDE-A2D2D43AA5BD}"/>
              </a:ext>
            </a:extLst>
          </p:cNvPr>
          <p:cNvSpPr txBox="1"/>
          <p:nvPr/>
        </p:nvSpPr>
        <p:spPr>
          <a:xfrm>
            <a:off x="556967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2014</a:t>
            </a: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xmlns="" id="{0917F12E-328B-1E4A-B22A-02F1BA2D00C8}"/>
              </a:ext>
            </a:extLst>
          </p:cNvPr>
          <p:cNvSpPr txBox="1"/>
          <p:nvPr/>
        </p:nvSpPr>
        <p:spPr>
          <a:xfrm>
            <a:off x="610803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2015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xmlns="" id="{A757B122-BC89-C54A-B2D1-DAE98678E713}"/>
              </a:ext>
            </a:extLst>
          </p:cNvPr>
          <p:cNvSpPr txBox="1"/>
          <p:nvPr/>
        </p:nvSpPr>
        <p:spPr>
          <a:xfrm>
            <a:off x="664704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2016</a:t>
            </a:r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xmlns="" id="{76549C87-BBBF-BC42-9C47-18200FD6EB7F}"/>
              </a:ext>
            </a:extLst>
          </p:cNvPr>
          <p:cNvGrpSpPr/>
          <p:nvPr/>
        </p:nvGrpSpPr>
        <p:grpSpPr>
          <a:xfrm>
            <a:off x="5601450" y="2751893"/>
            <a:ext cx="81160" cy="81160"/>
            <a:chOff x="779134" y="514012"/>
            <a:chExt cx="281354" cy="281354"/>
          </a:xfrm>
        </p:grpSpPr>
        <p:sp>
          <p:nvSpPr>
            <p:cNvPr id="39" name="Łza 38">
              <a:extLst>
                <a:ext uri="{FF2B5EF4-FFF2-40B4-BE49-F238E27FC236}">
                  <a16:creationId xmlns:a16="http://schemas.microsoft.com/office/drawing/2014/main" xmlns="" id="{CB25467D-FA61-6B44-9F9D-413D28632C7C}"/>
                </a:ext>
              </a:extLst>
            </p:cNvPr>
            <p:cNvSpPr/>
            <p:nvPr/>
          </p:nvSpPr>
          <p:spPr>
            <a:xfrm rot="8100000">
              <a:off x="779134" y="514012"/>
              <a:ext cx="281354" cy="281354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44" name="Owal 43">
              <a:extLst>
                <a:ext uri="{FF2B5EF4-FFF2-40B4-BE49-F238E27FC236}">
                  <a16:creationId xmlns:a16="http://schemas.microsoft.com/office/drawing/2014/main" xmlns="" id="{1C7D7C59-0DAB-5A4C-A21E-540C29572696}"/>
                </a:ext>
              </a:extLst>
            </p:cNvPr>
            <p:cNvSpPr/>
            <p:nvPr/>
          </p:nvSpPr>
          <p:spPr>
            <a:xfrm>
              <a:off x="830534" y="565412"/>
              <a:ext cx="178554" cy="1785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sp>
        <p:nvSpPr>
          <p:cNvPr id="29" name="pole tekstowe 28">
            <a:extLst>
              <a:ext uri="{FF2B5EF4-FFF2-40B4-BE49-F238E27FC236}">
                <a16:creationId xmlns:a16="http://schemas.microsoft.com/office/drawing/2014/main" xmlns="" id="{6B85F2D3-E35A-0545-9504-B81054ED1672}"/>
              </a:ext>
            </a:extLst>
          </p:cNvPr>
          <p:cNvSpPr txBox="1"/>
          <p:nvPr/>
        </p:nvSpPr>
        <p:spPr>
          <a:xfrm>
            <a:off x="7185377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xmlns="" id="{1619FFF1-FDCE-7E4E-9AFB-E64A8C31EE0A}"/>
              </a:ext>
            </a:extLst>
          </p:cNvPr>
          <p:cNvSpPr txBox="1"/>
          <p:nvPr/>
        </p:nvSpPr>
        <p:spPr>
          <a:xfrm>
            <a:off x="4162722" y="2704446"/>
            <a:ext cx="1413843" cy="192677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r>
              <a:rPr lang="en-US" sz="800" b="1" dirty="0" err="1"/>
              <a:t>Comarch</a:t>
            </a:r>
            <a:r>
              <a:rPr lang="en-US" sz="800" b="1" dirty="0"/>
              <a:t> Saudi Arabia Co.</a:t>
            </a:r>
            <a:endParaRPr lang="pl-PL" sz="800" b="1" dirty="0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xmlns="" id="{DBD49BEF-7259-5745-8109-A71377A2075E}"/>
              </a:ext>
            </a:extLst>
          </p:cNvPr>
          <p:cNvGrpSpPr/>
          <p:nvPr/>
        </p:nvGrpSpPr>
        <p:grpSpPr>
          <a:xfrm>
            <a:off x="431757" y="5023309"/>
            <a:ext cx="8134227" cy="70641"/>
            <a:chOff x="426677" y="5023309"/>
            <a:chExt cx="8134227" cy="70641"/>
          </a:xfrm>
          <a:blipFill>
            <a:blip r:embed="rId3"/>
            <a:stretch>
              <a:fillRect/>
            </a:stretch>
          </a:blipFill>
        </p:grpSpPr>
        <p:cxnSp>
          <p:nvCxnSpPr>
            <p:cNvPr id="34" name="Łącznik prosty 33">
              <a:extLst>
                <a:ext uri="{FF2B5EF4-FFF2-40B4-BE49-F238E27FC236}">
                  <a16:creationId xmlns:a16="http://schemas.microsoft.com/office/drawing/2014/main" xmlns="" id="{3A8E072D-721F-CE4D-AAFF-9E79D5DBA234}"/>
                </a:ext>
              </a:extLst>
            </p:cNvPr>
            <p:cNvCxnSpPr>
              <a:cxnSpLocks/>
              <a:stCxn id="36" idx="6"/>
              <a:endCxn id="37" idx="2"/>
            </p:cNvCxnSpPr>
            <p:nvPr/>
          </p:nvCxnSpPr>
          <p:spPr>
            <a:xfrm>
              <a:off x="495257" y="5057599"/>
              <a:ext cx="7997067" cy="2061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wal 35">
              <a:extLst>
                <a:ext uri="{FF2B5EF4-FFF2-40B4-BE49-F238E27FC236}">
                  <a16:creationId xmlns:a16="http://schemas.microsoft.com/office/drawing/2014/main" xmlns="" id="{F1D31CA2-0F16-6D44-90D1-D88DF1FB70EF}"/>
                </a:ext>
              </a:extLst>
            </p:cNvPr>
            <p:cNvSpPr/>
            <p:nvPr/>
          </p:nvSpPr>
          <p:spPr>
            <a:xfrm>
              <a:off x="426677" y="5023309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37" name="Owal 36">
              <a:extLst>
                <a:ext uri="{FF2B5EF4-FFF2-40B4-BE49-F238E27FC236}">
                  <a16:creationId xmlns:a16="http://schemas.microsoft.com/office/drawing/2014/main" xmlns="" id="{1A2A8381-332B-8C4B-A4D4-D5E4A20FCE35}"/>
                </a:ext>
              </a:extLst>
            </p:cNvPr>
            <p:cNvSpPr/>
            <p:nvPr/>
          </p:nvSpPr>
          <p:spPr>
            <a:xfrm>
              <a:off x="8492324" y="5025370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42" name="Grupa 41">
            <a:extLst>
              <a:ext uri="{FF2B5EF4-FFF2-40B4-BE49-F238E27FC236}">
                <a16:creationId xmlns:a16="http://schemas.microsoft.com/office/drawing/2014/main" xmlns="" id="{C0838DDE-DAC6-2249-9D8D-A899D00A0361}"/>
              </a:ext>
            </a:extLst>
          </p:cNvPr>
          <p:cNvGrpSpPr/>
          <p:nvPr/>
        </p:nvGrpSpPr>
        <p:grpSpPr>
          <a:xfrm>
            <a:off x="241967" y="80211"/>
            <a:ext cx="5602705" cy="780401"/>
            <a:chOff x="241967" y="80211"/>
            <a:chExt cx="5602705" cy="780401"/>
          </a:xfrm>
        </p:grpSpPr>
        <p:sp>
          <p:nvSpPr>
            <p:cNvPr id="43" name="Zaokrąglony prostokąt 42">
              <a:extLst>
                <a:ext uri="{FF2B5EF4-FFF2-40B4-BE49-F238E27FC236}">
                  <a16:creationId xmlns:a16="http://schemas.microsoft.com/office/drawing/2014/main" xmlns="" id="{54CEB92A-F5D7-374D-BEF2-15B001052317}"/>
                </a:ext>
              </a:extLst>
            </p:cNvPr>
            <p:cNvSpPr/>
            <p:nvPr/>
          </p:nvSpPr>
          <p:spPr>
            <a:xfrm>
              <a:off x="241967" y="80211"/>
              <a:ext cx="5602705" cy="780401"/>
            </a:xfrm>
            <a:prstGeom prst="roundRect">
              <a:avLst>
                <a:gd name="adj" fmla="val 65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21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46" name="Tytuł 2">
              <a:extLst>
                <a:ext uri="{FF2B5EF4-FFF2-40B4-BE49-F238E27FC236}">
                  <a16:creationId xmlns:a16="http://schemas.microsoft.com/office/drawing/2014/main" xmlns="" id="{C844D2F0-CC7A-9A45-9041-0CB03BA2D4B6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17756"/>
              <a:ext cx="5227053" cy="68411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lang="pl-PL" sz="2000" b="1" kern="1200" cap="all" normalizeH="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l-PL" cap="none" dirty="0">
                  <a:latin typeface="Montserrat" pitchFamily="2" charset="0"/>
                </a:rPr>
                <a:t>Historia rozwoju </a:t>
              </a:r>
              <a:r>
                <a:rPr lang="pl-PL" cap="none" dirty="0" err="1">
                  <a:latin typeface="Montserrat" pitchFamily="2" charset="0"/>
                </a:rPr>
                <a:t>Comarch</a:t>
              </a:r>
              <a:r>
                <a:rPr lang="pl-PL" cap="none" dirty="0">
                  <a:latin typeface="Montserrat" pitchFamily="2" charset="0"/>
                </a:rPr>
                <a:t> 1999-2018 </a:t>
              </a:r>
              <a:br>
                <a:rPr lang="pl-PL" cap="none" dirty="0">
                  <a:latin typeface="Montserrat" pitchFamily="2" charset="0"/>
                </a:rPr>
              </a:br>
              <a:r>
                <a:rPr lang="pl-PL" cap="none" dirty="0">
                  <a:solidFill>
                    <a:schemeClr val="accent3"/>
                  </a:solidFill>
                  <a:latin typeface="Montserrat" pitchFamily="2" charset="0"/>
                </a:rPr>
                <a:t>Wejście na rynki międzynarodowe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325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">
        <p:fade/>
      </p:transition>
    </mc:Choice>
    <mc:Fallback xmlns="">
      <p:transition spd="med" advClick="0" advTm="4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BF2EA1F-9296-684A-BBE6-C690F8E027B2}"/>
              </a:ext>
            </a:extLst>
          </p:cNvPr>
          <p:cNvSpPr/>
          <p:nvPr/>
        </p:nvSpPr>
        <p:spPr>
          <a:xfrm>
            <a:off x="0" y="4747532"/>
            <a:ext cx="9142676" cy="408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F27624-7FEE-9F41-B1D2-EC43738ABF31}"/>
              </a:ext>
            </a:extLst>
          </p:cNvPr>
          <p:cNvSpPr txBox="1"/>
          <p:nvPr/>
        </p:nvSpPr>
        <p:spPr>
          <a:xfrm>
            <a:off x="1880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096B9FED-885B-0242-AF5E-CF2EF7E8B2EA}"/>
              </a:ext>
            </a:extLst>
          </p:cNvPr>
          <p:cNvSpPr txBox="1"/>
          <p:nvPr/>
        </p:nvSpPr>
        <p:spPr>
          <a:xfrm>
            <a:off x="724974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2004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3C74FAD8-AFC5-7A4A-A5A2-64F866946353}"/>
              </a:ext>
            </a:extLst>
          </p:cNvPr>
          <p:cNvSpPr txBox="1"/>
          <p:nvPr/>
        </p:nvSpPr>
        <p:spPr>
          <a:xfrm>
            <a:off x="126130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52DACFEC-3D1F-054C-987D-DCE9E6CDB8CE}"/>
              </a:ext>
            </a:extLst>
          </p:cNvPr>
          <p:cNvSpPr txBox="1"/>
          <p:nvPr/>
        </p:nvSpPr>
        <p:spPr>
          <a:xfrm>
            <a:off x="179980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2007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xmlns="" id="{B163B233-951F-5444-942A-9B0089CB64B2}"/>
              </a:ext>
            </a:extLst>
          </p:cNvPr>
          <p:cNvSpPr txBox="1"/>
          <p:nvPr/>
        </p:nvSpPr>
        <p:spPr>
          <a:xfrm>
            <a:off x="233889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2008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D5957CB4-0943-B04A-BBB8-BFA69BB82242}"/>
              </a:ext>
            </a:extLst>
          </p:cNvPr>
          <p:cNvSpPr txBox="1"/>
          <p:nvPr/>
        </p:nvSpPr>
        <p:spPr>
          <a:xfrm>
            <a:off x="287725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2009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xmlns="" id="{AB618DF7-F90C-2B45-B4F4-99224B71AD8A}"/>
              </a:ext>
            </a:extLst>
          </p:cNvPr>
          <p:cNvSpPr txBox="1"/>
          <p:nvPr/>
        </p:nvSpPr>
        <p:spPr>
          <a:xfrm>
            <a:off x="341686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0DA22D8D-43E6-6D4E-B89D-1CB6F78B3F10}"/>
              </a:ext>
            </a:extLst>
          </p:cNvPr>
          <p:cNvSpPr txBox="1"/>
          <p:nvPr/>
        </p:nvSpPr>
        <p:spPr>
          <a:xfrm>
            <a:off x="39552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2011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xmlns="" id="{09532828-7593-D349-844F-684D402CE9D4}"/>
              </a:ext>
            </a:extLst>
          </p:cNvPr>
          <p:cNvSpPr txBox="1"/>
          <p:nvPr/>
        </p:nvSpPr>
        <p:spPr>
          <a:xfrm>
            <a:off x="4494819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2012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xmlns="" id="{DD1B4B72-FDCA-B542-AAB6-5283968CFDE1}"/>
              </a:ext>
            </a:extLst>
          </p:cNvPr>
          <p:cNvSpPr txBox="1"/>
          <p:nvPr/>
        </p:nvSpPr>
        <p:spPr>
          <a:xfrm>
            <a:off x="503131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2013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xmlns="" id="{57B96A81-FA82-4F49-BDDE-A2D2D43AA5BD}"/>
              </a:ext>
            </a:extLst>
          </p:cNvPr>
          <p:cNvSpPr txBox="1"/>
          <p:nvPr/>
        </p:nvSpPr>
        <p:spPr>
          <a:xfrm>
            <a:off x="556967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2014</a:t>
            </a: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xmlns="" id="{0917F12E-328B-1E4A-B22A-02F1BA2D00C8}"/>
              </a:ext>
            </a:extLst>
          </p:cNvPr>
          <p:cNvSpPr txBox="1"/>
          <p:nvPr/>
        </p:nvSpPr>
        <p:spPr>
          <a:xfrm>
            <a:off x="610803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2015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xmlns="" id="{A757B122-BC89-C54A-B2D1-DAE98678E713}"/>
              </a:ext>
            </a:extLst>
          </p:cNvPr>
          <p:cNvSpPr txBox="1"/>
          <p:nvPr/>
        </p:nvSpPr>
        <p:spPr>
          <a:xfrm>
            <a:off x="664704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xmlns="" id="{6B85F2D3-E35A-0545-9504-B81054ED1672}"/>
              </a:ext>
            </a:extLst>
          </p:cNvPr>
          <p:cNvSpPr txBox="1"/>
          <p:nvPr/>
        </p:nvSpPr>
        <p:spPr>
          <a:xfrm>
            <a:off x="7185377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xmlns="" id="{F94BD968-6B45-F040-BEF3-53538478C0DF}"/>
              </a:ext>
            </a:extLst>
          </p:cNvPr>
          <p:cNvSpPr txBox="1"/>
          <p:nvPr/>
        </p:nvSpPr>
        <p:spPr>
          <a:xfrm>
            <a:off x="7011837" y="2326227"/>
            <a:ext cx="1083536" cy="192677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r>
              <a:rPr lang="en-US" sz="800" b="1" dirty="0" err="1"/>
              <a:t>Comarch</a:t>
            </a:r>
            <a:r>
              <a:rPr lang="en-US" sz="800" b="1" dirty="0"/>
              <a:t> Japan KK</a:t>
            </a:r>
            <a:endParaRPr lang="pl-PL" sz="800" b="1" dirty="0"/>
          </a:p>
        </p:txBody>
      </p:sp>
      <p:grpSp>
        <p:nvGrpSpPr>
          <p:cNvPr id="42" name="Grupa 41">
            <a:extLst>
              <a:ext uri="{FF2B5EF4-FFF2-40B4-BE49-F238E27FC236}">
                <a16:creationId xmlns:a16="http://schemas.microsoft.com/office/drawing/2014/main" xmlns="" id="{AC84D8A4-042E-2E4F-8469-6E768713AA49}"/>
              </a:ext>
            </a:extLst>
          </p:cNvPr>
          <p:cNvGrpSpPr/>
          <p:nvPr/>
        </p:nvGrpSpPr>
        <p:grpSpPr>
          <a:xfrm>
            <a:off x="8112182" y="2381986"/>
            <a:ext cx="81160" cy="81160"/>
            <a:chOff x="779134" y="514012"/>
            <a:chExt cx="281354" cy="281354"/>
          </a:xfrm>
        </p:grpSpPr>
        <p:sp>
          <p:nvSpPr>
            <p:cNvPr id="43" name="Łza 42">
              <a:extLst>
                <a:ext uri="{FF2B5EF4-FFF2-40B4-BE49-F238E27FC236}">
                  <a16:creationId xmlns:a16="http://schemas.microsoft.com/office/drawing/2014/main" xmlns="" id="{F95C41F6-C452-8B48-8E94-A57B0C230968}"/>
                </a:ext>
              </a:extLst>
            </p:cNvPr>
            <p:cNvSpPr/>
            <p:nvPr/>
          </p:nvSpPr>
          <p:spPr>
            <a:xfrm rot="8100000">
              <a:off x="779134" y="514012"/>
              <a:ext cx="281354" cy="281354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45" name="Owal 44">
              <a:extLst>
                <a:ext uri="{FF2B5EF4-FFF2-40B4-BE49-F238E27FC236}">
                  <a16:creationId xmlns:a16="http://schemas.microsoft.com/office/drawing/2014/main" xmlns="" id="{9E49C339-DE96-B54B-91AE-E638571ED800}"/>
                </a:ext>
              </a:extLst>
            </p:cNvPr>
            <p:cNvSpPr/>
            <p:nvPr/>
          </p:nvSpPr>
          <p:spPr>
            <a:xfrm>
              <a:off x="830534" y="565412"/>
              <a:ext cx="178554" cy="1785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0" name="Grupa 29">
            <a:extLst>
              <a:ext uri="{FF2B5EF4-FFF2-40B4-BE49-F238E27FC236}">
                <a16:creationId xmlns:a16="http://schemas.microsoft.com/office/drawing/2014/main" xmlns="" id="{4D1D8BB3-155F-7748-9339-306BC353B471}"/>
              </a:ext>
            </a:extLst>
          </p:cNvPr>
          <p:cNvGrpSpPr/>
          <p:nvPr/>
        </p:nvGrpSpPr>
        <p:grpSpPr>
          <a:xfrm>
            <a:off x="431757" y="5023309"/>
            <a:ext cx="8134227" cy="70641"/>
            <a:chOff x="426677" y="5023309"/>
            <a:chExt cx="8134227" cy="70641"/>
          </a:xfrm>
          <a:blipFill>
            <a:blip r:embed="rId3"/>
            <a:stretch>
              <a:fillRect/>
            </a:stretch>
          </a:blipFill>
        </p:grpSpPr>
        <p:cxnSp>
          <p:nvCxnSpPr>
            <p:cNvPr id="34" name="Łącznik prosty 33">
              <a:extLst>
                <a:ext uri="{FF2B5EF4-FFF2-40B4-BE49-F238E27FC236}">
                  <a16:creationId xmlns:a16="http://schemas.microsoft.com/office/drawing/2014/main" xmlns="" id="{5365D8A0-D555-3845-A75F-A6E41DB614CA}"/>
                </a:ext>
              </a:extLst>
            </p:cNvPr>
            <p:cNvCxnSpPr>
              <a:cxnSpLocks/>
              <a:stCxn id="36" idx="6"/>
              <a:endCxn id="38" idx="2"/>
            </p:cNvCxnSpPr>
            <p:nvPr/>
          </p:nvCxnSpPr>
          <p:spPr>
            <a:xfrm>
              <a:off x="495257" y="5057599"/>
              <a:ext cx="7997067" cy="2061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wal 35">
              <a:extLst>
                <a:ext uri="{FF2B5EF4-FFF2-40B4-BE49-F238E27FC236}">
                  <a16:creationId xmlns:a16="http://schemas.microsoft.com/office/drawing/2014/main" xmlns="" id="{7BB26162-BC8C-E24E-A6FA-5738CB09A1B2}"/>
                </a:ext>
              </a:extLst>
            </p:cNvPr>
            <p:cNvSpPr/>
            <p:nvPr/>
          </p:nvSpPr>
          <p:spPr>
            <a:xfrm>
              <a:off x="426677" y="5023309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38" name="Owal 37">
              <a:extLst>
                <a:ext uri="{FF2B5EF4-FFF2-40B4-BE49-F238E27FC236}">
                  <a16:creationId xmlns:a16="http://schemas.microsoft.com/office/drawing/2014/main" xmlns="" id="{48688150-11CB-6D40-8166-D6BE505F8251}"/>
                </a:ext>
              </a:extLst>
            </p:cNvPr>
            <p:cNvSpPr/>
            <p:nvPr/>
          </p:nvSpPr>
          <p:spPr>
            <a:xfrm>
              <a:off x="8492324" y="5025370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9" name="Grupa 38">
            <a:extLst>
              <a:ext uri="{FF2B5EF4-FFF2-40B4-BE49-F238E27FC236}">
                <a16:creationId xmlns:a16="http://schemas.microsoft.com/office/drawing/2014/main" xmlns="" id="{5EE5108C-9B29-2D46-A36F-AA4C4FEA5CF3}"/>
              </a:ext>
            </a:extLst>
          </p:cNvPr>
          <p:cNvGrpSpPr/>
          <p:nvPr/>
        </p:nvGrpSpPr>
        <p:grpSpPr>
          <a:xfrm>
            <a:off x="241967" y="80211"/>
            <a:ext cx="5602705" cy="780401"/>
            <a:chOff x="241967" y="80211"/>
            <a:chExt cx="5602705" cy="780401"/>
          </a:xfrm>
        </p:grpSpPr>
        <p:sp>
          <p:nvSpPr>
            <p:cNvPr id="41" name="Zaokrąglony prostokąt 40">
              <a:extLst>
                <a:ext uri="{FF2B5EF4-FFF2-40B4-BE49-F238E27FC236}">
                  <a16:creationId xmlns:a16="http://schemas.microsoft.com/office/drawing/2014/main" xmlns="" id="{90EBF4E1-A975-2242-88F3-28E9253306F3}"/>
                </a:ext>
              </a:extLst>
            </p:cNvPr>
            <p:cNvSpPr/>
            <p:nvPr/>
          </p:nvSpPr>
          <p:spPr>
            <a:xfrm>
              <a:off x="241967" y="80211"/>
              <a:ext cx="5602705" cy="780401"/>
            </a:xfrm>
            <a:prstGeom prst="roundRect">
              <a:avLst>
                <a:gd name="adj" fmla="val 65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21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44" name="Tytuł 2">
              <a:extLst>
                <a:ext uri="{FF2B5EF4-FFF2-40B4-BE49-F238E27FC236}">
                  <a16:creationId xmlns:a16="http://schemas.microsoft.com/office/drawing/2014/main" xmlns="" id="{797BBC44-ECDA-D342-BCCC-0AA13E743BF8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17756"/>
              <a:ext cx="5227053" cy="68411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lang="pl-PL" sz="2000" b="1" kern="1200" cap="all" normalizeH="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l-PL" cap="none" dirty="0">
                  <a:latin typeface="Montserrat" pitchFamily="2" charset="0"/>
                </a:rPr>
                <a:t>Historia rozwoju </a:t>
              </a:r>
              <a:r>
                <a:rPr lang="pl-PL" cap="none" dirty="0" err="1">
                  <a:latin typeface="Montserrat" pitchFamily="2" charset="0"/>
                </a:rPr>
                <a:t>Comarch</a:t>
              </a:r>
              <a:r>
                <a:rPr lang="pl-PL" cap="none" dirty="0">
                  <a:latin typeface="Montserrat" pitchFamily="2" charset="0"/>
                </a:rPr>
                <a:t> 1999-2018 </a:t>
              </a:r>
              <a:br>
                <a:rPr lang="pl-PL" cap="none" dirty="0">
                  <a:latin typeface="Montserrat" pitchFamily="2" charset="0"/>
                </a:rPr>
              </a:br>
              <a:r>
                <a:rPr lang="pl-PL" cap="none" dirty="0">
                  <a:solidFill>
                    <a:schemeClr val="accent3"/>
                  </a:solidFill>
                  <a:latin typeface="Montserrat" pitchFamily="2" charset="0"/>
                </a:rPr>
                <a:t>Wejście na rynki międzynarodowe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462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">
        <p:fade/>
      </p:transition>
    </mc:Choice>
    <mc:Fallback xmlns="">
      <p:transition spd="med" advClick="0" advTm="4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BF2EA1F-9296-684A-BBE6-C690F8E027B2}"/>
              </a:ext>
            </a:extLst>
          </p:cNvPr>
          <p:cNvSpPr/>
          <p:nvPr/>
        </p:nvSpPr>
        <p:spPr>
          <a:xfrm>
            <a:off x="0" y="4747532"/>
            <a:ext cx="9142676" cy="408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F27624-7FEE-9F41-B1D2-EC43738ABF31}"/>
              </a:ext>
            </a:extLst>
          </p:cNvPr>
          <p:cNvSpPr txBox="1"/>
          <p:nvPr/>
        </p:nvSpPr>
        <p:spPr>
          <a:xfrm>
            <a:off x="1880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096B9FED-885B-0242-AF5E-CF2EF7E8B2EA}"/>
              </a:ext>
            </a:extLst>
          </p:cNvPr>
          <p:cNvSpPr txBox="1"/>
          <p:nvPr/>
        </p:nvSpPr>
        <p:spPr>
          <a:xfrm>
            <a:off x="724974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2004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3C74FAD8-AFC5-7A4A-A5A2-64F866946353}"/>
              </a:ext>
            </a:extLst>
          </p:cNvPr>
          <p:cNvSpPr txBox="1"/>
          <p:nvPr/>
        </p:nvSpPr>
        <p:spPr>
          <a:xfrm>
            <a:off x="126130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52DACFEC-3D1F-054C-987D-DCE9E6CDB8CE}"/>
              </a:ext>
            </a:extLst>
          </p:cNvPr>
          <p:cNvSpPr txBox="1"/>
          <p:nvPr/>
        </p:nvSpPr>
        <p:spPr>
          <a:xfrm>
            <a:off x="179980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2007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xmlns="" id="{B163B233-951F-5444-942A-9B0089CB64B2}"/>
              </a:ext>
            </a:extLst>
          </p:cNvPr>
          <p:cNvSpPr txBox="1"/>
          <p:nvPr/>
        </p:nvSpPr>
        <p:spPr>
          <a:xfrm>
            <a:off x="233889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2008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D5957CB4-0943-B04A-BBB8-BFA69BB82242}"/>
              </a:ext>
            </a:extLst>
          </p:cNvPr>
          <p:cNvSpPr txBox="1"/>
          <p:nvPr/>
        </p:nvSpPr>
        <p:spPr>
          <a:xfrm>
            <a:off x="287725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2009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xmlns="" id="{AB618DF7-F90C-2B45-B4F4-99224B71AD8A}"/>
              </a:ext>
            </a:extLst>
          </p:cNvPr>
          <p:cNvSpPr txBox="1"/>
          <p:nvPr/>
        </p:nvSpPr>
        <p:spPr>
          <a:xfrm>
            <a:off x="341686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0DA22D8D-43E6-6D4E-B89D-1CB6F78B3F10}"/>
              </a:ext>
            </a:extLst>
          </p:cNvPr>
          <p:cNvSpPr txBox="1"/>
          <p:nvPr/>
        </p:nvSpPr>
        <p:spPr>
          <a:xfrm>
            <a:off x="39552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2011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xmlns="" id="{09532828-7593-D349-844F-684D402CE9D4}"/>
              </a:ext>
            </a:extLst>
          </p:cNvPr>
          <p:cNvSpPr txBox="1"/>
          <p:nvPr/>
        </p:nvSpPr>
        <p:spPr>
          <a:xfrm>
            <a:off x="4494819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2012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xmlns="" id="{DD1B4B72-FDCA-B542-AAB6-5283968CFDE1}"/>
              </a:ext>
            </a:extLst>
          </p:cNvPr>
          <p:cNvSpPr txBox="1"/>
          <p:nvPr/>
        </p:nvSpPr>
        <p:spPr>
          <a:xfrm>
            <a:off x="503131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2013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xmlns="" id="{57B96A81-FA82-4F49-BDDE-A2D2D43AA5BD}"/>
              </a:ext>
            </a:extLst>
          </p:cNvPr>
          <p:cNvSpPr txBox="1"/>
          <p:nvPr/>
        </p:nvSpPr>
        <p:spPr>
          <a:xfrm>
            <a:off x="556967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2014</a:t>
            </a: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xmlns="" id="{0917F12E-328B-1E4A-B22A-02F1BA2D00C8}"/>
              </a:ext>
            </a:extLst>
          </p:cNvPr>
          <p:cNvSpPr txBox="1"/>
          <p:nvPr/>
        </p:nvSpPr>
        <p:spPr>
          <a:xfrm>
            <a:off x="610803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2015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xmlns="" id="{A757B122-BC89-C54A-B2D1-DAE98678E713}"/>
              </a:ext>
            </a:extLst>
          </p:cNvPr>
          <p:cNvSpPr txBox="1"/>
          <p:nvPr/>
        </p:nvSpPr>
        <p:spPr>
          <a:xfrm>
            <a:off x="664704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xmlns="" id="{6B85F2D3-E35A-0545-9504-B81054ED1672}"/>
              </a:ext>
            </a:extLst>
          </p:cNvPr>
          <p:cNvSpPr txBox="1"/>
          <p:nvPr/>
        </p:nvSpPr>
        <p:spPr>
          <a:xfrm>
            <a:off x="7185377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2017</a:t>
            </a:r>
          </a:p>
        </p:txBody>
      </p:sp>
      <p:grpSp>
        <p:nvGrpSpPr>
          <p:cNvPr id="42" name="Grupa 41">
            <a:extLst>
              <a:ext uri="{FF2B5EF4-FFF2-40B4-BE49-F238E27FC236}">
                <a16:creationId xmlns:a16="http://schemas.microsoft.com/office/drawing/2014/main" xmlns="" id="{AC84D8A4-042E-2E4F-8469-6E768713AA49}"/>
              </a:ext>
            </a:extLst>
          </p:cNvPr>
          <p:cNvGrpSpPr/>
          <p:nvPr/>
        </p:nvGrpSpPr>
        <p:grpSpPr>
          <a:xfrm>
            <a:off x="1643162" y="2882125"/>
            <a:ext cx="81160" cy="81160"/>
            <a:chOff x="779134" y="514012"/>
            <a:chExt cx="281354" cy="281354"/>
          </a:xfrm>
        </p:grpSpPr>
        <p:sp>
          <p:nvSpPr>
            <p:cNvPr id="43" name="Łza 42">
              <a:extLst>
                <a:ext uri="{FF2B5EF4-FFF2-40B4-BE49-F238E27FC236}">
                  <a16:creationId xmlns:a16="http://schemas.microsoft.com/office/drawing/2014/main" xmlns="" id="{F95C41F6-C452-8B48-8E94-A57B0C230968}"/>
                </a:ext>
              </a:extLst>
            </p:cNvPr>
            <p:cNvSpPr/>
            <p:nvPr/>
          </p:nvSpPr>
          <p:spPr>
            <a:xfrm rot="8100000">
              <a:off x="779134" y="514012"/>
              <a:ext cx="281354" cy="281354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45" name="Owal 44">
              <a:extLst>
                <a:ext uri="{FF2B5EF4-FFF2-40B4-BE49-F238E27FC236}">
                  <a16:creationId xmlns:a16="http://schemas.microsoft.com/office/drawing/2014/main" xmlns="" id="{9E49C339-DE96-B54B-91AE-E638571ED800}"/>
                </a:ext>
              </a:extLst>
            </p:cNvPr>
            <p:cNvSpPr/>
            <p:nvPr/>
          </p:nvSpPr>
          <p:spPr>
            <a:xfrm>
              <a:off x="830534" y="565412"/>
              <a:ext cx="178554" cy="1785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sp>
        <p:nvSpPr>
          <p:cNvPr id="30" name="pole tekstowe 29">
            <a:extLst>
              <a:ext uri="{FF2B5EF4-FFF2-40B4-BE49-F238E27FC236}">
                <a16:creationId xmlns:a16="http://schemas.microsoft.com/office/drawing/2014/main" xmlns="" id="{BDF6F34C-43B7-494A-9A95-19BC58DFF9FC}"/>
              </a:ext>
            </a:extLst>
          </p:cNvPr>
          <p:cNvSpPr txBox="1"/>
          <p:nvPr/>
        </p:nvSpPr>
        <p:spPr>
          <a:xfrm>
            <a:off x="7723737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xmlns="" id="{E07D3563-F8AD-E746-8947-4655BB9F40D7}"/>
              </a:ext>
            </a:extLst>
          </p:cNvPr>
          <p:cNvSpPr txBox="1"/>
          <p:nvPr/>
        </p:nvSpPr>
        <p:spPr>
          <a:xfrm flipH="1">
            <a:off x="1772767" y="2826366"/>
            <a:ext cx="1511234" cy="192677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pPr algn="r"/>
            <a:r>
              <a:rPr lang="es-ES" sz="800" b="1" dirty="0"/>
              <a:t>Comarch Mexico S.A. DE C.V</a:t>
            </a:r>
            <a:endParaRPr lang="pl-PL" sz="800" b="1" dirty="0"/>
          </a:p>
        </p:txBody>
      </p:sp>
      <p:grpSp>
        <p:nvGrpSpPr>
          <p:cNvPr id="34" name="Grupa 33">
            <a:extLst>
              <a:ext uri="{FF2B5EF4-FFF2-40B4-BE49-F238E27FC236}">
                <a16:creationId xmlns:a16="http://schemas.microsoft.com/office/drawing/2014/main" xmlns="" id="{DEC6DE52-71D0-7E41-83FE-7A10D268F02F}"/>
              </a:ext>
            </a:extLst>
          </p:cNvPr>
          <p:cNvGrpSpPr/>
          <p:nvPr/>
        </p:nvGrpSpPr>
        <p:grpSpPr>
          <a:xfrm>
            <a:off x="431757" y="5023309"/>
            <a:ext cx="8134227" cy="70641"/>
            <a:chOff x="426677" y="5023309"/>
            <a:chExt cx="8134227" cy="70641"/>
          </a:xfrm>
          <a:blipFill>
            <a:blip r:embed="rId3"/>
            <a:stretch>
              <a:fillRect/>
            </a:stretch>
          </a:blipFill>
        </p:grpSpPr>
        <p:cxnSp>
          <p:nvCxnSpPr>
            <p:cNvPr id="36" name="Łącznik prosty 35">
              <a:extLst>
                <a:ext uri="{FF2B5EF4-FFF2-40B4-BE49-F238E27FC236}">
                  <a16:creationId xmlns:a16="http://schemas.microsoft.com/office/drawing/2014/main" xmlns="" id="{8DEDC231-010F-5742-92BD-2365223F29D9}"/>
                </a:ext>
              </a:extLst>
            </p:cNvPr>
            <p:cNvCxnSpPr>
              <a:cxnSpLocks/>
              <a:stCxn id="37" idx="6"/>
              <a:endCxn id="38" idx="2"/>
            </p:cNvCxnSpPr>
            <p:nvPr/>
          </p:nvCxnSpPr>
          <p:spPr>
            <a:xfrm>
              <a:off x="495257" y="5057599"/>
              <a:ext cx="7997067" cy="2061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wal 36">
              <a:extLst>
                <a:ext uri="{FF2B5EF4-FFF2-40B4-BE49-F238E27FC236}">
                  <a16:creationId xmlns:a16="http://schemas.microsoft.com/office/drawing/2014/main" xmlns="" id="{47E72E81-00CC-FE4A-A407-8318CA4CC891}"/>
                </a:ext>
              </a:extLst>
            </p:cNvPr>
            <p:cNvSpPr/>
            <p:nvPr/>
          </p:nvSpPr>
          <p:spPr>
            <a:xfrm>
              <a:off x="426677" y="5023309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38" name="Owal 37">
              <a:extLst>
                <a:ext uri="{FF2B5EF4-FFF2-40B4-BE49-F238E27FC236}">
                  <a16:creationId xmlns:a16="http://schemas.microsoft.com/office/drawing/2014/main" xmlns="" id="{3D105121-308E-CB40-80F9-B9D064961537}"/>
                </a:ext>
              </a:extLst>
            </p:cNvPr>
            <p:cNvSpPr/>
            <p:nvPr/>
          </p:nvSpPr>
          <p:spPr>
            <a:xfrm>
              <a:off x="8492324" y="5025370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41" name="Grupa 40">
            <a:extLst>
              <a:ext uri="{FF2B5EF4-FFF2-40B4-BE49-F238E27FC236}">
                <a16:creationId xmlns:a16="http://schemas.microsoft.com/office/drawing/2014/main" xmlns="" id="{00346978-AABA-1247-BB02-CDED705F2FC6}"/>
              </a:ext>
            </a:extLst>
          </p:cNvPr>
          <p:cNvGrpSpPr/>
          <p:nvPr/>
        </p:nvGrpSpPr>
        <p:grpSpPr>
          <a:xfrm>
            <a:off x="241967" y="80211"/>
            <a:ext cx="5602705" cy="780401"/>
            <a:chOff x="241967" y="80211"/>
            <a:chExt cx="5602705" cy="780401"/>
          </a:xfrm>
        </p:grpSpPr>
        <p:sp>
          <p:nvSpPr>
            <p:cNvPr id="44" name="Zaokrąglony prostokąt 43">
              <a:extLst>
                <a:ext uri="{FF2B5EF4-FFF2-40B4-BE49-F238E27FC236}">
                  <a16:creationId xmlns:a16="http://schemas.microsoft.com/office/drawing/2014/main" xmlns="" id="{2BCC074C-3FC8-774B-84F7-4BF9B2D93C60}"/>
                </a:ext>
              </a:extLst>
            </p:cNvPr>
            <p:cNvSpPr/>
            <p:nvPr/>
          </p:nvSpPr>
          <p:spPr>
            <a:xfrm>
              <a:off x="241967" y="80211"/>
              <a:ext cx="5602705" cy="780401"/>
            </a:xfrm>
            <a:prstGeom prst="roundRect">
              <a:avLst>
                <a:gd name="adj" fmla="val 65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21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47" name="Tytuł 2">
              <a:extLst>
                <a:ext uri="{FF2B5EF4-FFF2-40B4-BE49-F238E27FC236}">
                  <a16:creationId xmlns:a16="http://schemas.microsoft.com/office/drawing/2014/main" xmlns="" id="{A56045C1-7EF6-964C-8BEF-FDB105C5A305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17756"/>
              <a:ext cx="5227053" cy="68411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lang="pl-PL" sz="2000" b="1" kern="1200" cap="all" normalizeH="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l-PL" cap="none" dirty="0">
                  <a:latin typeface="Montserrat" pitchFamily="2" charset="0"/>
                </a:rPr>
                <a:t>Historia rozwoju </a:t>
              </a:r>
              <a:r>
                <a:rPr lang="pl-PL" cap="none" dirty="0" err="1">
                  <a:latin typeface="Montserrat" pitchFamily="2" charset="0"/>
                </a:rPr>
                <a:t>Comarch</a:t>
              </a:r>
              <a:r>
                <a:rPr lang="pl-PL" cap="none" dirty="0">
                  <a:latin typeface="Montserrat" pitchFamily="2" charset="0"/>
                </a:rPr>
                <a:t> 1999-2018 </a:t>
              </a:r>
              <a:br>
                <a:rPr lang="pl-PL" cap="none" dirty="0">
                  <a:latin typeface="Montserrat" pitchFamily="2" charset="0"/>
                </a:rPr>
              </a:br>
              <a:r>
                <a:rPr lang="pl-PL" cap="none" dirty="0">
                  <a:solidFill>
                    <a:schemeClr val="accent3"/>
                  </a:solidFill>
                  <a:latin typeface="Montserrat" pitchFamily="2" charset="0"/>
                </a:rPr>
                <a:t>Wejście na rynki międzynarodowe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383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">
        <p:fade/>
      </p:transition>
    </mc:Choice>
    <mc:Fallback xmlns="">
      <p:transition spd="med" advClick="0" advTm="4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BF2EA1F-9296-684A-BBE6-C690F8E027B2}"/>
              </a:ext>
            </a:extLst>
          </p:cNvPr>
          <p:cNvSpPr/>
          <p:nvPr/>
        </p:nvSpPr>
        <p:spPr>
          <a:xfrm>
            <a:off x="0" y="4747532"/>
            <a:ext cx="9142676" cy="408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F27624-7FEE-9F41-B1D2-EC43738ABF31}"/>
              </a:ext>
            </a:extLst>
          </p:cNvPr>
          <p:cNvSpPr txBox="1"/>
          <p:nvPr/>
        </p:nvSpPr>
        <p:spPr>
          <a:xfrm>
            <a:off x="1880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096B9FED-885B-0242-AF5E-CF2EF7E8B2EA}"/>
              </a:ext>
            </a:extLst>
          </p:cNvPr>
          <p:cNvSpPr txBox="1"/>
          <p:nvPr/>
        </p:nvSpPr>
        <p:spPr>
          <a:xfrm>
            <a:off x="724974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2004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3C74FAD8-AFC5-7A4A-A5A2-64F866946353}"/>
              </a:ext>
            </a:extLst>
          </p:cNvPr>
          <p:cNvSpPr txBox="1"/>
          <p:nvPr/>
        </p:nvSpPr>
        <p:spPr>
          <a:xfrm>
            <a:off x="126130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52DACFEC-3D1F-054C-987D-DCE9E6CDB8CE}"/>
              </a:ext>
            </a:extLst>
          </p:cNvPr>
          <p:cNvSpPr txBox="1"/>
          <p:nvPr/>
        </p:nvSpPr>
        <p:spPr>
          <a:xfrm>
            <a:off x="179980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2007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xmlns="" id="{B163B233-951F-5444-942A-9B0089CB64B2}"/>
              </a:ext>
            </a:extLst>
          </p:cNvPr>
          <p:cNvSpPr txBox="1"/>
          <p:nvPr/>
        </p:nvSpPr>
        <p:spPr>
          <a:xfrm>
            <a:off x="233889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2008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D5957CB4-0943-B04A-BBB8-BFA69BB82242}"/>
              </a:ext>
            </a:extLst>
          </p:cNvPr>
          <p:cNvSpPr txBox="1"/>
          <p:nvPr/>
        </p:nvSpPr>
        <p:spPr>
          <a:xfrm>
            <a:off x="287725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2009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xmlns="" id="{AB618DF7-F90C-2B45-B4F4-99224B71AD8A}"/>
              </a:ext>
            </a:extLst>
          </p:cNvPr>
          <p:cNvSpPr txBox="1"/>
          <p:nvPr/>
        </p:nvSpPr>
        <p:spPr>
          <a:xfrm>
            <a:off x="341686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0DA22D8D-43E6-6D4E-B89D-1CB6F78B3F10}"/>
              </a:ext>
            </a:extLst>
          </p:cNvPr>
          <p:cNvSpPr txBox="1"/>
          <p:nvPr/>
        </p:nvSpPr>
        <p:spPr>
          <a:xfrm>
            <a:off x="39552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2011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xmlns="" id="{09532828-7593-D349-844F-684D402CE9D4}"/>
              </a:ext>
            </a:extLst>
          </p:cNvPr>
          <p:cNvSpPr txBox="1"/>
          <p:nvPr/>
        </p:nvSpPr>
        <p:spPr>
          <a:xfrm>
            <a:off x="4494819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2012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xmlns="" id="{DD1B4B72-FDCA-B542-AAB6-5283968CFDE1}"/>
              </a:ext>
            </a:extLst>
          </p:cNvPr>
          <p:cNvSpPr txBox="1"/>
          <p:nvPr/>
        </p:nvSpPr>
        <p:spPr>
          <a:xfrm>
            <a:off x="503131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2013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xmlns="" id="{57B96A81-FA82-4F49-BDDE-A2D2D43AA5BD}"/>
              </a:ext>
            </a:extLst>
          </p:cNvPr>
          <p:cNvSpPr txBox="1"/>
          <p:nvPr/>
        </p:nvSpPr>
        <p:spPr>
          <a:xfrm>
            <a:off x="556967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2014</a:t>
            </a: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xmlns="" id="{0917F12E-328B-1E4A-B22A-02F1BA2D00C8}"/>
              </a:ext>
            </a:extLst>
          </p:cNvPr>
          <p:cNvSpPr txBox="1"/>
          <p:nvPr/>
        </p:nvSpPr>
        <p:spPr>
          <a:xfrm>
            <a:off x="610803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2015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xmlns="" id="{A757B122-BC89-C54A-B2D1-DAE98678E713}"/>
              </a:ext>
            </a:extLst>
          </p:cNvPr>
          <p:cNvSpPr txBox="1"/>
          <p:nvPr/>
        </p:nvSpPr>
        <p:spPr>
          <a:xfrm>
            <a:off x="664704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xmlns="" id="{6B85F2D3-E35A-0545-9504-B81054ED1672}"/>
              </a:ext>
            </a:extLst>
          </p:cNvPr>
          <p:cNvSpPr txBox="1"/>
          <p:nvPr/>
        </p:nvSpPr>
        <p:spPr>
          <a:xfrm>
            <a:off x="7185377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xmlns="" id="{BDF6F34C-43B7-494A-9A95-19BC58DFF9FC}"/>
              </a:ext>
            </a:extLst>
          </p:cNvPr>
          <p:cNvSpPr txBox="1"/>
          <p:nvPr/>
        </p:nvSpPr>
        <p:spPr>
          <a:xfrm>
            <a:off x="7723737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xmlns="" id="{90619567-496A-8C4A-ACBA-CD33CCF7565C}"/>
              </a:ext>
            </a:extLst>
          </p:cNvPr>
          <p:cNvSpPr txBox="1"/>
          <p:nvPr/>
        </p:nvSpPr>
        <p:spPr>
          <a:xfrm>
            <a:off x="5824522" y="2240662"/>
            <a:ext cx="1924397" cy="192677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r>
              <a:rPr lang="en-US" sz="800" b="1" dirty="0" err="1"/>
              <a:t>Comarch</a:t>
            </a:r>
            <a:r>
              <a:rPr lang="en-US" sz="800" b="1" dirty="0"/>
              <a:t> </a:t>
            </a:r>
            <a:r>
              <a:rPr lang="en-US" sz="800" b="1" dirty="0" err="1"/>
              <a:t>Yuhan</a:t>
            </a:r>
            <a:r>
              <a:rPr lang="en-US" sz="800" b="1" dirty="0"/>
              <a:t> </a:t>
            </a:r>
            <a:r>
              <a:rPr lang="en-US" sz="800" b="1" dirty="0" err="1"/>
              <a:t>Hoesa</a:t>
            </a:r>
            <a:r>
              <a:rPr lang="en-US" sz="800" b="1" dirty="0"/>
              <a:t> (</a:t>
            </a:r>
            <a:r>
              <a:rPr lang="en-US" sz="800" b="1" dirty="0" err="1"/>
              <a:t>Comarch</a:t>
            </a:r>
            <a:r>
              <a:rPr lang="en-US" sz="800" b="1" dirty="0"/>
              <a:t> Ltd.)</a:t>
            </a:r>
            <a:endParaRPr lang="pl-PL" sz="800" b="1" dirty="0"/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xmlns="" id="{C6D6340C-FC37-854E-AF7A-802FB07B92A7}"/>
              </a:ext>
            </a:extLst>
          </p:cNvPr>
          <p:cNvGrpSpPr/>
          <p:nvPr/>
        </p:nvGrpSpPr>
        <p:grpSpPr>
          <a:xfrm>
            <a:off x="7781546" y="2308071"/>
            <a:ext cx="81160" cy="81160"/>
            <a:chOff x="779134" y="514012"/>
            <a:chExt cx="281354" cy="281354"/>
          </a:xfrm>
        </p:grpSpPr>
        <p:sp>
          <p:nvSpPr>
            <p:cNvPr id="48" name="Łza 47">
              <a:extLst>
                <a:ext uri="{FF2B5EF4-FFF2-40B4-BE49-F238E27FC236}">
                  <a16:creationId xmlns:a16="http://schemas.microsoft.com/office/drawing/2014/main" xmlns="" id="{DD577847-63F4-CB42-8CE6-8D86A644789C}"/>
                </a:ext>
              </a:extLst>
            </p:cNvPr>
            <p:cNvSpPr/>
            <p:nvPr/>
          </p:nvSpPr>
          <p:spPr>
            <a:xfrm rot="8100000">
              <a:off x="779134" y="514012"/>
              <a:ext cx="281354" cy="281354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49" name="Owal 48">
              <a:extLst>
                <a:ext uri="{FF2B5EF4-FFF2-40B4-BE49-F238E27FC236}">
                  <a16:creationId xmlns:a16="http://schemas.microsoft.com/office/drawing/2014/main" xmlns="" id="{17485E16-A360-5642-AC89-F97A5D56F00B}"/>
                </a:ext>
              </a:extLst>
            </p:cNvPr>
            <p:cNvSpPr/>
            <p:nvPr/>
          </p:nvSpPr>
          <p:spPr>
            <a:xfrm>
              <a:off x="830534" y="565412"/>
              <a:ext cx="178554" cy="1785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xmlns="" id="{C317177C-7F65-4D47-9A71-773B775A2556}"/>
              </a:ext>
            </a:extLst>
          </p:cNvPr>
          <p:cNvGrpSpPr/>
          <p:nvPr/>
        </p:nvGrpSpPr>
        <p:grpSpPr>
          <a:xfrm>
            <a:off x="431757" y="5023309"/>
            <a:ext cx="8134227" cy="70641"/>
            <a:chOff x="426677" y="5023309"/>
            <a:chExt cx="8134227" cy="70641"/>
          </a:xfrm>
          <a:blipFill>
            <a:blip r:embed="rId3"/>
            <a:stretch>
              <a:fillRect/>
            </a:stretch>
          </a:blipFill>
        </p:grpSpPr>
        <p:cxnSp>
          <p:nvCxnSpPr>
            <p:cNvPr id="36" name="Łącznik prosty 35">
              <a:extLst>
                <a:ext uri="{FF2B5EF4-FFF2-40B4-BE49-F238E27FC236}">
                  <a16:creationId xmlns:a16="http://schemas.microsoft.com/office/drawing/2014/main" xmlns="" id="{BC3FB1F2-7C08-124F-81E5-7B34FA768E30}"/>
                </a:ext>
              </a:extLst>
            </p:cNvPr>
            <p:cNvCxnSpPr>
              <a:cxnSpLocks/>
              <a:stCxn id="37" idx="6"/>
              <a:endCxn id="38" idx="2"/>
            </p:cNvCxnSpPr>
            <p:nvPr/>
          </p:nvCxnSpPr>
          <p:spPr>
            <a:xfrm>
              <a:off x="495257" y="5057599"/>
              <a:ext cx="7997067" cy="2061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wal 36">
              <a:extLst>
                <a:ext uri="{FF2B5EF4-FFF2-40B4-BE49-F238E27FC236}">
                  <a16:creationId xmlns:a16="http://schemas.microsoft.com/office/drawing/2014/main" xmlns="" id="{250E8C50-C234-8945-A91A-C231381206C7}"/>
                </a:ext>
              </a:extLst>
            </p:cNvPr>
            <p:cNvSpPr/>
            <p:nvPr/>
          </p:nvSpPr>
          <p:spPr>
            <a:xfrm>
              <a:off x="426677" y="5023309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38" name="Owal 37">
              <a:extLst>
                <a:ext uri="{FF2B5EF4-FFF2-40B4-BE49-F238E27FC236}">
                  <a16:creationId xmlns:a16="http://schemas.microsoft.com/office/drawing/2014/main" xmlns="" id="{534C02FB-616F-F04E-8F78-F32D1445A00E}"/>
                </a:ext>
              </a:extLst>
            </p:cNvPr>
            <p:cNvSpPr/>
            <p:nvPr/>
          </p:nvSpPr>
          <p:spPr>
            <a:xfrm>
              <a:off x="8492324" y="5025370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9" name="Grupa 38">
            <a:extLst>
              <a:ext uri="{FF2B5EF4-FFF2-40B4-BE49-F238E27FC236}">
                <a16:creationId xmlns:a16="http://schemas.microsoft.com/office/drawing/2014/main" xmlns="" id="{055041C7-90F8-9744-B214-E3BB17060F65}"/>
              </a:ext>
            </a:extLst>
          </p:cNvPr>
          <p:cNvGrpSpPr/>
          <p:nvPr/>
        </p:nvGrpSpPr>
        <p:grpSpPr>
          <a:xfrm>
            <a:off x="241967" y="80211"/>
            <a:ext cx="5602705" cy="780401"/>
            <a:chOff x="241967" y="80211"/>
            <a:chExt cx="5602705" cy="780401"/>
          </a:xfrm>
        </p:grpSpPr>
        <p:sp>
          <p:nvSpPr>
            <p:cNvPr id="41" name="Zaokrąglony prostokąt 40">
              <a:extLst>
                <a:ext uri="{FF2B5EF4-FFF2-40B4-BE49-F238E27FC236}">
                  <a16:creationId xmlns:a16="http://schemas.microsoft.com/office/drawing/2014/main" xmlns="" id="{399CCD4D-A652-BA4A-8FCC-BB6FFDE2E997}"/>
                </a:ext>
              </a:extLst>
            </p:cNvPr>
            <p:cNvSpPr/>
            <p:nvPr/>
          </p:nvSpPr>
          <p:spPr>
            <a:xfrm>
              <a:off x="241967" y="80211"/>
              <a:ext cx="5602705" cy="780401"/>
            </a:xfrm>
            <a:prstGeom prst="roundRect">
              <a:avLst>
                <a:gd name="adj" fmla="val 65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21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42" name="Tytuł 2">
              <a:extLst>
                <a:ext uri="{FF2B5EF4-FFF2-40B4-BE49-F238E27FC236}">
                  <a16:creationId xmlns:a16="http://schemas.microsoft.com/office/drawing/2014/main" xmlns="" id="{258ECCE3-1F3E-794E-A48E-774E5737B940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17756"/>
              <a:ext cx="5227053" cy="68411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lang="pl-PL" sz="2000" b="1" kern="1200" cap="all" normalizeH="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l-PL" cap="none" dirty="0">
                  <a:latin typeface="Montserrat" pitchFamily="2" charset="0"/>
                </a:rPr>
                <a:t>Historia rozwoju </a:t>
              </a:r>
              <a:r>
                <a:rPr lang="pl-PL" cap="none" dirty="0" err="1">
                  <a:latin typeface="Montserrat" pitchFamily="2" charset="0"/>
                </a:rPr>
                <a:t>Comarch</a:t>
              </a:r>
              <a:r>
                <a:rPr lang="pl-PL" cap="none" dirty="0">
                  <a:latin typeface="Montserrat" pitchFamily="2" charset="0"/>
                </a:rPr>
                <a:t> 1999-2018 </a:t>
              </a:r>
              <a:br>
                <a:rPr lang="pl-PL" cap="none" dirty="0">
                  <a:latin typeface="Montserrat" pitchFamily="2" charset="0"/>
                </a:rPr>
              </a:br>
              <a:r>
                <a:rPr lang="pl-PL" cap="none" dirty="0">
                  <a:solidFill>
                    <a:schemeClr val="accent3"/>
                  </a:solidFill>
                  <a:latin typeface="Montserrat" pitchFamily="2" charset="0"/>
                </a:rPr>
                <a:t>Wejście na rynki międzynarodowe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262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">
        <p:fade/>
      </p:transition>
    </mc:Choice>
    <mc:Fallback xmlns="">
      <p:transition spd="med" advClick="0" advTm="4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BF2EA1F-9296-684A-BBE6-C690F8E027B2}"/>
              </a:ext>
            </a:extLst>
          </p:cNvPr>
          <p:cNvSpPr/>
          <p:nvPr/>
        </p:nvSpPr>
        <p:spPr>
          <a:xfrm>
            <a:off x="0" y="4747532"/>
            <a:ext cx="9142676" cy="408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F27624-7FEE-9F41-B1D2-EC43738ABF31}"/>
              </a:ext>
            </a:extLst>
          </p:cNvPr>
          <p:cNvSpPr txBox="1"/>
          <p:nvPr/>
        </p:nvSpPr>
        <p:spPr>
          <a:xfrm>
            <a:off x="1880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096B9FED-885B-0242-AF5E-CF2EF7E8B2EA}"/>
              </a:ext>
            </a:extLst>
          </p:cNvPr>
          <p:cNvSpPr txBox="1"/>
          <p:nvPr/>
        </p:nvSpPr>
        <p:spPr>
          <a:xfrm>
            <a:off x="724974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2004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3C74FAD8-AFC5-7A4A-A5A2-64F866946353}"/>
              </a:ext>
            </a:extLst>
          </p:cNvPr>
          <p:cNvSpPr txBox="1"/>
          <p:nvPr/>
        </p:nvSpPr>
        <p:spPr>
          <a:xfrm>
            <a:off x="126130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52DACFEC-3D1F-054C-987D-DCE9E6CDB8CE}"/>
              </a:ext>
            </a:extLst>
          </p:cNvPr>
          <p:cNvSpPr txBox="1"/>
          <p:nvPr/>
        </p:nvSpPr>
        <p:spPr>
          <a:xfrm>
            <a:off x="179980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2007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xmlns="" id="{B163B233-951F-5444-942A-9B0089CB64B2}"/>
              </a:ext>
            </a:extLst>
          </p:cNvPr>
          <p:cNvSpPr txBox="1"/>
          <p:nvPr/>
        </p:nvSpPr>
        <p:spPr>
          <a:xfrm>
            <a:off x="233889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2008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D5957CB4-0943-B04A-BBB8-BFA69BB82242}"/>
              </a:ext>
            </a:extLst>
          </p:cNvPr>
          <p:cNvSpPr txBox="1"/>
          <p:nvPr/>
        </p:nvSpPr>
        <p:spPr>
          <a:xfrm>
            <a:off x="287725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2009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xmlns="" id="{AB618DF7-F90C-2B45-B4F4-99224B71AD8A}"/>
              </a:ext>
            </a:extLst>
          </p:cNvPr>
          <p:cNvSpPr txBox="1"/>
          <p:nvPr/>
        </p:nvSpPr>
        <p:spPr>
          <a:xfrm>
            <a:off x="341686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0DA22D8D-43E6-6D4E-B89D-1CB6F78B3F10}"/>
              </a:ext>
            </a:extLst>
          </p:cNvPr>
          <p:cNvSpPr txBox="1"/>
          <p:nvPr/>
        </p:nvSpPr>
        <p:spPr>
          <a:xfrm>
            <a:off x="39552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2011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xmlns="" id="{09532828-7593-D349-844F-684D402CE9D4}"/>
              </a:ext>
            </a:extLst>
          </p:cNvPr>
          <p:cNvSpPr txBox="1"/>
          <p:nvPr/>
        </p:nvSpPr>
        <p:spPr>
          <a:xfrm>
            <a:off x="4494819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2012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xmlns="" id="{DD1B4B72-FDCA-B542-AAB6-5283968CFDE1}"/>
              </a:ext>
            </a:extLst>
          </p:cNvPr>
          <p:cNvSpPr txBox="1"/>
          <p:nvPr/>
        </p:nvSpPr>
        <p:spPr>
          <a:xfrm>
            <a:off x="503131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2013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xmlns="" id="{57B96A81-FA82-4F49-BDDE-A2D2D43AA5BD}"/>
              </a:ext>
            </a:extLst>
          </p:cNvPr>
          <p:cNvSpPr txBox="1"/>
          <p:nvPr/>
        </p:nvSpPr>
        <p:spPr>
          <a:xfrm>
            <a:off x="556967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2014</a:t>
            </a: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xmlns="" id="{0917F12E-328B-1E4A-B22A-02F1BA2D00C8}"/>
              </a:ext>
            </a:extLst>
          </p:cNvPr>
          <p:cNvSpPr txBox="1"/>
          <p:nvPr/>
        </p:nvSpPr>
        <p:spPr>
          <a:xfrm>
            <a:off x="610803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2015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xmlns="" id="{A757B122-BC89-C54A-B2D1-DAE98678E713}"/>
              </a:ext>
            </a:extLst>
          </p:cNvPr>
          <p:cNvSpPr txBox="1"/>
          <p:nvPr/>
        </p:nvSpPr>
        <p:spPr>
          <a:xfrm>
            <a:off x="664704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xmlns="" id="{6B85F2D3-E35A-0545-9504-B81054ED1672}"/>
              </a:ext>
            </a:extLst>
          </p:cNvPr>
          <p:cNvSpPr txBox="1"/>
          <p:nvPr/>
        </p:nvSpPr>
        <p:spPr>
          <a:xfrm>
            <a:off x="7185377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xmlns="" id="{BDF6F34C-43B7-494A-9A95-19BC58DFF9FC}"/>
              </a:ext>
            </a:extLst>
          </p:cNvPr>
          <p:cNvSpPr txBox="1"/>
          <p:nvPr/>
        </p:nvSpPr>
        <p:spPr>
          <a:xfrm>
            <a:off x="7723737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2018</a:t>
            </a: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xmlns="" id="{C6D6340C-FC37-854E-AF7A-802FB07B92A7}"/>
              </a:ext>
            </a:extLst>
          </p:cNvPr>
          <p:cNvGrpSpPr/>
          <p:nvPr/>
        </p:nvGrpSpPr>
        <p:grpSpPr>
          <a:xfrm>
            <a:off x="7065728" y="3055178"/>
            <a:ext cx="81160" cy="81160"/>
            <a:chOff x="779134" y="514012"/>
            <a:chExt cx="281354" cy="281354"/>
          </a:xfrm>
        </p:grpSpPr>
        <p:sp>
          <p:nvSpPr>
            <p:cNvPr id="48" name="Łza 47">
              <a:extLst>
                <a:ext uri="{FF2B5EF4-FFF2-40B4-BE49-F238E27FC236}">
                  <a16:creationId xmlns:a16="http://schemas.microsoft.com/office/drawing/2014/main" xmlns="" id="{DD577847-63F4-CB42-8CE6-8D86A644789C}"/>
                </a:ext>
              </a:extLst>
            </p:cNvPr>
            <p:cNvSpPr/>
            <p:nvPr/>
          </p:nvSpPr>
          <p:spPr>
            <a:xfrm rot="8100000">
              <a:off x="779134" y="514012"/>
              <a:ext cx="281354" cy="281354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49" name="Owal 48">
              <a:extLst>
                <a:ext uri="{FF2B5EF4-FFF2-40B4-BE49-F238E27FC236}">
                  <a16:creationId xmlns:a16="http://schemas.microsoft.com/office/drawing/2014/main" xmlns="" id="{17485E16-A360-5642-AC89-F97A5D56F00B}"/>
                </a:ext>
              </a:extLst>
            </p:cNvPr>
            <p:cNvSpPr/>
            <p:nvPr/>
          </p:nvSpPr>
          <p:spPr>
            <a:xfrm>
              <a:off x="830534" y="565412"/>
              <a:ext cx="178554" cy="1785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sp>
        <p:nvSpPr>
          <p:cNvPr id="38" name="pole tekstowe 37">
            <a:extLst>
              <a:ext uri="{FF2B5EF4-FFF2-40B4-BE49-F238E27FC236}">
                <a16:creationId xmlns:a16="http://schemas.microsoft.com/office/drawing/2014/main" xmlns="" id="{6078A05D-E737-5F48-B65D-4FE09935849A}"/>
              </a:ext>
            </a:extLst>
          </p:cNvPr>
          <p:cNvSpPr txBox="1"/>
          <p:nvPr/>
        </p:nvSpPr>
        <p:spPr>
          <a:xfrm>
            <a:off x="5563756" y="2999419"/>
            <a:ext cx="1485163" cy="192677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r>
              <a:rPr lang="en-US" sz="800" b="1" dirty="0" err="1"/>
              <a:t>Comarch</a:t>
            </a:r>
            <a:r>
              <a:rPr lang="en-US" sz="800" b="1" dirty="0"/>
              <a:t> (Thailand) Limited</a:t>
            </a:r>
            <a:endParaRPr lang="pl-PL" sz="800" b="1" dirty="0"/>
          </a:p>
        </p:txBody>
      </p:sp>
      <p:grpSp>
        <p:nvGrpSpPr>
          <p:cNvPr id="34" name="Grupa 33">
            <a:extLst>
              <a:ext uri="{FF2B5EF4-FFF2-40B4-BE49-F238E27FC236}">
                <a16:creationId xmlns:a16="http://schemas.microsoft.com/office/drawing/2014/main" xmlns="" id="{3EA30470-8E89-5C4B-B91F-A609DB2DF77F}"/>
              </a:ext>
            </a:extLst>
          </p:cNvPr>
          <p:cNvGrpSpPr/>
          <p:nvPr/>
        </p:nvGrpSpPr>
        <p:grpSpPr>
          <a:xfrm>
            <a:off x="431757" y="5023309"/>
            <a:ext cx="8134227" cy="70641"/>
            <a:chOff x="426677" y="5023309"/>
            <a:chExt cx="8134227" cy="70641"/>
          </a:xfrm>
          <a:blipFill>
            <a:blip r:embed="rId3"/>
            <a:stretch>
              <a:fillRect/>
            </a:stretch>
          </a:blipFill>
        </p:grpSpPr>
        <p:cxnSp>
          <p:nvCxnSpPr>
            <p:cNvPr id="36" name="Łącznik prosty 35">
              <a:extLst>
                <a:ext uri="{FF2B5EF4-FFF2-40B4-BE49-F238E27FC236}">
                  <a16:creationId xmlns:a16="http://schemas.microsoft.com/office/drawing/2014/main" xmlns="" id="{EFA46A5F-732C-8549-940A-2F934DD31D3C}"/>
                </a:ext>
              </a:extLst>
            </p:cNvPr>
            <p:cNvCxnSpPr>
              <a:cxnSpLocks/>
              <a:stCxn id="37" idx="6"/>
              <a:endCxn id="39" idx="2"/>
            </p:cNvCxnSpPr>
            <p:nvPr/>
          </p:nvCxnSpPr>
          <p:spPr>
            <a:xfrm>
              <a:off x="495257" y="5057599"/>
              <a:ext cx="7997067" cy="2061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wal 36">
              <a:extLst>
                <a:ext uri="{FF2B5EF4-FFF2-40B4-BE49-F238E27FC236}">
                  <a16:creationId xmlns:a16="http://schemas.microsoft.com/office/drawing/2014/main" xmlns="" id="{C7BE75F7-2E03-6542-8442-AC89F077B4B5}"/>
                </a:ext>
              </a:extLst>
            </p:cNvPr>
            <p:cNvSpPr/>
            <p:nvPr/>
          </p:nvSpPr>
          <p:spPr>
            <a:xfrm>
              <a:off x="426677" y="5023309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39" name="Owal 38">
              <a:extLst>
                <a:ext uri="{FF2B5EF4-FFF2-40B4-BE49-F238E27FC236}">
                  <a16:creationId xmlns:a16="http://schemas.microsoft.com/office/drawing/2014/main" xmlns="" id="{B123BEDB-F6E4-4349-9362-073D5406C87B}"/>
                </a:ext>
              </a:extLst>
            </p:cNvPr>
            <p:cNvSpPr/>
            <p:nvPr/>
          </p:nvSpPr>
          <p:spPr>
            <a:xfrm>
              <a:off x="8492324" y="5025370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42" name="Grupa 41">
            <a:extLst>
              <a:ext uri="{FF2B5EF4-FFF2-40B4-BE49-F238E27FC236}">
                <a16:creationId xmlns:a16="http://schemas.microsoft.com/office/drawing/2014/main" xmlns="" id="{A1FB86B6-86B9-D443-96F4-03D7D6808601}"/>
              </a:ext>
            </a:extLst>
          </p:cNvPr>
          <p:cNvGrpSpPr/>
          <p:nvPr/>
        </p:nvGrpSpPr>
        <p:grpSpPr>
          <a:xfrm>
            <a:off x="241967" y="80211"/>
            <a:ext cx="5602705" cy="780401"/>
            <a:chOff x="241967" y="80211"/>
            <a:chExt cx="5602705" cy="780401"/>
          </a:xfrm>
        </p:grpSpPr>
        <p:sp>
          <p:nvSpPr>
            <p:cNvPr id="43" name="Zaokrąglony prostokąt 42">
              <a:extLst>
                <a:ext uri="{FF2B5EF4-FFF2-40B4-BE49-F238E27FC236}">
                  <a16:creationId xmlns:a16="http://schemas.microsoft.com/office/drawing/2014/main" xmlns="" id="{DFD8C74B-5667-554C-BF75-CF866D9F5BC7}"/>
                </a:ext>
              </a:extLst>
            </p:cNvPr>
            <p:cNvSpPr/>
            <p:nvPr/>
          </p:nvSpPr>
          <p:spPr>
            <a:xfrm>
              <a:off x="241967" y="80211"/>
              <a:ext cx="5602705" cy="780401"/>
            </a:xfrm>
            <a:prstGeom prst="roundRect">
              <a:avLst>
                <a:gd name="adj" fmla="val 65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21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44" name="Tytuł 2">
              <a:extLst>
                <a:ext uri="{FF2B5EF4-FFF2-40B4-BE49-F238E27FC236}">
                  <a16:creationId xmlns:a16="http://schemas.microsoft.com/office/drawing/2014/main" xmlns="" id="{F90ED005-E048-DC41-9D73-1AE20F60685B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17756"/>
              <a:ext cx="5227053" cy="68411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lang="pl-PL" sz="2000" b="1" kern="1200" cap="all" normalizeH="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l-PL" cap="none" dirty="0">
                  <a:latin typeface="Montserrat" pitchFamily="2" charset="0"/>
                </a:rPr>
                <a:t>Historia rozwoju </a:t>
              </a:r>
              <a:r>
                <a:rPr lang="pl-PL" cap="none" dirty="0" err="1">
                  <a:latin typeface="Montserrat" pitchFamily="2" charset="0"/>
                </a:rPr>
                <a:t>Comarch</a:t>
              </a:r>
              <a:r>
                <a:rPr lang="pl-PL" cap="none" dirty="0">
                  <a:latin typeface="Montserrat" pitchFamily="2" charset="0"/>
                </a:rPr>
                <a:t> 1999-2018 </a:t>
              </a:r>
              <a:br>
                <a:rPr lang="pl-PL" cap="none" dirty="0">
                  <a:latin typeface="Montserrat" pitchFamily="2" charset="0"/>
                </a:rPr>
              </a:br>
              <a:r>
                <a:rPr lang="pl-PL" cap="none" dirty="0">
                  <a:solidFill>
                    <a:schemeClr val="accent3"/>
                  </a:solidFill>
                  <a:latin typeface="Montserrat" pitchFamily="2" charset="0"/>
                </a:rPr>
                <a:t>Wejście na rynki międzynarodowe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285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">
        <p:fade/>
      </p:transition>
    </mc:Choice>
    <mc:Fallback xmlns="">
      <p:transition spd="med" advClick="0" advTm="4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BF2EA1F-9296-684A-BBE6-C690F8E027B2}"/>
              </a:ext>
            </a:extLst>
          </p:cNvPr>
          <p:cNvSpPr/>
          <p:nvPr/>
        </p:nvSpPr>
        <p:spPr>
          <a:xfrm>
            <a:off x="0" y="4747532"/>
            <a:ext cx="9142676" cy="408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F27624-7FEE-9F41-B1D2-EC43738ABF31}"/>
              </a:ext>
            </a:extLst>
          </p:cNvPr>
          <p:cNvSpPr txBox="1"/>
          <p:nvPr/>
        </p:nvSpPr>
        <p:spPr>
          <a:xfrm>
            <a:off x="1880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096B9FED-885B-0242-AF5E-CF2EF7E8B2EA}"/>
              </a:ext>
            </a:extLst>
          </p:cNvPr>
          <p:cNvSpPr txBox="1"/>
          <p:nvPr/>
        </p:nvSpPr>
        <p:spPr>
          <a:xfrm>
            <a:off x="724974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2004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3C74FAD8-AFC5-7A4A-A5A2-64F866946353}"/>
              </a:ext>
            </a:extLst>
          </p:cNvPr>
          <p:cNvSpPr txBox="1"/>
          <p:nvPr/>
        </p:nvSpPr>
        <p:spPr>
          <a:xfrm>
            <a:off x="126130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52DACFEC-3D1F-054C-987D-DCE9E6CDB8CE}"/>
              </a:ext>
            </a:extLst>
          </p:cNvPr>
          <p:cNvSpPr txBox="1"/>
          <p:nvPr/>
        </p:nvSpPr>
        <p:spPr>
          <a:xfrm>
            <a:off x="179980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2007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xmlns="" id="{B163B233-951F-5444-942A-9B0089CB64B2}"/>
              </a:ext>
            </a:extLst>
          </p:cNvPr>
          <p:cNvSpPr txBox="1"/>
          <p:nvPr/>
        </p:nvSpPr>
        <p:spPr>
          <a:xfrm>
            <a:off x="233889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2008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D5957CB4-0943-B04A-BBB8-BFA69BB82242}"/>
              </a:ext>
            </a:extLst>
          </p:cNvPr>
          <p:cNvSpPr txBox="1"/>
          <p:nvPr/>
        </p:nvSpPr>
        <p:spPr>
          <a:xfrm>
            <a:off x="287725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2009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xmlns="" id="{AB618DF7-F90C-2B45-B4F4-99224B71AD8A}"/>
              </a:ext>
            </a:extLst>
          </p:cNvPr>
          <p:cNvSpPr txBox="1"/>
          <p:nvPr/>
        </p:nvSpPr>
        <p:spPr>
          <a:xfrm>
            <a:off x="341686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0DA22D8D-43E6-6D4E-B89D-1CB6F78B3F10}"/>
              </a:ext>
            </a:extLst>
          </p:cNvPr>
          <p:cNvSpPr txBox="1"/>
          <p:nvPr/>
        </p:nvSpPr>
        <p:spPr>
          <a:xfrm>
            <a:off x="39552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2011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xmlns="" id="{09532828-7593-D349-844F-684D402CE9D4}"/>
              </a:ext>
            </a:extLst>
          </p:cNvPr>
          <p:cNvSpPr txBox="1"/>
          <p:nvPr/>
        </p:nvSpPr>
        <p:spPr>
          <a:xfrm>
            <a:off x="4494819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2012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xmlns="" id="{DD1B4B72-FDCA-B542-AAB6-5283968CFDE1}"/>
              </a:ext>
            </a:extLst>
          </p:cNvPr>
          <p:cNvSpPr txBox="1"/>
          <p:nvPr/>
        </p:nvSpPr>
        <p:spPr>
          <a:xfrm>
            <a:off x="503131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2013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xmlns="" id="{57B96A81-FA82-4F49-BDDE-A2D2D43AA5BD}"/>
              </a:ext>
            </a:extLst>
          </p:cNvPr>
          <p:cNvSpPr txBox="1"/>
          <p:nvPr/>
        </p:nvSpPr>
        <p:spPr>
          <a:xfrm>
            <a:off x="556967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2014</a:t>
            </a: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xmlns="" id="{0917F12E-328B-1E4A-B22A-02F1BA2D00C8}"/>
              </a:ext>
            </a:extLst>
          </p:cNvPr>
          <p:cNvSpPr txBox="1"/>
          <p:nvPr/>
        </p:nvSpPr>
        <p:spPr>
          <a:xfrm>
            <a:off x="610803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2015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xmlns="" id="{A757B122-BC89-C54A-B2D1-DAE98678E713}"/>
              </a:ext>
            </a:extLst>
          </p:cNvPr>
          <p:cNvSpPr txBox="1"/>
          <p:nvPr/>
        </p:nvSpPr>
        <p:spPr>
          <a:xfrm>
            <a:off x="664704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xmlns="" id="{6B85F2D3-E35A-0545-9504-B81054ED1672}"/>
              </a:ext>
            </a:extLst>
          </p:cNvPr>
          <p:cNvSpPr txBox="1"/>
          <p:nvPr/>
        </p:nvSpPr>
        <p:spPr>
          <a:xfrm>
            <a:off x="7185377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xmlns="" id="{BDF6F34C-43B7-494A-9A95-19BC58DFF9FC}"/>
              </a:ext>
            </a:extLst>
          </p:cNvPr>
          <p:cNvSpPr txBox="1"/>
          <p:nvPr/>
        </p:nvSpPr>
        <p:spPr>
          <a:xfrm>
            <a:off x="7723737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2018</a:t>
            </a: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xmlns="" id="{C6D6340C-FC37-854E-AF7A-802FB07B92A7}"/>
              </a:ext>
            </a:extLst>
          </p:cNvPr>
          <p:cNvGrpSpPr/>
          <p:nvPr/>
        </p:nvGrpSpPr>
        <p:grpSpPr>
          <a:xfrm>
            <a:off x="4479406" y="1727020"/>
            <a:ext cx="81160" cy="81160"/>
            <a:chOff x="779134" y="514012"/>
            <a:chExt cx="281354" cy="281354"/>
          </a:xfrm>
        </p:grpSpPr>
        <p:sp>
          <p:nvSpPr>
            <p:cNvPr id="48" name="Łza 47">
              <a:extLst>
                <a:ext uri="{FF2B5EF4-FFF2-40B4-BE49-F238E27FC236}">
                  <a16:creationId xmlns:a16="http://schemas.microsoft.com/office/drawing/2014/main" xmlns="" id="{DD577847-63F4-CB42-8CE6-8D86A644789C}"/>
                </a:ext>
              </a:extLst>
            </p:cNvPr>
            <p:cNvSpPr/>
            <p:nvPr/>
          </p:nvSpPr>
          <p:spPr>
            <a:xfrm rot="8100000">
              <a:off x="779134" y="514012"/>
              <a:ext cx="281354" cy="281354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49" name="Owal 48">
              <a:extLst>
                <a:ext uri="{FF2B5EF4-FFF2-40B4-BE49-F238E27FC236}">
                  <a16:creationId xmlns:a16="http://schemas.microsoft.com/office/drawing/2014/main" xmlns="" id="{17485E16-A360-5642-AC89-F97A5D56F00B}"/>
                </a:ext>
              </a:extLst>
            </p:cNvPr>
            <p:cNvSpPr/>
            <p:nvPr/>
          </p:nvSpPr>
          <p:spPr>
            <a:xfrm>
              <a:off x="830534" y="565412"/>
              <a:ext cx="178554" cy="1785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sp>
        <p:nvSpPr>
          <p:cNvPr id="34" name="pole tekstowe 33">
            <a:extLst>
              <a:ext uri="{FF2B5EF4-FFF2-40B4-BE49-F238E27FC236}">
                <a16:creationId xmlns:a16="http://schemas.microsoft.com/office/drawing/2014/main" xmlns="" id="{F75DCD1C-76BE-EC4B-A842-E640D240212D}"/>
              </a:ext>
            </a:extLst>
          </p:cNvPr>
          <p:cNvSpPr txBox="1"/>
          <p:nvPr/>
        </p:nvSpPr>
        <p:spPr>
          <a:xfrm>
            <a:off x="3571626" y="1671261"/>
            <a:ext cx="890971" cy="192677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r>
              <a:rPr lang="en-US" sz="800" b="1" dirty="0" err="1"/>
              <a:t>Comarch</a:t>
            </a:r>
            <a:r>
              <a:rPr lang="en-US" sz="800" b="1" dirty="0"/>
              <a:t> B.V.</a:t>
            </a:r>
            <a:endParaRPr lang="pl-PL" sz="800" b="1" dirty="0"/>
          </a:p>
        </p:txBody>
      </p:sp>
      <p:grpSp>
        <p:nvGrpSpPr>
          <p:cNvPr id="37" name="Grupa 36">
            <a:extLst>
              <a:ext uri="{FF2B5EF4-FFF2-40B4-BE49-F238E27FC236}">
                <a16:creationId xmlns:a16="http://schemas.microsoft.com/office/drawing/2014/main" xmlns="" id="{FF1C2CD8-3D77-9D41-87AD-1C10057C9274}"/>
              </a:ext>
            </a:extLst>
          </p:cNvPr>
          <p:cNvGrpSpPr/>
          <p:nvPr/>
        </p:nvGrpSpPr>
        <p:grpSpPr>
          <a:xfrm>
            <a:off x="431757" y="5023309"/>
            <a:ext cx="8134227" cy="70641"/>
            <a:chOff x="426677" y="5023309"/>
            <a:chExt cx="8134227" cy="70641"/>
          </a:xfrm>
          <a:blipFill>
            <a:blip r:embed="rId3"/>
            <a:stretch>
              <a:fillRect/>
            </a:stretch>
          </a:blipFill>
        </p:grpSpPr>
        <p:cxnSp>
          <p:nvCxnSpPr>
            <p:cNvPr id="38" name="Łącznik prosty 37">
              <a:extLst>
                <a:ext uri="{FF2B5EF4-FFF2-40B4-BE49-F238E27FC236}">
                  <a16:creationId xmlns:a16="http://schemas.microsoft.com/office/drawing/2014/main" xmlns="" id="{5E276ABA-7628-8C42-A272-4C3E1454F505}"/>
                </a:ext>
              </a:extLst>
            </p:cNvPr>
            <p:cNvCxnSpPr>
              <a:cxnSpLocks/>
              <a:stCxn id="39" idx="6"/>
              <a:endCxn id="41" idx="2"/>
            </p:cNvCxnSpPr>
            <p:nvPr/>
          </p:nvCxnSpPr>
          <p:spPr>
            <a:xfrm>
              <a:off x="495257" y="5057599"/>
              <a:ext cx="7997067" cy="2061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wal 38">
              <a:extLst>
                <a:ext uri="{FF2B5EF4-FFF2-40B4-BE49-F238E27FC236}">
                  <a16:creationId xmlns:a16="http://schemas.microsoft.com/office/drawing/2014/main" xmlns="" id="{52D411CD-23F7-1A43-8955-F91214917D97}"/>
                </a:ext>
              </a:extLst>
            </p:cNvPr>
            <p:cNvSpPr/>
            <p:nvPr/>
          </p:nvSpPr>
          <p:spPr>
            <a:xfrm>
              <a:off x="426677" y="5023309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41" name="Owal 40">
              <a:extLst>
                <a:ext uri="{FF2B5EF4-FFF2-40B4-BE49-F238E27FC236}">
                  <a16:creationId xmlns:a16="http://schemas.microsoft.com/office/drawing/2014/main" xmlns="" id="{4CDCCB60-70EA-DA47-B6D1-CA28710ED4E2}"/>
                </a:ext>
              </a:extLst>
            </p:cNvPr>
            <p:cNvSpPr/>
            <p:nvPr/>
          </p:nvSpPr>
          <p:spPr>
            <a:xfrm>
              <a:off x="8492324" y="5025370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42" name="Grupa 41">
            <a:extLst>
              <a:ext uri="{FF2B5EF4-FFF2-40B4-BE49-F238E27FC236}">
                <a16:creationId xmlns:a16="http://schemas.microsoft.com/office/drawing/2014/main" xmlns="" id="{2F8153F7-642E-9549-93F0-73C26C83B36C}"/>
              </a:ext>
            </a:extLst>
          </p:cNvPr>
          <p:cNvGrpSpPr/>
          <p:nvPr/>
        </p:nvGrpSpPr>
        <p:grpSpPr>
          <a:xfrm>
            <a:off x="241967" y="80211"/>
            <a:ext cx="5602705" cy="780401"/>
            <a:chOff x="241967" y="80211"/>
            <a:chExt cx="5602705" cy="780401"/>
          </a:xfrm>
        </p:grpSpPr>
        <p:sp>
          <p:nvSpPr>
            <p:cNvPr id="43" name="Zaokrąglony prostokąt 42">
              <a:extLst>
                <a:ext uri="{FF2B5EF4-FFF2-40B4-BE49-F238E27FC236}">
                  <a16:creationId xmlns:a16="http://schemas.microsoft.com/office/drawing/2014/main" xmlns="" id="{1A868036-A4C9-EF4A-8921-76429E013EE5}"/>
                </a:ext>
              </a:extLst>
            </p:cNvPr>
            <p:cNvSpPr/>
            <p:nvPr/>
          </p:nvSpPr>
          <p:spPr>
            <a:xfrm>
              <a:off x="241967" y="80211"/>
              <a:ext cx="5602705" cy="780401"/>
            </a:xfrm>
            <a:prstGeom prst="roundRect">
              <a:avLst>
                <a:gd name="adj" fmla="val 65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21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44" name="Tytuł 2">
              <a:extLst>
                <a:ext uri="{FF2B5EF4-FFF2-40B4-BE49-F238E27FC236}">
                  <a16:creationId xmlns:a16="http://schemas.microsoft.com/office/drawing/2014/main" xmlns="" id="{48DFA284-DC9E-8446-A559-FF7DEDDA56DC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17756"/>
              <a:ext cx="5227053" cy="68411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lang="pl-PL" sz="2000" b="1" kern="1200" cap="all" normalizeH="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l-PL" cap="none" dirty="0">
                  <a:latin typeface="Montserrat" pitchFamily="2" charset="0"/>
                </a:rPr>
                <a:t>Historia rozwoju </a:t>
              </a:r>
              <a:r>
                <a:rPr lang="pl-PL" cap="none" dirty="0" err="1">
                  <a:latin typeface="Montserrat" pitchFamily="2" charset="0"/>
                </a:rPr>
                <a:t>Comarch</a:t>
              </a:r>
              <a:r>
                <a:rPr lang="pl-PL" cap="none" dirty="0">
                  <a:latin typeface="Montserrat" pitchFamily="2" charset="0"/>
                </a:rPr>
                <a:t> 1999-2018 </a:t>
              </a:r>
              <a:br>
                <a:rPr lang="pl-PL" cap="none" dirty="0">
                  <a:latin typeface="Montserrat" pitchFamily="2" charset="0"/>
                </a:rPr>
              </a:br>
              <a:r>
                <a:rPr lang="pl-PL" cap="none" dirty="0">
                  <a:solidFill>
                    <a:schemeClr val="accent3"/>
                  </a:solidFill>
                  <a:latin typeface="Montserrat" pitchFamily="2" charset="0"/>
                </a:rPr>
                <a:t>Wejście na rynki międzynarodowe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601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">
        <p:fade/>
      </p:transition>
    </mc:Choice>
    <mc:Fallback xmlns="">
      <p:transition spd="med" advClick="0" advTm="4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BF2EA1F-9296-684A-BBE6-C690F8E027B2}"/>
              </a:ext>
            </a:extLst>
          </p:cNvPr>
          <p:cNvSpPr/>
          <p:nvPr/>
        </p:nvSpPr>
        <p:spPr>
          <a:xfrm>
            <a:off x="0" y="4747532"/>
            <a:ext cx="9142676" cy="408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F27624-7FEE-9F41-B1D2-EC43738ABF31}"/>
              </a:ext>
            </a:extLst>
          </p:cNvPr>
          <p:cNvSpPr txBox="1"/>
          <p:nvPr/>
        </p:nvSpPr>
        <p:spPr>
          <a:xfrm>
            <a:off x="1880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096B9FED-885B-0242-AF5E-CF2EF7E8B2EA}"/>
              </a:ext>
            </a:extLst>
          </p:cNvPr>
          <p:cNvSpPr txBox="1"/>
          <p:nvPr/>
        </p:nvSpPr>
        <p:spPr>
          <a:xfrm>
            <a:off x="724974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2004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3C74FAD8-AFC5-7A4A-A5A2-64F866946353}"/>
              </a:ext>
            </a:extLst>
          </p:cNvPr>
          <p:cNvSpPr txBox="1"/>
          <p:nvPr/>
        </p:nvSpPr>
        <p:spPr>
          <a:xfrm>
            <a:off x="126130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52DACFEC-3D1F-054C-987D-DCE9E6CDB8CE}"/>
              </a:ext>
            </a:extLst>
          </p:cNvPr>
          <p:cNvSpPr txBox="1"/>
          <p:nvPr/>
        </p:nvSpPr>
        <p:spPr>
          <a:xfrm>
            <a:off x="179980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2007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xmlns="" id="{B163B233-951F-5444-942A-9B0089CB64B2}"/>
              </a:ext>
            </a:extLst>
          </p:cNvPr>
          <p:cNvSpPr txBox="1"/>
          <p:nvPr/>
        </p:nvSpPr>
        <p:spPr>
          <a:xfrm>
            <a:off x="233889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2008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D5957CB4-0943-B04A-BBB8-BFA69BB82242}"/>
              </a:ext>
            </a:extLst>
          </p:cNvPr>
          <p:cNvSpPr txBox="1"/>
          <p:nvPr/>
        </p:nvSpPr>
        <p:spPr>
          <a:xfrm>
            <a:off x="287725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2009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xmlns="" id="{AB618DF7-F90C-2B45-B4F4-99224B71AD8A}"/>
              </a:ext>
            </a:extLst>
          </p:cNvPr>
          <p:cNvSpPr txBox="1"/>
          <p:nvPr/>
        </p:nvSpPr>
        <p:spPr>
          <a:xfrm>
            <a:off x="341686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0DA22D8D-43E6-6D4E-B89D-1CB6F78B3F10}"/>
              </a:ext>
            </a:extLst>
          </p:cNvPr>
          <p:cNvSpPr txBox="1"/>
          <p:nvPr/>
        </p:nvSpPr>
        <p:spPr>
          <a:xfrm>
            <a:off x="39552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2011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xmlns="" id="{09532828-7593-D349-844F-684D402CE9D4}"/>
              </a:ext>
            </a:extLst>
          </p:cNvPr>
          <p:cNvSpPr txBox="1"/>
          <p:nvPr/>
        </p:nvSpPr>
        <p:spPr>
          <a:xfrm>
            <a:off x="4494819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2012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xmlns="" id="{DD1B4B72-FDCA-B542-AAB6-5283968CFDE1}"/>
              </a:ext>
            </a:extLst>
          </p:cNvPr>
          <p:cNvSpPr txBox="1"/>
          <p:nvPr/>
        </p:nvSpPr>
        <p:spPr>
          <a:xfrm>
            <a:off x="503131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2013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xmlns="" id="{57B96A81-FA82-4F49-BDDE-A2D2D43AA5BD}"/>
              </a:ext>
            </a:extLst>
          </p:cNvPr>
          <p:cNvSpPr txBox="1"/>
          <p:nvPr/>
        </p:nvSpPr>
        <p:spPr>
          <a:xfrm>
            <a:off x="556967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2014</a:t>
            </a: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xmlns="" id="{0917F12E-328B-1E4A-B22A-02F1BA2D00C8}"/>
              </a:ext>
            </a:extLst>
          </p:cNvPr>
          <p:cNvSpPr txBox="1"/>
          <p:nvPr/>
        </p:nvSpPr>
        <p:spPr>
          <a:xfrm>
            <a:off x="610803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2015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xmlns="" id="{A757B122-BC89-C54A-B2D1-DAE98678E713}"/>
              </a:ext>
            </a:extLst>
          </p:cNvPr>
          <p:cNvSpPr txBox="1"/>
          <p:nvPr/>
        </p:nvSpPr>
        <p:spPr>
          <a:xfrm>
            <a:off x="664704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xmlns="" id="{6B85F2D3-E35A-0545-9504-B81054ED1672}"/>
              </a:ext>
            </a:extLst>
          </p:cNvPr>
          <p:cNvSpPr txBox="1"/>
          <p:nvPr/>
        </p:nvSpPr>
        <p:spPr>
          <a:xfrm>
            <a:off x="7185377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xmlns="" id="{BDF6F34C-43B7-494A-9A95-19BC58DFF9FC}"/>
              </a:ext>
            </a:extLst>
          </p:cNvPr>
          <p:cNvSpPr txBox="1"/>
          <p:nvPr/>
        </p:nvSpPr>
        <p:spPr>
          <a:xfrm>
            <a:off x="7723737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2018</a:t>
            </a: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xmlns="" id="{C6D6340C-FC37-854E-AF7A-802FB07B92A7}"/>
              </a:ext>
            </a:extLst>
          </p:cNvPr>
          <p:cNvGrpSpPr/>
          <p:nvPr/>
        </p:nvGrpSpPr>
        <p:grpSpPr>
          <a:xfrm>
            <a:off x="8402545" y="4442611"/>
            <a:ext cx="81160" cy="81160"/>
            <a:chOff x="779134" y="514012"/>
            <a:chExt cx="281354" cy="281354"/>
          </a:xfrm>
        </p:grpSpPr>
        <p:sp>
          <p:nvSpPr>
            <p:cNvPr id="48" name="Łza 47">
              <a:extLst>
                <a:ext uri="{FF2B5EF4-FFF2-40B4-BE49-F238E27FC236}">
                  <a16:creationId xmlns:a16="http://schemas.microsoft.com/office/drawing/2014/main" xmlns="" id="{DD577847-63F4-CB42-8CE6-8D86A644789C}"/>
                </a:ext>
              </a:extLst>
            </p:cNvPr>
            <p:cNvSpPr/>
            <p:nvPr/>
          </p:nvSpPr>
          <p:spPr>
            <a:xfrm rot="8100000">
              <a:off x="779134" y="514012"/>
              <a:ext cx="281354" cy="281354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49" name="Owal 48">
              <a:extLst>
                <a:ext uri="{FF2B5EF4-FFF2-40B4-BE49-F238E27FC236}">
                  <a16:creationId xmlns:a16="http://schemas.microsoft.com/office/drawing/2014/main" xmlns="" id="{17485E16-A360-5642-AC89-F97A5D56F00B}"/>
                </a:ext>
              </a:extLst>
            </p:cNvPr>
            <p:cNvSpPr/>
            <p:nvPr/>
          </p:nvSpPr>
          <p:spPr>
            <a:xfrm>
              <a:off x="830534" y="565412"/>
              <a:ext cx="178554" cy="1785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sp>
        <p:nvSpPr>
          <p:cNvPr id="36" name="pole tekstowe 35">
            <a:extLst>
              <a:ext uri="{FF2B5EF4-FFF2-40B4-BE49-F238E27FC236}">
                <a16:creationId xmlns:a16="http://schemas.microsoft.com/office/drawing/2014/main" xmlns="" id="{2C0B9A9D-8A0F-C149-82C6-382603F67D83}"/>
              </a:ext>
            </a:extLst>
          </p:cNvPr>
          <p:cNvSpPr txBox="1"/>
          <p:nvPr/>
        </p:nvSpPr>
        <p:spPr>
          <a:xfrm>
            <a:off x="8257434" y="4774290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xmlns="" id="{B8F3222F-BBA5-1544-B016-38AA6D92C5EB}"/>
              </a:ext>
            </a:extLst>
          </p:cNvPr>
          <p:cNvSpPr txBox="1"/>
          <p:nvPr/>
        </p:nvSpPr>
        <p:spPr>
          <a:xfrm>
            <a:off x="7118349" y="4391008"/>
            <a:ext cx="1251569" cy="192677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r>
              <a:rPr lang="en-US" sz="800" b="1" dirty="0" err="1"/>
              <a:t>Comarch</a:t>
            </a:r>
            <a:r>
              <a:rPr lang="en-US" sz="800" b="1" dirty="0"/>
              <a:t> Australia PTY </a:t>
            </a:r>
            <a:endParaRPr lang="pl-PL" sz="800" b="1" dirty="0"/>
          </a:p>
        </p:txBody>
      </p:sp>
      <p:grpSp>
        <p:nvGrpSpPr>
          <p:cNvPr id="34" name="Grupa 33">
            <a:extLst>
              <a:ext uri="{FF2B5EF4-FFF2-40B4-BE49-F238E27FC236}">
                <a16:creationId xmlns:a16="http://schemas.microsoft.com/office/drawing/2014/main" xmlns="" id="{E9F09D4B-04E9-0B4C-8952-7CD9FF04E1DD}"/>
              </a:ext>
            </a:extLst>
          </p:cNvPr>
          <p:cNvGrpSpPr/>
          <p:nvPr/>
        </p:nvGrpSpPr>
        <p:grpSpPr>
          <a:xfrm>
            <a:off x="431757" y="5023309"/>
            <a:ext cx="8134227" cy="70641"/>
            <a:chOff x="426677" y="5023309"/>
            <a:chExt cx="8134227" cy="70641"/>
          </a:xfrm>
          <a:blipFill>
            <a:blip r:embed="rId3"/>
            <a:stretch>
              <a:fillRect/>
            </a:stretch>
          </a:blipFill>
        </p:grpSpPr>
        <p:cxnSp>
          <p:nvCxnSpPr>
            <p:cNvPr id="37" name="Łącznik prosty 36">
              <a:extLst>
                <a:ext uri="{FF2B5EF4-FFF2-40B4-BE49-F238E27FC236}">
                  <a16:creationId xmlns:a16="http://schemas.microsoft.com/office/drawing/2014/main" xmlns="" id="{198388BC-62B4-2249-A283-DBF707B8938B}"/>
                </a:ext>
              </a:extLst>
            </p:cNvPr>
            <p:cNvCxnSpPr>
              <a:cxnSpLocks/>
              <a:stCxn id="38" idx="6"/>
              <a:endCxn id="39" idx="2"/>
            </p:cNvCxnSpPr>
            <p:nvPr/>
          </p:nvCxnSpPr>
          <p:spPr>
            <a:xfrm>
              <a:off x="495257" y="5057599"/>
              <a:ext cx="7997067" cy="2061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wal 37">
              <a:extLst>
                <a:ext uri="{FF2B5EF4-FFF2-40B4-BE49-F238E27FC236}">
                  <a16:creationId xmlns:a16="http://schemas.microsoft.com/office/drawing/2014/main" xmlns="" id="{0C7031D2-91BD-1047-ADD2-2587B6D0DDFB}"/>
                </a:ext>
              </a:extLst>
            </p:cNvPr>
            <p:cNvSpPr/>
            <p:nvPr/>
          </p:nvSpPr>
          <p:spPr>
            <a:xfrm>
              <a:off x="426677" y="5023309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39" name="Owal 38">
              <a:extLst>
                <a:ext uri="{FF2B5EF4-FFF2-40B4-BE49-F238E27FC236}">
                  <a16:creationId xmlns:a16="http://schemas.microsoft.com/office/drawing/2014/main" xmlns="" id="{47C3E341-9950-F544-9582-A66D264E3502}"/>
                </a:ext>
              </a:extLst>
            </p:cNvPr>
            <p:cNvSpPr/>
            <p:nvPr/>
          </p:nvSpPr>
          <p:spPr>
            <a:xfrm>
              <a:off x="8492324" y="5025370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43" name="Grupa 42">
            <a:extLst>
              <a:ext uri="{FF2B5EF4-FFF2-40B4-BE49-F238E27FC236}">
                <a16:creationId xmlns:a16="http://schemas.microsoft.com/office/drawing/2014/main" xmlns="" id="{F4C23D85-5428-4C4B-AD38-1D0D23FB6DFD}"/>
              </a:ext>
            </a:extLst>
          </p:cNvPr>
          <p:cNvGrpSpPr/>
          <p:nvPr/>
        </p:nvGrpSpPr>
        <p:grpSpPr>
          <a:xfrm>
            <a:off x="241967" y="80211"/>
            <a:ext cx="5602705" cy="780401"/>
            <a:chOff x="241967" y="80211"/>
            <a:chExt cx="5602705" cy="780401"/>
          </a:xfrm>
        </p:grpSpPr>
        <p:sp>
          <p:nvSpPr>
            <p:cNvPr id="44" name="Zaokrąglony prostokąt 43">
              <a:extLst>
                <a:ext uri="{FF2B5EF4-FFF2-40B4-BE49-F238E27FC236}">
                  <a16:creationId xmlns:a16="http://schemas.microsoft.com/office/drawing/2014/main" xmlns="" id="{67CB306B-88D9-A645-9CB2-E914545C0795}"/>
                </a:ext>
              </a:extLst>
            </p:cNvPr>
            <p:cNvSpPr/>
            <p:nvPr/>
          </p:nvSpPr>
          <p:spPr>
            <a:xfrm>
              <a:off x="241967" y="80211"/>
              <a:ext cx="5602705" cy="780401"/>
            </a:xfrm>
            <a:prstGeom prst="roundRect">
              <a:avLst>
                <a:gd name="adj" fmla="val 65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21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45" name="Tytuł 2">
              <a:extLst>
                <a:ext uri="{FF2B5EF4-FFF2-40B4-BE49-F238E27FC236}">
                  <a16:creationId xmlns:a16="http://schemas.microsoft.com/office/drawing/2014/main" xmlns="" id="{FEA03715-2566-3C45-9CA4-1FB45547E4A2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17756"/>
              <a:ext cx="5227053" cy="68411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lang="pl-PL" sz="2000" b="1" kern="1200" cap="all" normalizeH="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l-PL" cap="none" dirty="0">
                  <a:latin typeface="Montserrat" pitchFamily="2" charset="0"/>
                </a:rPr>
                <a:t>Historia rozwoju </a:t>
              </a:r>
              <a:r>
                <a:rPr lang="pl-PL" cap="none" dirty="0" err="1">
                  <a:latin typeface="Montserrat" pitchFamily="2" charset="0"/>
                </a:rPr>
                <a:t>Comarch</a:t>
              </a:r>
              <a:r>
                <a:rPr lang="pl-PL" cap="none" dirty="0">
                  <a:latin typeface="Montserrat" pitchFamily="2" charset="0"/>
                </a:rPr>
                <a:t> 1999-2018 </a:t>
              </a:r>
              <a:br>
                <a:rPr lang="pl-PL" cap="none" dirty="0">
                  <a:latin typeface="Montserrat" pitchFamily="2" charset="0"/>
                </a:rPr>
              </a:br>
              <a:r>
                <a:rPr lang="pl-PL" cap="none" dirty="0">
                  <a:solidFill>
                    <a:schemeClr val="accent3"/>
                  </a:solidFill>
                  <a:latin typeface="Montserrat" pitchFamily="2" charset="0"/>
                </a:rPr>
                <a:t>Wejście na rynki międzynarodowe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918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">
        <p:fade/>
      </p:transition>
    </mc:Choice>
    <mc:Fallback xmlns="">
      <p:transition spd="med" advClick="0" advTm="4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xmlns="" id="{AC635FA7-6B81-4D7A-B2D1-C9CCF5DAB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17756"/>
            <a:ext cx="8433881" cy="684110"/>
          </a:xfrm>
        </p:spPr>
        <p:txBody>
          <a:bodyPr/>
          <a:lstStyle/>
          <a:p>
            <a:r>
              <a:rPr lang="pl-PL" cap="none" dirty="0">
                <a:latin typeface="Montserrat" pitchFamily="2" charset="0"/>
              </a:rPr>
              <a:t>Sytuacja </a:t>
            </a:r>
            <a:r>
              <a:rPr lang="pl-PL" cap="none" dirty="0" err="1">
                <a:latin typeface="Montserrat" pitchFamily="2" charset="0"/>
              </a:rPr>
              <a:t>Comarch</a:t>
            </a:r>
            <a:r>
              <a:rPr lang="pl-PL" cap="none" dirty="0">
                <a:latin typeface="Montserrat" pitchFamily="2" charset="0"/>
              </a:rPr>
              <a:t> przed debiutem giełdowym w 1999 roku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80B1A4D0-06CD-6E46-B58B-1B0D8236B17C}"/>
              </a:ext>
            </a:extLst>
          </p:cNvPr>
          <p:cNvSpPr txBox="1"/>
          <p:nvPr/>
        </p:nvSpPr>
        <p:spPr>
          <a:xfrm>
            <a:off x="853842" y="1356460"/>
            <a:ext cx="3621268" cy="56317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200" b="1" dirty="0">
                <a:latin typeface="Montserrat" pitchFamily="2" charset="0"/>
              </a:rPr>
              <a:t>Przychody ze sprzedaży </a:t>
            </a:r>
          </a:p>
          <a:p>
            <a:pPr algn="ctr"/>
            <a:r>
              <a:rPr lang="pl-PL" sz="1200" dirty="0">
                <a:latin typeface="Montserrat" pitchFamily="2" charset="0"/>
              </a:rPr>
              <a:t>(1993-1998)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AD063817-1C58-6447-B19B-3DD580D6EA98}"/>
              </a:ext>
            </a:extLst>
          </p:cNvPr>
          <p:cNvSpPr txBox="1"/>
          <p:nvPr/>
        </p:nvSpPr>
        <p:spPr>
          <a:xfrm>
            <a:off x="5008003" y="1356460"/>
            <a:ext cx="3621268" cy="56317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200" b="1" dirty="0">
                <a:latin typeface="Montserrat" pitchFamily="2" charset="0"/>
              </a:rPr>
              <a:t>Liczba pracowników Grupy </a:t>
            </a:r>
            <a:r>
              <a:rPr lang="pl-PL" sz="1200" b="1" dirty="0" err="1">
                <a:latin typeface="Montserrat" pitchFamily="2" charset="0"/>
              </a:rPr>
              <a:t>Comarch</a:t>
            </a:r>
            <a:endParaRPr lang="pl-PL" sz="1200" b="1" dirty="0">
              <a:latin typeface="Montserrat" pitchFamily="2" charset="0"/>
            </a:endParaRPr>
          </a:p>
          <a:p>
            <a:pPr algn="ctr"/>
            <a:r>
              <a:rPr lang="pl-PL" sz="1200" dirty="0">
                <a:latin typeface="Montserrat" pitchFamily="2" charset="0"/>
              </a:rPr>
              <a:t>(1993-1998)</a:t>
            </a:r>
          </a:p>
        </p:txBody>
      </p:sp>
    </p:spTree>
    <p:extLst>
      <p:ext uri="{BB962C8B-B14F-4D97-AF65-F5344CB8AC3E}">
        <p14:creationId xmlns:p14="http://schemas.microsoft.com/office/powerpoint/2010/main" val="1982745262"/>
      </p:ext>
    </p:extLst>
  </p:cSld>
  <p:clrMapOvr>
    <a:masterClrMapping/>
  </p:clrMapOvr>
  <p:transition spd="slow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BF2EA1F-9296-684A-BBE6-C690F8E027B2}"/>
              </a:ext>
            </a:extLst>
          </p:cNvPr>
          <p:cNvSpPr/>
          <p:nvPr/>
        </p:nvSpPr>
        <p:spPr>
          <a:xfrm>
            <a:off x="0" y="4747532"/>
            <a:ext cx="9142676" cy="408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F27624-7FEE-9F41-B1D2-EC43738ABF31}"/>
              </a:ext>
            </a:extLst>
          </p:cNvPr>
          <p:cNvSpPr txBox="1"/>
          <p:nvPr/>
        </p:nvSpPr>
        <p:spPr>
          <a:xfrm>
            <a:off x="1880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096B9FED-885B-0242-AF5E-CF2EF7E8B2EA}"/>
              </a:ext>
            </a:extLst>
          </p:cNvPr>
          <p:cNvSpPr txBox="1"/>
          <p:nvPr/>
        </p:nvSpPr>
        <p:spPr>
          <a:xfrm>
            <a:off x="724974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2004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3C74FAD8-AFC5-7A4A-A5A2-64F866946353}"/>
              </a:ext>
            </a:extLst>
          </p:cNvPr>
          <p:cNvSpPr txBox="1"/>
          <p:nvPr/>
        </p:nvSpPr>
        <p:spPr>
          <a:xfrm>
            <a:off x="126130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52DACFEC-3D1F-054C-987D-DCE9E6CDB8CE}"/>
              </a:ext>
            </a:extLst>
          </p:cNvPr>
          <p:cNvSpPr txBox="1"/>
          <p:nvPr/>
        </p:nvSpPr>
        <p:spPr>
          <a:xfrm>
            <a:off x="179980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2007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xmlns="" id="{B163B233-951F-5444-942A-9B0089CB64B2}"/>
              </a:ext>
            </a:extLst>
          </p:cNvPr>
          <p:cNvSpPr txBox="1"/>
          <p:nvPr/>
        </p:nvSpPr>
        <p:spPr>
          <a:xfrm>
            <a:off x="233889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2008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D5957CB4-0943-B04A-BBB8-BFA69BB82242}"/>
              </a:ext>
            </a:extLst>
          </p:cNvPr>
          <p:cNvSpPr txBox="1"/>
          <p:nvPr/>
        </p:nvSpPr>
        <p:spPr>
          <a:xfrm>
            <a:off x="2877253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2009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xmlns="" id="{AB618DF7-F90C-2B45-B4F4-99224B71AD8A}"/>
              </a:ext>
            </a:extLst>
          </p:cNvPr>
          <p:cNvSpPr txBox="1"/>
          <p:nvPr/>
        </p:nvSpPr>
        <p:spPr>
          <a:xfrm>
            <a:off x="341686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0DA22D8D-43E6-6D4E-B89D-1CB6F78B3F10}"/>
              </a:ext>
            </a:extLst>
          </p:cNvPr>
          <p:cNvSpPr txBox="1"/>
          <p:nvPr/>
        </p:nvSpPr>
        <p:spPr>
          <a:xfrm>
            <a:off x="395522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2011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xmlns="" id="{09532828-7593-D349-844F-684D402CE9D4}"/>
              </a:ext>
            </a:extLst>
          </p:cNvPr>
          <p:cNvSpPr txBox="1"/>
          <p:nvPr/>
        </p:nvSpPr>
        <p:spPr>
          <a:xfrm>
            <a:off x="4494819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2012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xmlns="" id="{DD1B4B72-FDCA-B542-AAB6-5283968CFDE1}"/>
              </a:ext>
            </a:extLst>
          </p:cNvPr>
          <p:cNvSpPr txBox="1"/>
          <p:nvPr/>
        </p:nvSpPr>
        <p:spPr>
          <a:xfrm>
            <a:off x="503131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2013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xmlns="" id="{57B96A81-FA82-4F49-BDDE-A2D2D43AA5BD}"/>
              </a:ext>
            </a:extLst>
          </p:cNvPr>
          <p:cNvSpPr txBox="1"/>
          <p:nvPr/>
        </p:nvSpPr>
        <p:spPr>
          <a:xfrm>
            <a:off x="556967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2014</a:t>
            </a: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xmlns="" id="{0917F12E-328B-1E4A-B22A-02F1BA2D00C8}"/>
              </a:ext>
            </a:extLst>
          </p:cNvPr>
          <p:cNvSpPr txBox="1"/>
          <p:nvPr/>
        </p:nvSpPr>
        <p:spPr>
          <a:xfrm>
            <a:off x="6108035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2015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xmlns="" id="{A757B122-BC89-C54A-B2D1-DAE98678E713}"/>
              </a:ext>
            </a:extLst>
          </p:cNvPr>
          <p:cNvSpPr txBox="1"/>
          <p:nvPr/>
        </p:nvSpPr>
        <p:spPr>
          <a:xfrm>
            <a:off x="6647040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xmlns="" id="{6B85F2D3-E35A-0545-9504-B81054ED1672}"/>
              </a:ext>
            </a:extLst>
          </p:cNvPr>
          <p:cNvSpPr txBox="1"/>
          <p:nvPr/>
        </p:nvSpPr>
        <p:spPr>
          <a:xfrm>
            <a:off x="7185377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xmlns="" id="{BDF6F34C-43B7-494A-9A95-19BC58DFF9FC}"/>
              </a:ext>
            </a:extLst>
          </p:cNvPr>
          <p:cNvSpPr txBox="1"/>
          <p:nvPr/>
        </p:nvSpPr>
        <p:spPr>
          <a:xfrm>
            <a:off x="7723737" y="4767881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xmlns="" id="{2C0B9A9D-8A0F-C149-82C6-382603F67D83}"/>
              </a:ext>
            </a:extLst>
          </p:cNvPr>
          <p:cNvSpPr txBox="1"/>
          <p:nvPr/>
        </p:nvSpPr>
        <p:spPr>
          <a:xfrm>
            <a:off x="8257434" y="4774290"/>
            <a:ext cx="538360" cy="31287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2019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B0B8652F-7EED-5E44-9A40-C9B6E3B9FFBD}"/>
              </a:ext>
            </a:extLst>
          </p:cNvPr>
          <p:cNvGrpSpPr/>
          <p:nvPr/>
        </p:nvGrpSpPr>
        <p:grpSpPr>
          <a:xfrm>
            <a:off x="431757" y="5023309"/>
            <a:ext cx="8134227" cy="70641"/>
            <a:chOff x="426677" y="5023309"/>
            <a:chExt cx="8134227" cy="70641"/>
          </a:xfrm>
          <a:blipFill>
            <a:blip r:embed="rId3"/>
            <a:stretch>
              <a:fillRect/>
            </a:stretch>
          </a:blipFill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xmlns="" id="{9C4800DF-4F3C-F843-952B-072A3B3A2ED2}"/>
                </a:ext>
              </a:extLst>
            </p:cNvPr>
            <p:cNvCxnSpPr>
              <a:cxnSpLocks/>
              <a:stCxn id="9" idx="6"/>
              <a:endCxn id="10" idx="2"/>
            </p:cNvCxnSpPr>
            <p:nvPr/>
          </p:nvCxnSpPr>
          <p:spPr>
            <a:xfrm>
              <a:off x="495257" y="5057599"/>
              <a:ext cx="7997067" cy="2061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wal 8">
              <a:extLst>
                <a:ext uri="{FF2B5EF4-FFF2-40B4-BE49-F238E27FC236}">
                  <a16:creationId xmlns:a16="http://schemas.microsoft.com/office/drawing/2014/main" xmlns="" id="{8D30A52D-E3E2-4643-A81D-4B2C688DC63F}"/>
                </a:ext>
              </a:extLst>
            </p:cNvPr>
            <p:cNvSpPr/>
            <p:nvPr/>
          </p:nvSpPr>
          <p:spPr>
            <a:xfrm>
              <a:off x="426677" y="5023309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10" name="Owal 9">
              <a:extLst>
                <a:ext uri="{FF2B5EF4-FFF2-40B4-BE49-F238E27FC236}">
                  <a16:creationId xmlns:a16="http://schemas.microsoft.com/office/drawing/2014/main" xmlns="" id="{5C0A8BCD-64FF-1247-8B65-ADFF53A444BF}"/>
                </a:ext>
              </a:extLst>
            </p:cNvPr>
            <p:cNvSpPr/>
            <p:nvPr/>
          </p:nvSpPr>
          <p:spPr>
            <a:xfrm>
              <a:off x="8492324" y="5025370"/>
              <a:ext cx="68580" cy="68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xmlns="" id="{ACF8EF47-D360-6847-9C9B-A3090A309F51}"/>
              </a:ext>
            </a:extLst>
          </p:cNvPr>
          <p:cNvGrpSpPr/>
          <p:nvPr/>
        </p:nvGrpSpPr>
        <p:grpSpPr>
          <a:xfrm>
            <a:off x="241967" y="80211"/>
            <a:ext cx="5602705" cy="780401"/>
            <a:chOff x="241967" y="80211"/>
            <a:chExt cx="5602705" cy="780401"/>
          </a:xfrm>
        </p:grpSpPr>
        <p:sp>
          <p:nvSpPr>
            <p:cNvPr id="37" name="Zaokrąglony prostokąt 36">
              <a:extLst>
                <a:ext uri="{FF2B5EF4-FFF2-40B4-BE49-F238E27FC236}">
                  <a16:creationId xmlns:a16="http://schemas.microsoft.com/office/drawing/2014/main" xmlns="" id="{1D44320A-3795-AA4E-AD9C-7088D0F7FAAC}"/>
                </a:ext>
              </a:extLst>
            </p:cNvPr>
            <p:cNvSpPr/>
            <p:nvPr/>
          </p:nvSpPr>
          <p:spPr>
            <a:xfrm>
              <a:off x="241967" y="80211"/>
              <a:ext cx="5602705" cy="780401"/>
            </a:xfrm>
            <a:prstGeom prst="roundRect">
              <a:avLst>
                <a:gd name="adj" fmla="val 65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21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38" name="Tytuł 2">
              <a:extLst>
                <a:ext uri="{FF2B5EF4-FFF2-40B4-BE49-F238E27FC236}">
                  <a16:creationId xmlns:a16="http://schemas.microsoft.com/office/drawing/2014/main" xmlns="" id="{9D5D96B4-4139-3E47-A71C-3744469130EA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17756"/>
              <a:ext cx="5227053" cy="68411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lang="pl-PL" sz="2000" b="1" kern="1200" cap="all" normalizeH="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l-PL" cap="none" dirty="0">
                  <a:latin typeface="Montserrat" pitchFamily="2" charset="0"/>
                </a:rPr>
                <a:t>Historia rozwoju </a:t>
              </a:r>
              <a:r>
                <a:rPr lang="pl-PL" cap="none" dirty="0" err="1">
                  <a:latin typeface="Montserrat" pitchFamily="2" charset="0"/>
                </a:rPr>
                <a:t>Comarch</a:t>
              </a:r>
              <a:r>
                <a:rPr lang="pl-PL" cap="none" dirty="0">
                  <a:latin typeface="Montserrat" pitchFamily="2" charset="0"/>
                </a:rPr>
                <a:t> 1999-2018 </a:t>
              </a:r>
              <a:br>
                <a:rPr lang="pl-PL" cap="none" dirty="0">
                  <a:latin typeface="Montserrat" pitchFamily="2" charset="0"/>
                </a:rPr>
              </a:br>
              <a:r>
                <a:rPr lang="pl-PL" cap="none" dirty="0">
                  <a:solidFill>
                    <a:schemeClr val="accent3"/>
                  </a:solidFill>
                  <a:latin typeface="Montserrat" pitchFamily="2" charset="0"/>
                </a:rPr>
                <a:t>Wejście na rynki międzynarodowe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6677653"/>
      </p:ext>
    </p:extLst>
  </p:cSld>
  <p:clrMapOvr>
    <a:masterClrMapping/>
  </p:clrMapOvr>
  <p:transition spd="slow" advClick="0">
    <p:wipe dir="d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xmlns="" id="{AC635FA7-6B81-4D7A-B2D1-C9CCF5DAB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cap="none" dirty="0">
                <a:latin typeface="Montserrat" pitchFamily="2" charset="0"/>
              </a:rPr>
              <a:t>Historia rozwoju Comarch 1999-2018</a:t>
            </a:r>
            <a:br>
              <a:rPr lang="pl-PL" cap="none" dirty="0">
                <a:latin typeface="Montserrat" pitchFamily="2" charset="0"/>
              </a:rPr>
            </a:br>
            <a:r>
              <a:rPr lang="pl-PL" cap="none" dirty="0">
                <a:solidFill>
                  <a:schemeClr val="accent3"/>
                </a:solidFill>
                <a:latin typeface="Montserrat" pitchFamily="2" charset="0"/>
              </a:rPr>
              <a:t>Dywersyfikacja odbiorców</a:t>
            </a:r>
            <a:endParaRPr lang="pl-PL" sz="1800" b="0" cap="none" dirty="0">
              <a:solidFill>
                <a:schemeClr val="accent3"/>
              </a:solidFill>
              <a:latin typeface="Montserrat" pitchFamily="2" charset="0"/>
            </a:endParaRP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xmlns="" id="{1ED7C7C0-D74F-4B7F-9E6F-348443A15C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4715413"/>
              </p:ext>
            </p:extLst>
          </p:nvPr>
        </p:nvGraphicFramePr>
        <p:xfrm>
          <a:off x="899699" y="805560"/>
          <a:ext cx="7344603" cy="3927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75019030"/>
      </p:ext>
    </p:extLst>
  </p:cSld>
  <p:clrMapOvr>
    <a:masterClrMapping/>
  </p:clrMapOvr>
  <p:transition spd="slow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xmlns="" id="{9D41788B-2DC3-4226-8493-465D686B086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853640"/>
            <a:ext cx="7057785" cy="3913622"/>
          </a:xfrm>
        </p:spPr>
        <p:txBody>
          <a:bodyPr/>
          <a:lstStyle/>
          <a:p>
            <a:pPr>
              <a:spcAft>
                <a:spcPts val="600"/>
              </a:spcAft>
              <a:buClr>
                <a:schemeClr val="accent3"/>
              </a:buClr>
            </a:pPr>
            <a:endParaRPr lang="pl-PL" altLang="en-US" sz="1200" b="1" dirty="0">
              <a:solidFill>
                <a:srgbClr val="26437E"/>
              </a:solidFill>
              <a:latin typeface="Montserrat" pitchFamily="2" charset="0"/>
            </a:endParaRPr>
          </a:p>
          <a:p>
            <a:pPr>
              <a:spcAft>
                <a:spcPts val="600"/>
              </a:spcAft>
              <a:buClr>
                <a:schemeClr val="accent3"/>
              </a:buClr>
            </a:pPr>
            <a:endParaRPr lang="pl-PL" altLang="en-US" sz="1200" b="1" dirty="0">
              <a:solidFill>
                <a:srgbClr val="26437E"/>
              </a:solidFill>
              <a:latin typeface="Montserrat" pitchFamily="2" charset="0"/>
            </a:endParaRPr>
          </a:p>
          <a:p>
            <a:pPr>
              <a:spcAft>
                <a:spcPts val="600"/>
              </a:spcAft>
              <a:buClr>
                <a:schemeClr val="accent3"/>
              </a:buClr>
            </a:pPr>
            <a:r>
              <a:rPr lang="pl-PL" altLang="en-US" sz="1200" b="1" dirty="0">
                <a:solidFill>
                  <a:srgbClr val="26437E"/>
                </a:solidFill>
                <a:latin typeface="Montserrat" pitchFamily="2" charset="0"/>
              </a:rPr>
              <a:t>W 1999 roku</a:t>
            </a: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 pod nazwą Internet FM, jako wspólne przedsięwzięcie </a:t>
            </a:r>
            <a:b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</a:br>
            <a:r>
              <a:rPr lang="pl-PL" altLang="en-US" sz="1200" dirty="0" err="1">
                <a:solidFill>
                  <a:srgbClr val="26437E"/>
                </a:solidFill>
                <a:latin typeface="Montserrat" pitchFamily="2" charset="0"/>
              </a:rPr>
              <a:t>Comarch</a:t>
            </a: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 i Broker FM (właściciela RMF FM) założony został portal Interia.</a:t>
            </a:r>
          </a:p>
          <a:p>
            <a:pPr>
              <a:spcAft>
                <a:spcPts val="600"/>
              </a:spcAft>
              <a:buClr>
                <a:schemeClr val="accent3"/>
              </a:buClr>
            </a:pP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Comarch odpowiadał za część technologiczną, </a:t>
            </a:r>
            <a:b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</a:b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RMF FM za generację treści.</a:t>
            </a:r>
          </a:p>
          <a:p>
            <a:pPr>
              <a:spcAft>
                <a:spcPts val="600"/>
              </a:spcAft>
              <a:buClr>
                <a:schemeClr val="accent3"/>
              </a:buClr>
            </a:pPr>
            <a:r>
              <a:rPr lang="pl-PL" altLang="en-US" sz="1200" b="1" dirty="0">
                <a:solidFill>
                  <a:srgbClr val="26437E"/>
                </a:solidFill>
                <a:latin typeface="Montserrat" pitchFamily="2" charset="0"/>
              </a:rPr>
              <a:t>Portal szybko stał się jednym z 3 głównych </a:t>
            </a:r>
            <a:br>
              <a:rPr lang="pl-PL" altLang="en-US" sz="1200" b="1" dirty="0">
                <a:solidFill>
                  <a:srgbClr val="26437E"/>
                </a:solidFill>
                <a:latin typeface="Montserrat" pitchFamily="2" charset="0"/>
              </a:rPr>
            </a:br>
            <a:r>
              <a:rPr lang="pl-PL" altLang="en-US" sz="1200" b="1" dirty="0">
                <a:solidFill>
                  <a:srgbClr val="26437E"/>
                </a:solidFill>
                <a:latin typeface="Montserrat" pitchFamily="2" charset="0"/>
              </a:rPr>
              <a:t>portali internetowych w Polsce.</a:t>
            </a:r>
          </a:p>
          <a:p>
            <a:pPr>
              <a:spcAft>
                <a:spcPts val="600"/>
              </a:spcAft>
              <a:buClr>
                <a:schemeClr val="accent3"/>
              </a:buClr>
            </a:pP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Wartość inwestycji ze strony </a:t>
            </a:r>
            <a:r>
              <a:rPr lang="pl-PL" altLang="en-US" sz="1200" dirty="0" err="1">
                <a:solidFill>
                  <a:srgbClr val="26437E"/>
                </a:solidFill>
                <a:latin typeface="Montserrat" pitchFamily="2" charset="0"/>
              </a:rPr>
              <a:t>Comarch</a:t>
            </a: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 w latach 1999-2007 </a:t>
            </a:r>
            <a:b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</a:b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wynosiła </a:t>
            </a:r>
            <a:r>
              <a:rPr lang="pl-PL" altLang="en-US" sz="1200" b="1" dirty="0">
                <a:solidFill>
                  <a:srgbClr val="26437E"/>
                </a:solidFill>
                <a:latin typeface="Montserrat" pitchFamily="2" charset="0"/>
              </a:rPr>
              <a:t>10,5 mln zł.</a:t>
            </a:r>
          </a:p>
          <a:p>
            <a:pPr>
              <a:spcAft>
                <a:spcPts val="600"/>
              </a:spcAft>
              <a:buClr>
                <a:schemeClr val="accent3"/>
              </a:buClr>
            </a:pPr>
            <a:r>
              <a:rPr lang="pl-PL" altLang="en-US" sz="1200" b="1" dirty="0">
                <a:solidFill>
                  <a:srgbClr val="26437E"/>
                </a:solidFill>
                <a:latin typeface="Montserrat" pitchFamily="2" charset="0"/>
              </a:rPr>
              <a:t>Interia.PL zadebiutowała na GPW w roku 2001</a:t>
            </a: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, </a:t>
            </a:r>
            <a:b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</a:b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tuż przed załamaniem giełdowym po „bańce internetowej”.</a:t>
            </a:r>
          </a:p>
          <a:p>
            <a:pPr>
              <a:spcAft>
                <a:spcPts val="600"/>
              </a:spcAft>
              <a:buClr>
                <a:schemeClr val="accent3"/>
              </a:buClr>
            </a:pP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W 2007 roku Comarch sprzedał swoje udziały w Interii </a:t>
            </a:r>
            <a:b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</a:b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do wydawnictwa Bauer Media Invest za prawie </a:t>
            </a:r>
            <a:r>
              <a:rPr lang="pl-PL" altLang="en-US" sz="1200" b="1" dirty="0">
                <a:solidFill>
                  <a:srgbClr val="26437E"/>
                </a:solidFill>
                <a:latin typeface="Montserrat" pitchFamily="2" charset="0"/>
              </a:rPr>
              <a:t>200 mln zł.</a:t>
            </a:r>
          </a:p>
          <a:p>
            <a:pPr>
              <a:spcAft>
                <a:spcPts val="600"/>
              </a:spcAft>
              <a:buClr>
                <a:schemeClr val="accent3"/>
              </a:buClr>
            </a:pPr>
            <a:endParaRPr lang="pl-PL" altLang="en-US" sz="1200" dirty="0">
              <a:solidFill>
                <a:srgbClr val="26437E"/>
              </a:solidFill>
              <a:latin typeface="Montserrat" pitchFamily="2" charset="0"/>
            </a:endParaRPr>
          </a:p>
          <a:p>
            <a:pPr>
              <a:spcAft>
                <a:spcPts val="600"/>
              </a:spcAft>
              <a:buClr>
                <a:schemeClr val="accent3"/>
              </a:buClr>
            </a:pPr>
            <a:endParaRPr lang="pl-PL" altLang="en-US" sz="1200" dirty="0">
              <a:solidFill>
                <a:srgbClr val="26437E"/>
              </a:solidFill>
              <a:latin typeface="Montserrat" pitchFamily="2" charset="0"/>
            </a:endParaRPr>
          </a:p>
          <a:p>
            <a:pPr marL="0" indent="0">
              <a:spcAft>
                <a:spcPts val="600"/>
              </a:spcAft>
              <a:buClr>
                <a:schemeClr val="accent3"/>
              </a:buClr>
              <a:buNone/>
            </a:pPr>
            <a:endParaRPr lang="pl-PL" altLang="en-US" sz="1200" dirty="0">
              <a:solidFill>
                <a:srgbClr val="26437E"/>
              </a:solidFill>
              <a:latin typeface="Montserrat" pitchFamily="2" charset="0"/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xmlns="" id="{91FF009B-8CCF-4BE3-BA78-7AEA3D4C8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cap="none" dirty="0">
                <a:latin typeface="Montserrat" pitchFamily="2" charset="0"/>
              </a:rPr>
              <a:t>Historia rozwoju Comarch 1999-2018</a:t>
            </a:r>
            <a:br>
              <a:rPr lang="pl-PL" cap="none" dirty="0">
                <a:latin typeface="Montserrat" pitchFamily="2" charset="0"/>
              </a:rPr>
            </a:br>
            <a:r>
              <a:rPr lang="pl-PL" cap="none" dirty="0">
                <a:solidFill>
                  <a:schemeClr val="accent3"/>
                </a:solidFill>
                <a:latin typeface="Montserrat" pitchFamily="2" charset="0"/>
              </a:rPr>
              <a:t>Nowe przedsięwzięcia</a:t>
            </a:r>
          </a:p>
        </p:txBody>
      </p:sp>
      <p:pic>
        <p:nvPicPr>
          <p:cNvPr id="6" name="Picture 2" descr="Znalezione obrazy dla zapytania interia stare logo">
            <a:extLst>
              <a:ext uri="{FF2B5EF4-FFF2-40B4-BE49-F238E27FC236}">
                <a16:creationId xmlns:a16="http://schemas.microsoft.com/office/drawing/2014/main" xmlns="" id="{97BEB262-CE21-4B16-A3D6-A41BFF10C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93" y="89839"/>
            <a:ext cx="1137994" cy="63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989107"/>
      </p:ext>
    </p:extLst>
  </p:cSld>
  <p:clrMapOvr>
    <a:masterClrMapping/>
  </p:clrMapOvr>
  <p:transition spd="slow">
    <p:wip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xmlns="" id="{91FF009B-8CCF-4BE3-BA78-7AEA3D4C8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7756"/>
            <a:ext cx="6573691" cy="684110"/>
          </a:xfrm>
        </p:spPr>
        <p:txBody>
          <a:bodyPr>
            <a:normAutofit fontScale="90000"/>
          </a:bodyPr>
          <a:lstStyle/>
          <a:p>
            <a:r>
              <a:rPr lang="pl-PL" cap="none" dirty="0">
                <a:latin typeface="Montserrat" pitchFamily="2" charset="0"/>
              </a:rPr>
              <a:t>Historia rozwoju Comarch 1999-2018</a:t>
            </a:r>
            <a:br>
              <a:rPr lang="pl-PL" cap="none" dirty="0">
                <a:latin typeface="Montserrat" pitchFamily="2" charset="0"/>
              </a:rPr>
            </a:br>
            <a:r>
              <a:rPr lang="pl-PL" cap="none" dirty="0">
                <a:solidFill>
                  <a:schemeClr val="accent3"/>
                </a:solidFill>
                <a:latin typeface="Montserrat" pitchFamily="2" charset="0"/>
              </a:rPr>
              <a:t>Akwizycje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2BB818D5-7A75-4BB8-BE6B-F56C32ED3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102" y="-737090"/>
            <a:ext cx="2069329" cy="29658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25C8A79A-7F7C-4A5B-BF00-29B54D567C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961"/>
          <a:stretch/>
        </p:blipFill>
        <p:spPr>
          <a:xfrm>
            <a:off x="7672306" y="220239"/>
            <a:ext cx="1251550" cy="479143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A2509CC1-12EA-DA40-9816-D2A68EF5CF4E}"/>
              </a:ext>
            </a:extLst>
          </p:cNvPr>
          <p:cNvSpPr txBox="1"/>
          <p:nvPr/>
        </p:nvSpPr>
        <p:spPr>
          <a:xfrm>
            <a:off x="5207620" y="628928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endParaRPr lang="pl-PL" dirty="0"/>
          </a:p>
        </p:txBody>
      </p:sp>
      <p:sp>
        <p:nvSpPr>
          <p:cNvPr id="10" name="Symbol zastępczy tekstu 1">
            <a:extLst>
              <a:ext uri="{FF2B5EF4-FFF2-40B4-BE49-F238E27FC236}">
                <a16:creationId xmlns:a16="http://schemas.microsoft.com/office/drawing/2014/main" xmlns="" id="{873B0515-F395-E94E-A88C-B2B62335D991}"/>
              </a:ext>
            </a:extLst>
          </p:cNvPr>
          <p:cNvSpPr txBox="1">
            <a:spLocks/>
          </p:cNvSpPr>
          <p:nvPr/>
        </p:nvSpPr>
        <p:spPr bwMode="auto">
          <a:xfrm>
            <a:off x="3536096" y="961602"/>
            <a:ext cx="5387760" cy="406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pl-PL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pl-PL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pl-PL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pl-PL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pl-PL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chemeClr val="accent3"/>
              </a:buClr>
            </a:pP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Spółka </a:t>
            </a:r>
            <a:r>
              <a:rPr lang="pl-PL" altLang="en-US" sz="1200" b="1" dirty="0">
                <a:solidFill>
                  <a:srgbClr val="26437E"/>
                </a:solidFill>
                <a:latin typeface="Montserrat" pitchFamily="2" charset="0"/>
              </a:rPr>
              <a:t>CDN Compact Disc </a:t>
            </a:r>
            <a:r>
              <a:rPr lang="pl-PL" altLang="en-US" sz="1200" b="1" dirty="0" err="1">
                <a:solidFill>
                  <a:srgbClr val="26437E"/>
                </a:solidFill>
                <a:latin typeface="Montserrat" pitchFamily="2" charset="0"/>
              </a:rPr>
              <a:t>Novelty</a:t>
            </a:r>
            <a:r>
              <a:rPr lang="pl-PL" altLang="en-US" sz="1200" b="1" dirty="0">
                <a:solidFill>
                  <a:srgbClr val="26437E"/>
                </a:solidFill>
                <a:latin typeface="Montserrat" pitchFamily="2" charset="0"/>
              </a:rPr>
              <a:t> </a:t>
            </a: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została założona </a:t>
            </a:r>
            <a:b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</a:b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w 1990 roku w Krakowie.</a:t>
            </a:r>
          </a:p>
          <a:p>
            <a:pPr>
              <a:spcAft>
                <a:spcPts val="600"/>
              </a:spcAft>
              <a:buClr>
                <a:schemeClr val="accent3"/>
              </a:buClr>
            </a:pP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W 1999 roku była jednym z największych polskich producentów oprogramowania do zarządzania przedsiębiorstwem i systemów finansowo-księgowych </a:t>
            </a:r>
            <a:b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</a:b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(m.in. Klasyka, Optima) .</a:t>
            </a:r>
          </a:p>
          <a:p>
            <a:pPr>
              <a:spcAft>
                <a:spcPts val="600"/>
              </a:spcAft>
              <a:buClr>
                <a:schemeClr val="accent3"/>
              </a:buClr>
            </a:pPr>
            <a:r>
              <a:rPr lang="pl-PL" altLang="en-US" sz="1200" b="1" dirty="0">
                <a:solidFill>
                  <a:srgbClr val="26437E"/>
                </a:solidFill>
                <a:latin typeface="Montserrat" pitchFamily="2" charset="0"/>
              </a:rPr>
              <a:t>W 2000 roku Comarch nabył 60% akcji w CDN, pozostałe 40% w roku 2003</a:t>
            </a: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. Łączna cena nabycia wyniosła 16,5 mln zł.</a:t>
            </a:r>
          </a:p>
          <a:p>
            <a:pPr>
              <a:spcAft>
                <a:spcPts val="600"/>
              </a:spcAft>
              <a:buClr>
                <a:schemeClr val="accent3"/>
              </a:buClr>
            </a:pPr>
            <a:r>
              <a:rPr lang="pl-PL" altLang="en-US" sz="1200" dirty="0" err="1">
                <a:solidFill>
                  <a:srgbClr val="26437E"/>
                </a:solidFill>
                <a:latin typeface="Montserrat" pitchFamily="2" charset="0"/>
              </a:rPr>
              <a:t>Comarch</a:t>
            </a: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 po przejęciu CDN zainwestował m.in. w rozwój nowych linii oprogramowania (m.in. XL, XT), udostępnienie rozwiązań w modelu </a:t>
            </a:r>
            <a:r>
              <a:rPr lang="pl-PL" altLang="en-US" sz="1200" dirty="0" err="1">
                <a:solidFill>
                  <a:srgbClr val="26437E"/>
                </a:solidFill>
                <a:latin typeface="Montserrat" pitchFamily="2" charset="0"/>
              </a:rPr>
              <a:t>cloud</a:t>
            </a: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 oraz w rozwój sieci partnerskiej. </a:t>
            </a:r>
          </a:p>
          <a:p>
            <a:pPr>
              <a:spcAft>
                <a:spcPts val="600"/>
              </a:spcAft>
              <a:buClr>
                <a:schemeClr val="accent3"/>
              </a:buClr>
            </a:pP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Obecnie Comarch jest </a:t>
            </a:r>
            <a:r>
              <a:rPr lang="pl-PL" altLang="en-US" sz="1200" b="1" dirty="0">
                <a:solidFill>
                  <a:srgbClr val="26437E"/>
                </a:solidFill>
                <a:latin typeface="Montserrat" pitchFamily="2" charset="0"/>
              </a:rPr>
              <a:t>liderem rynku oprogramowania ERP </a:t>
            </a:r>
            <a:br>
              <a:rPr lang="pl-PL" altLang="en-US" sz="1200" b="1" dirty="0">
                <a:solidFill>
                  <a:srgbClr val="26437E"/>
                </a:solidFill>
                <a:latin typeface="Montserrat" pitchFamily="2" charset="0"/>
              </a:rPr>
            </a:br>
            <a:r>
              <a:rPr lang="pl-PL" altLang="en-US" sz="1200" b="1" dirty="0">
                <a:solidFill>
                  <a:srgbClr val="26437E"/>
                </a:solidFill>
                <a:latin typeface="Montserrat" pitchFamily="2" charset="0"/>
              </a:rPr>
              <a:t>w Polsce.</a:t>
            </a:r>
          </a:p>
          <a:p>
            <a:pPr>
              <a:spcAft>
                <a:spcPts val="600"/>
              </a:spcAft>
              <a:buClr>
                <a:schemeClr val="accent3"/>
              </a:buClr>
            </a:pPr>
            <a:r>
              <a:rPr lang="pl-PL" sz="1200" dirty="0">
                <a:latin typeface="Montserrat" pitchFamily="2" charset="0"/>
              </a:rPr>
              <a:t>Łączny wynik segmentu biznesowego MSP Polska</a:t>
            </a:r>
            <a:br>
              <a:rPr lang="pl-PL" sz="1200" dirty="0">
                <a:latin typeface="Montserrat" pitchFamily="2" charset="0"/>
              </a:rPr>
            </a:br>
            <a:r>
              <a:rPr lang="pl-PL" sz="1200" dirty="0">
                <a:latin typeface="Montserrat" pitchFamily="2" charset="0"/>
              </a:rPr>
              <a:t>w latach 1999-2018 przekroczył </a:t>
            </a:r>
            <a:r>
              <a:rPr lang="pl-PL" sz="1200" b="1" dirty="0">
                <a:latin typeface="Montserrat" pitchFamily="2" charset="0"/>
              </a:rPr>
              <a:t>300 mln zł.</a:t>
            </a:r>
            <a:endParaRPr lang="pl-PL" altLang="en-US" sz="1200" dirty="0">
              <a:solidFill>
                <a:srgbClr val="26437E"/>
              </a:solidFill>
              <a:latin typeface="Montserrat" pitchFamily="2" charset="0"/>
            </a:endParaRPr>
          </a:p>
          <a:p>
            <a:pPr>
              <a:spcAft>
                <a:spcPts val="600"/>
              </a:spcAft>
              <a:buClr>
                <a:schemeClr val="accent3"/>
              </a:buClr>
            </a:pPr>
            <a:endParaRPr lang="pl-PL" sz="1200" dirty="0">
              <a:latin typeface="Montserrat" pitchFamily="2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2E03FC32-DD80-F648-80D4-FBB8D3B8CDFE}"/>
              </a:ext>
            </a:extLst>
          </p:cNvPr>
          <p:cNvSpPr txBox="1"/>
          <p:nvPr/>
        </p:nvSpPr>
        <p:spPr>
          <a:xfrm rot="16200000">
            <a:off x="181042" y="1635811"/>
            <a:ext cx="596274" cy="16507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62500" lnSpcReduction="20000"/>
          </a:bodyPr>
          <a:lstStyle/>
          <a:p>
            <a:pPr algn="r"/>
            <a:r>
              <a:rPr lang="pl-PL" sz="1000" dirty="0">
                <a:latin typeface="Montserrat" pitchFamily="2" charset="0"/>
              </a:rPr>
              <a:t>tys. PLN</a:t>
            </a:r>
          </a:p>
        </p:txBody>
      </p:sp>
      <p:graphicFrame>
        <p:nvGraphicFramePr>
          <p:cNvPr id="13" name="Wykres 12">
            <a:extLst>
              <a:ext uri="{FF2B5EF4-FFF2-40B4-BE49-F238E27FC236}">
                <a16:creationId xmlns:a16="http://schemas.microsoft.com/office/drawing/2014/main" xmlns="" id="{160AC6C5-E8AC-2D4C-B66A-EEE4C911E4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6932552"/>
              </p:ext>
            </p:extLst>
          </p:nvPr>
        </p:nvGraphicFramePr>
        <p:xfrm>
          <a:off x="518760" y="1455066"/>
          <a:ext cx="3091132" cy="2523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00453875"/>
      </p:ext>
    </p:extLst>
  </p:cSld>
  <p:clrMapOvr>
    <a:masterClrMapping/>
  </p:clrMapOvr>
  <p:transition spd="slow">
    <p:wip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xmlns="" id="{9D41788B-2DC3-4226-8493-465D686B086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36096" y="961602"/>
            <a:ext cx="5298141" cy="4064142"/>
          </a:xfrm>
        </p:spPr>
        <p:txBody>
          <a:bodyPr/>
          <a:lstStyle/>
          <a:p>
            <a:pPr>
              <a:spcAft>
                <a:spcPts val="600"/>
              </a:spcAft>
              <a:buClr>
                <a:schemeClr val="accent3"/>
              </a:buClr>
            </a:pPr>
            <a:r>
              <a:rPr lang="pl-PL" altLang="en-US" sz="1200" dirty="0" err="1">
                <a:solidFill>
                  <a:srgbClr val="26437E"/>
                </a:solidFill>
                <a:latin typeface="Montserrat" pitchFamily="2" charset="0"/>
              </a:rPr>
              <a:t>Comarch</a:t>
            </a: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 w 2008 roku przejął niemiecką firmę </a:t>
            </a:r>
            <a:r>
              <a:rPr lang="pl-PL" altLang="en-US" sz="1200" b="1" dirty="0" err="1">
                <a:solidFill>
                  <a:srgbClr val="26437E"/>
                </a:solidFill>
                <a:latin typeface="Montserrat" pitchFamily="2" charset="0"/>
              </a:rPr>
              <a:t>SoftM</a:t>
            </a:r>
            <a:r>
              <a:rPr lang="pl-PL" altLang="en-US" sz="1200" b="1" dirty="0">
                <a:solidFill>
                  <a:srgbClr val="26437E"/>
                </a:solidFill>
                <a:latin typeface="Montserrat" pitchFamily="2" charset="0"/>
              </a:rPr>
              <a:t> Software </a:t>
            </a:r>
            <a:r>
              <a:rPr lang="pl-PL" altLang="en-US" sz="1200" b="1" dirty="0" err="1">
                <a:solidFill>
                  <a:srgbClr val="26437E"/>
                </a:solidFill>
                <a:latin typeface="Montserrat" pitchFamily="2" charset="0"/>
              </a:rPr>
              <a:t>und</a:t>
            </a:r>
            <a:r>
              <a:rPr lang="pl-PL" altLang="en-US" sz="1200" b="1" dirty="0">
                <a:solidFill>
                  <a:srgbClr val="26437E"/>
                </a:solidFill>
                <a:latin typeface="Montserrat" pitchFamily="2" charset="0"/>
              </a:rPr>
              <a:t> </a:t>
            </a:r>
            <a:r>
              <a:rPr lang="pl-PL" altLang="en-US" sz="1200" b="1" dirty="0" err="1">
                <a:solidFill>
                  <a:srgbClr val="26437E"/>
                </a:solidFill>
                <a:latin typeface="Montserrat" pitchFamily="2" charset="0"/>
              </a:rPr>
              <a:t>Beratung</a:t>
            </a:r>
            <a:r>
              <a:rPr lang="pl-PL" altLang="en-US" sz="1200" b="1" dirty="0">
                <a:solidFill>
                  <a:srgbClr val="26437E"/>
                </a:solidFill>
                <a:latin typeface="Montserrat" pitchFamily="2" charset="0"/>
              </a:rPr>
              <a:t> AG</a:t>
            </a: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 z siedzibą w </a:t>
            </a:r>
            <a:r>
              <a:rPr lang="pl-PL" altLang="en-US" sz="1200" dirty="0" err="1">
                <a:solidFill>
                  <a:srgbClr val="26437E"/>
                </a:solidFill>
                <a:latin typeface="Montserrat" pitchFamily="2" charset="0"/>
              </a:rPr>
              <a:t>Monachum</a:t>
            </a: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.</a:t>
            </a:r>
          </a:p>
          <a:p>
            <a:pPr>
              <a:spcAft>
                <a:spcPts val="600"/>
              </a:spcAft>
              <a:buClr>
                <a:schemeClr val="accent3"/>
              </a:buClr>
            </a:pP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Spółka </a:t>
            </a:r>
            <a:r>
              <a:rPr lang="pl-PL" altLang="en-US" sz="1200" dirty="0" err="1">
                <a:solidFill>
                  <a:srgbClr val="26437E"/>
                </a:solidFill>
                <a:latin typeface="Montserrat" pitchFamily="2" charset="0"/>
              </a:rPr>
              <a:t>SoftM</a:t>
            </a: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 w 2008 roku należała do </a:t>
            </a:r>
            <a:r>
              <a:rPr lang="pl-PL" altLang="en-US" sz="1200" b="1" dirty="0">
                <a:solidFill>
                  <a:srgbClr val="26437E"/>
                </a:solidFill>
                <a:latin typeface="Montserrat" pitchFamily="2" charset="0"/>
              </a:rPr>
              <a:t>TOP20 niemieckich producentów oprogramowania ERP</a:t>
            </a: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, była notowana na giełdzie we Frankfurcie, zatrudniała ok 450 pracowników.</a:t>
            </a:r>
          </a:p>
          <a:p>
            <a:pPr>
              <a:spcAft>
                <a:spcPts val="600"/>
              </a:spcAft>
              <a:buClr>
                <a:schemeClr val="accent3"/>
              </a:buClr>
            </a:pP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Spółka posiadała ciekawy produkt ERP (</a:t>
            </a:r>
            <a:r>
              <a:rPr lang="pl-PL" altLang="en-US" sz="1200" b="1" dirty="0" err="1">
                <a:solidFill>
                  <a:srgbClr val="26437E"/>
                </a:solidFill>
                <a:latin typeface="Montserrat" pitchFamily="2" charset="0"/>
              </a:rPr>
              <a:t>Semiramis</a:t>
            </a: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) </a:t>
            </a:r>
            <a:b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</a:b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oraz liczne grono długoletnich klientów.</a:t>
            </a:r>
          </a:p>
          <a:p>
            <a:pPr>
              <a:spcAft>
                <a:spcPts val="600"/>
              </a:spcAft>
              <a:buClr>
                <a:schemeClr val="accent3"/>
              </a:buClr>
            </a:pP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Łączna kwota zainwestowana przez Comarch w </a:t>
            </a:r>
            <a:r>
              <a:rPr lang="pl-PL" altLang="en-US" sz="1200" dirty="0" err="1">
                <a:solidFill>
                  <a:srgbClr val="26437E"/>
                </a:solidFill>
                <a:latin typeface="Montserrat" pitchFamily="2" charset="0"/>
              </a:rPr>
              <a:t>SoftM</a:t>
            </a: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 </a:t>
            </a:r>
            <a:b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</a:b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w latach 2008-2012 wyniosła </a:t>
            </a:r>
            <a:r>
              <a:rPr lang="pl-PL" altLang="en-US" sz="1200" b="1" dirty="0">
                <a:solidFill>
                  <a:srgbClr val="26437E"/>
                </a:solidFill>
                <a:latin typeface="Montserrat" pitchFamily="2" charset="0"/>
              </a:rPr>
              <a:t>26 mln EUR.</a:t>
            </a:r>
          </a:p>
          <a:p>
            <a:pPr>
              <a:spcAft>
                <a:spcPts val="600"/>
              </a:spcAft>
              <a:buClr>
                <a:schemeClr val="accent3"/>
              </a:buClr>
            </a:pP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Comarch w latach 2009-2012  przeprowadził głęboką restrukturyzację </a:t>
            </a:r>
            <a:r>
              <a:rPr lang="pl-PL" altLang="en-US" sz="1200" dirty="0" err="1">
                <a:solidFill>
                  <a:srgbClr val="26437E"/>
                </a:solidFill>
                <a:latin typeface="Montserrat" pitchFamily="2" charset="0"/>
              </a:rPr>
              <a:t>SoftM</a:t>
            </a: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, m.in. poprzez rezygnację </a:t>
            </a:r>
            <a:b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</a:b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z nierentownej dystrybucji hardware, częściowe </a:t>
            </a:r>
            <a:r>
              <a:rPr lang="pl-PL" altLang="en-US" sz="1200" b="1" dirty="0">
                <a:solidFill>
                  <a:srgbClr val="26437E"/>
                </a:solidFill>
                <a:latin typeface="Montserrat" pitchFamily="2" charset="0"/>
              </a:rPr>
              <a:t>przeniesienie prac R&amp;D do Polski</a:t>
            </a: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, redukcję zatrudnienia, </a:t>
            </a:r>
            <a:r>
              <a:rPr lang="pl-PL" altLang="en-US" sz="1200" dirty="0" err="1">
                <a:solidFill>
                  <a:srgbClr val="26437E"/>
                </a:solidFill>
                <a:latin typeface="Montserrat" pitchFamily="2" charset="0"/>
              </a:rPr>
              <a:t>squezze</a:t>
            </a: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 out.</a:t>
            </a:r>
          </a:p>
          <a:p>
            <a:pPr>
              <a:spcAft>
                <a:spcPts val="600"/>
              </a:spcAft>
              <a:buClr>
                <a:schemeClr val="accent3"/>
              </a:buClr>
            </a:pP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Obecnie segment </a:t>
            </a:r>
            <a:r>
              <a:rPr lang="pl-PL" altLang="en-US" sz="1200" b="1" dirty="0">
                <a:solidFill>
                  <a:srgbClr val="26437E"/>
                </a:solidFill>
                <a:latin typeface="Montserrat" pitchFamily="2" charset="0"/>
              </a:rPr>
              <a:t>ERP DACH </a:t>
            </a: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(Niemcy, Austria, Szwajcaria) generuje każdego roku </a:t>
            </a:r>
            <a:r>
              <a:rPr lang="pl-PL" altLang="en-US" sz="1200" b="1" dirty="0">
                <a:solidFill>
                  <a:srgbClr val="26437E"/>
                </a:solidFill>
                <a:latin typeface="Montserrat" pitchFamily="2" charset="0"/>
              </a:rPr>
              <a:t>EBITDA 5-6 mln EUR.</a:t>
            </a:r>
            <a:endParaRPr lang="pl-PL" altLang="en-US" sz="1200" dirty="0">
              <a:solidFill>
                <a:srgbClr val="26437E"/>
              </a:solidFill>
              <a:latin typeface="Montserrat" pitchFamily="2" charset="0"/>
            </a:endParaRPr>
          </a:p>
          <a:p>
            <a:pPr>
              <a:spcAft>
                <a:spcPts val="600"/>
              </a:spcAft>
              <a:buClr>
                <a:schemeClr val="accent3"/>
              </a:buClr>
            </a:pPr>
            <a:endParaRPr lang="pl-PL" altLang="en-US" sz="1200" dirty="0">
              <a:solidFill>
                <a:srgbClr val="26437E"/>
              </a:solidFill>
              <a:latin typeface="Montserrat" pitchFamily="2" charset="0"/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xmlns="" id="{91FF009B-8CCF-4BE3-BA78-7AEA3D4C8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cap="none" dirty="0">
                <a:latin typeface="Montserrat" pitchFamily="2" charset="0"/>
              </a:rPr>
              <a:t>Historia rozwoju Comarch 1999-2018</a:t>
            </a:r>
            <a:br>
              <a:rPr lang="pl-PL" cap="none" dirty="0">
                <a:latin typeface="Montserrat" pitchFamily="2" charset="0"/>
              </a:rPr>
            </a:br>
            <a:r>
              <a:rPr lang="pl-PL" cap="none" dirty="0">
                <a:solidFill>
                  <a:schemeClr val="accent3"/>
                </a:solidFill>
                <a:latin typeface="Montserrat" pitchFamily="2" charset="0"/>
              </a:rPr>
              <a:t>Akwizycje</a:t>
            </a:r>
            <a:endParaRPr lang="pl-PL" sz="1800" cap="none" dirty="0">
              <a:solidFill>
                <a:schemeClr val="accent3"/>
              </a:solidFill>
              <a:latin typeface="Montserrat" pitchFamily="2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CA958D1B-2E43-4C33-8940-30A407CDF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703" y="210698"/>
            <a:ext cx="1956534" cy="444478"/>
          </a:xfrm>
          <a:prstGeom prst="rect">
            <a:avLst/>
          </a:prstGeom>
        </p:spPr>
      </p:pic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xmlns="" id="{66874C88-8F27-490F-95CF-C757736995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9480984"/>
              </p:ext>
            </p:extLst>
          </p:nvPr>
        </p:nvGraphicFramePr>
        <p:xfrm>
          <a:off x="512109" y="1456548"/>
          <a:ext cx="2827991" cy="252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C1C6C0F2-2F33-C146-910A-39DCEBC13F85}"/>
              </a:ext>
            </a:extLst>
          </p:cNvPr>
          <p:cNvSpPr txBox="1"/>
          <p:nvPr/>
        </p:nvSpPr>
        <p:spPr>
          <a:xfrm rot="16200000">
            <a:off x="181042" y="1635811"/>
            <a:ext cx="596274" cy="16507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62500" lnSpcReduction="20000"/>
          </a:bodyPr>
          <a:lstStyle/>
          <a:p>
            <a:pPr algn="r"/>
            <a:r>
              <a:rPr lang="pl-PL" sz="1000" dirty="0">
                <a:latin typeface="Montserrat" pitchFamily="2" charset="0"/>
              </a:rPr>
              <a:t>tys. PLN</a:t>
            </a:r>
          </a:p>
        </p:txBody>
      </p:sp>
    </p:spTree>
    <p:extLst>
      <p:ext uri="{BB962C8B-B14F-4D97-AF65-F5344CB8AC3E}">
        <p14:creationId xmlns:p14="http://schemas.microsoft.com/office/powerpoint/2010/main" val="2000874268"/>
      </p:ext>
    </p:extLst>
  </p:cSld>
  <p:clrMapOvr>
    <a:masterClrMapping/>
  </p:clrMapOvr>
  <p:transition spd="slow">
    <p:wip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xmlns="" id="{7BF61F62-F7D4-4C16-AE52-3F3205C11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cap="none" dirty="0">
                <a:latin typeface="Montserrat" pitchFamily="2" charset="0"/>
              </a:rPr>
              <a:t>Rozwój infrastruktury Comarch 1999-2018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xmlns="" id="{46723E58-DB78-4980-BD78-8C184878BF0B}"/>
              </a:ext>
            </a:extLst>
          </p:cNvPr>
          <p:cNvGrpSpPr/>
          <p:nvPr/>
        </p:nvGrpSpPr>
        <p:grpSpPr>
          <a:xfrm>
            <a:off x="-138112" y="1402099"/>
            <a:ext cx="17511712" cy="3741401"/>
            <a:chOff x="-138112" y="1203847"/>
            <a:chExt cx="17511712" cy="3741401"/>
          </a:xfrm>
        </p:grpSpPr>
        <p:sp>
          <p:nvSpPr>
            <p:cNvPr id="5" name="pole tekstowe 4">
              <a:extLst>
                <a:ext uri="{FF2B5EF4-FFF2-40B4-BE49-F238E27FC236}">
                  <a16:creationId xmlns:a16="http://schemas.microsoft.com/office/drawing/2014/main" xmlns="" id="{A051C0F8-9171-49D0-8909-5FCE47DFAEEA}"/>
                </a:ext>
              </a:extLst>
            </p:cNvPr>
            <p:cNvSpPr txBox="1"/>
            <p:nvPr/>
          </p:nvSpPr>
          <p:spPr>
            <a:xfrm>
              <a:off x="4152908" y="2114550"/>
              <a:ext cx="3848100" cy="221615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endParaRPr lang="pl-PL" dirty="0"/>
            </a:p>
          </p:txBody>
        </p:sp>
        <p:cxnSp>
          <p:nvCxnSpPr>
            <p:cNvPr id="8" name="Łącznik prosty ze strzałką 7">
              <a:extLst>
                <a:ext uri="{FF2B5EF4-FFF2-40B4-BE49-F238E27FC236}">
                  <a16:creationId xmlns:a16="http://schemas.microsoft.com/office/drawing/2014/main" xmlns="" id="{D97FB639-97B9-43BD-ADF2-5C4F0B533DF8}"/>
                </a:ext>
              </a:extLst>
            </p:cNvPr>
            <p:cNvCxnSpPr>
              <a:cxnSpLocks/>
            </p:cNvCxnSpPr>
            <p:nvPr/>
          </p:nvCxnSpPr>
          <p:spPr>
            <a:xfrm>
              <a:off x="317500" y="2125442"/>
              <a:ext cx="17056100" cy="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xmlns="" id="{2805DFEE-A1AF-458A-87FC-5C15653E1444}"/>
                </a:ext>
              </a:extLst>
            </p:cNvPr>
            <p:cNvSpPr txBox="1"/>
            <p:nvPr/>
          </p:nvSpPr>
          <p:spPr>
            <a:xfrm>
              <a:off x="1828800" y="1421453"/>
              <a:ext cx="1562100" cy="68411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r>
                <a:rPr lang="pl-PL" sz="1400" b="1" dirty="0">
                  <a:latin typeface="Montserrat" pitchFamily="2" charset="0"/>
                </a:rPr>
                <a:t>Warszawa, Puławska </a:t>
              </a:r>
            </a:p>
            <a:p>
              <a:endParaRPr lang="pl-PL" sz="1400" dirty="0">
                <a:latin typeface="Montserrat" pitchFamily="2" charset="0"/>
              </a:endParaRPr>
            </a:p>
          </p:txBody>
        </p:sp>
        <p:sp>
          <p:nvSpPr>
            <p:cNvPr id="16" name="Owal 15">
              <a:extLst>
                <a:ext uri="{FF2B5EF4-FFF2-40B4-BE49-F238E27FC236}">
                  <a16:creationId xmlns:a16="http://schemas.microsoft.com/office/drawing/2014/main" xmlns="" id="{AE54F307-9F21-423E-9A11-919623C6B0B9}"/>
                </a:ext>
              </a:extLst>
            </p:cNvPr>
            <p:cNvSpPr/>
            <p:nvPr/>
          </p:nvSpPr>
          <p:spPr>
            <a:xfrm>
              <a:off x="209551" y="2017492"/>
              <a:ext cx="215897" cy="2158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18" name="Owal 17">
              <a:extLst>
                <a:ext uri="{FF2B5EF4-FFF2-40B4-BE49-F238E27FC236}">
                  <a16:creationId xmlns:a16="http://schemas.microsoft.com/office/drawing/2014/main" xmlns="" id="{447D5F0F-0664-4EE3-AF8B-D46666EC452E}"/>
                </a:ext>
              </a:extLst>
            </p:cNvPr>
            <p:cNvSpPr/>
            <p:nvPr/>
          </p:nvSpPr>
          <p:spPr>
            <a:xfrm>
              <a:off x="1828803" y="2017491"/>
              <a:ext cx="215897" cy="2158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20" name="Owal 19">
              <a:extLst>
                <a:ext uri="{FF2B5EF4-FFF2-40B4-BE49-F238E27FC236}">
                  <a16:creationId xmlns:a16="http://schemas.microsoft.com/office/drawing/2014/main" xmlns="" id="{FD47DAC3-0D6B-4B82-ACD3-2F6000CD3C67}"/>
                </a:ext>
              </a:extLst>
            </p:cNvPr>
            <p:cNvSpPr/>
            <p:nvPr/>
          </p:nvSpPr>
          <p:spPr>
            <a:xfrm>
              <a:off x="3448055" y="2017493"/>
              <a:ext cx="215897" cy="2158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22" name="pole tekstowe 21">
              <a:extLst>
                <a:ext uri="{FF2B5EF4-FFF2-40B4-BE49-F238E27FC236}">
                  <a16:creationId xmlns:a16="http://schemas.microsoft.com/office/drawing/2014/main" xmlns="" id="{EF016D8D-EFD9-40E1-ABF5-3E573D0B6180}"/>
                </a:ext>
              </a:extLst>
            </p:cNvPr>
            <p:cNvSpPr txBox="1"/>
            <p:nvPr/>
          </p:nvSpPr>
          <p:spPr>
            <a:xfrm>
              <a:off x="234952" y="1619807"/>
              <a:ext cx="1562100" cy="41590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r>
                <a:rPr lang="pl-PL" sz="1400" b="1" dirty="0">
                  <a:latin typeface="Montserrat" pitchFamily="2" charset="0"/>
                </a:rPr>
                <a:t>SSE1</a:t>
              </a:r>
            </a:p>
            <a:p>
              <a:endParaRPr lang="pl-PL" sz="1400" dirty="0">
                <a:latin typeface="Montserrat" pitchFamily="2" charset="0"/>
              </a:endParaRPr>
            </a:p>
          </p:txBody>
        </p:sp>
        <p:sp>
          <p:nvSpPr>
            <p:cNvPr id="24" name="pole tekstowe 23">
              <a:extLst>
                <a:ext uri="{FF2B5EF4-FFF2-40B4-BE49-F238E27FC236}">
                  <a16:creationId xmlns:a16="http://schemas.microsoft.com/office/drawing/2014/main" xmlns="" id="{C181E7BA-EC2D-4348-BB33-A15E44CE4BD9}"/>
                </a:ext>
              </a:extLst>
            </p:cNvPr>
            <p:cNvSpPr txBox="1"/>
            <p:nvPr/>
          </p:nvSpPr>
          <p:spPr>
            <a:xfrm>
              <a:off x="3416301" y="1624579"/>
              <a:ext cx="1562100" cy="41113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r>
                <a:rPr lang="pl-PL" sz="1400" b="1" dirty="0">
                  <a:latin typeface="Montserrat" pitchFamily="2" charset="0"/>
                </a:rPr>
                <a:t>SSE2</a:t>
              </a:r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xmlns="" id="{EF87EF34-B7D4-40DE-9914-CB123F620313}"/>
                </a:ext>
              </a:extLst>
            </p:cNvPr>
            <p:cNvSpPr txBox="1"/>
            <p:nvPr/>
          </p:nvSpPr>
          <p:spPr>
            <a:xfrm>
              <a:off x="-138112" y="2297567"/>
              <a:ext cx="911221" cy="41590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ctr"/>
              <a:r>
                <a:rPr lang="pl-PL" sz="1400" dirty="0">
                  <a:solidFill>
                    <a:schemeClr val="accent3"/>
                  </a:solidFill>
                  <a:latin typeface="Montserrat" pitchFamily="2" charset="0"/>
                </a:rPr>
                <a:t>2000</a:t>
              </a:r>
            </a:p>
          </p:txBody>
        </p:sp>
        <p:sp>
          <p:nvSpPr>
            <p:cNvPr id="26" name="pole tekstowe 25">
              <a:extLst>
                <a:ext uri="{FF2B5EF4-FFF2-40B4-BE49-F238E27FC236}">
                  <a16:creationId xmlns:a16="http://schemas.microsoft.com/office/drawing/2014/main" xmlns="" id="{EFABFFE7-89D2-44F4-8565-B09F8C38419D}"/>
                </a:ext>
              </a:extLst>
            </p:cNvPr>
            <p:cNvSpPr txBox="1"/>
            <p:nvPr/>
          </p:nvSpPr>
          <p:spPr>
            <a:xfrm>
              <a:off x="1471608" y="2300723"/>
              <a:ext cx="911221" cy="41590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ctr"/>
              <a:r>
                <a:rPr lang="pl-PL" sz="1400" dirty="0">
                  <a:solidFill>
                    <a:schemeClr val="accent3"/>
                  </a:solidFill>
                  <a:latin typeface="Montserrat" pitchFamily="2" charset="0"/>
                </a:rPr>
                <a:t>2001</a:t>
              </a:r>
            </a:p>
          </p:txBody>
        </p:sp>
        <p:sp>
          <p:nvSpPr>
            <p:cNvPr id="27" name="pole tekstowe 26">
              <a:extLst>
                <a:ext uri="{FF2B5EF4-FFF2-40B4-BE49-F238E27FC236}">
                  <a16:creationId xmlns:a16="http://schemas.microsoft.com/office/drawing/2014/main" xmlns="" id="{F0F58FE8-150A-43DA-9DA6-39D414D4B9C8}"/>
                </a:ext>
              </a:extLst>
            </p:cNvPr>
            <p:cNvSpPr txBox="1"/>
            <p:nvPr/>
          </p:nvSpPr>
          <p:spPr>
            <a:xfrm>
              <a:off x="3106729" y="2300723"/>
              <a:ext cx="911221" cy="41590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ctr"/>
              <a:r>
                <a:rPr lang="pl-PL" sz="1400" dirty="0">
                  <a:solidFill>
                    <a:schemeClr val="accent3"/>
                  </a:solidFill>
                  <a:latin typeface="Montserrat" pitchFamily="2" charset="0"/>
                </a:rPr>
                <a:t>2005</a:t>
              </a:r>
            </a:p>
          </p:txBody>
        </p:sp>
        <p:sp>
          <p:nvSpPr>
            <p:cNvPr id="28" name="Owal 27">
              <a:extLst>
                <a:ext uri="{FF2B5EF4-FFF2-40B4-BE49-F238E27FC236}">
                  <a16:creationId xmlns:a16="http://schemas.microsoft.com/office/drawing/2014/main" xmlns="" id="{9667495D-D161-4844-821F-73C263416E5D}"/>
                </a:ext>
              </a:extLst>
            </p:cNvPr>
            <p:cNvSpPr/>
            <p:nvPr/>
          </p:nvSpPr>
          <p:spPr>
            <a:xfrm>
              <a:off x="5056142" y="2017493"/>
              <a:ext cx="215897" cy="2158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xmlns="" id="{C5A9A08A-8FF6-48F4-B353-6F4F6E7A556D}"/>
                </a:ext>
              </a:extLst>
            </p:cNvPr>
            <p:cNvSpPr txBox="1"/>
            <p:nvPr/>
          </p:nvSpPr>
          <p:spPr>
            <a:xfrm>
              <a:off x="5056142" y="1624579"/>
              <a:ext cx="1562100" cy="41113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r>
                <a:rPr lang="pl-PL" sz="1400" b="1" dirty="0">
                  <a:latin typeface="Montserrat" pitchFamily="2" charset="0"/>
                </a:rPr>
                <a:t>SSE3</a:t>
              </a:r>
            </a:p>
          </p:txBody>
        </p:sp>
        <p:sp>
          <p:nvSpPr>
            <p:cNvPr id="30" name="pole tekstowe 29">
              <a:extLst>
                <a:ext uri="{FF2B5EF4-FFF2-40B4-BE49-F238E27FC236}">
                  <a16:creationId xmlns:a16="http://schemas.microsoft.com/office/drawing/2014/main" xmlns="" id="{27345F80-52E8-4645-B880-5A55B92E0FAC}"/>
                </a:ext>
              </a:extLst>
            </p:cNvPr>
            <p:cNvSpPr txBox="1"/>
            <p:nvPr/>
          </p:nvSpPr>
          <p:spPr>
            <a:xfrm>
              <a:off x="4701324" y="2300723"/>
              <a:ext cx="911221" cy="41590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ctr"/>
              <a:r>
                <a:rPr lang="pl-PL" sz="1400" dirty="0">
                  <a:solidFill>
                    <a:schemeClr val="accent3"/>
                  </a:solidFill>
                  <a:latin typeface="Montserrat" pitchFamily="2" charset="0"/>
                </a:rPr>
                <a:t>2007</a:t>
              </a:r>
            </a:p>
          </p:txBody>
        </p:sp>
        <p:sp>
          <p:nvSpPr>
            <p:cNvPr id="31" name="Owal 30">
              <a:extLst>
                <a:ext uri="{FF2B5EF4-FFF2-40B4-BE49-F238E27FC236}">
                  <a16:creationId xmlns:a16="http://schemas.microsoft.com/office/drawing/2014/main" xmlns="" id="{3AFB32F3-5D09-426F-B2EB-F02D4A2BBB22}"/>
                </a:ext>
              </a:extLst>
            </p:cNvPr>
            <p:cNvSpPr/>
            <p:nvPr/>
          </p:nvSpPr>
          <p:spPr>
            <a:xfrm>
              <a:off x="6609153" y="2012721"/>
              <a:ext cx="215897" cy="2158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32" name="pole tekstowe 31">
              <a:extLst>
                <a:ext uri="{FF2B5EF4-FFF2-40B4-BE49-F238E27FC236}">
                  <a16:creationId xmlns:a16="http://schemas.microsoft.com/office/drawing/2014/main" xmlns="" id="{A765998B-977D-474C-B363-4DB0A6F3384A}"/>
                </a:ext>
              </a:extLst>
            </p:cNvPr>
            <p:cNvSpPr txBox="1"/>
            <p:nvPr/>
          </p:nvSpPr>
          <p:spPr>
            <a:xfrm>
              <a:off x="6609153" y="1619807"/>
              <a:ext cx="1562100" cy="41113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r>
                <a:rPr lang="pl-PL" sz="1400" b="1" dirty="0">
                  <a:latin typeface="Montserrat" pitchFamily="2" charset="0"/>
                </a:rPr>
                <a:t>SSE4</a:t>
              </a:r>
            </a:p>
          </p:txBody>
        </p:sp>
        <p:sp>
          <p:nvSpPr>
            <p:cNvPr id="33" name="pole tekstowe 32">
              <a:extLst>
                <a:ext uri="{FF2B5EF4-FFF2-40B4-BE49-F238E27FC236}">
                  <a16:creationId xmlns:a16="http://schemas.microsoft.com/office/drawing/2014/main" xmlns="" id="{CBB1B046-30FF-4077-9A5F-DF173D2B1EAF}"/>
                </a:ext>
              </a:extLst>
            </p:cNvPr>
            <p:cNvSpPr txBox="1"/>
            <p:nvPr/>
          </p:nvSpPr>
          <p:spPr>
            <a:xfrm>
              <a:off x="6261490" y="2295951"/>
              <a:ext cx="911221" cy="41590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ctr"/>
              <a:r>
                <a:rPr lang="pl-PL" sz="1400" dirty="0">
                  <a:solidFill>
                    <a:schemeClr val="accent3"/>
                  </a:solidFill>
                  <a:latin typeface="Montserrat" pitchFamily="2" charset="0"/>
                </a:rPr>
                <a:t>2009</a:t>
              </a:r>
            </a:p>
          </p:txBody>
        </p:sp>
        <p:sp>
          <p:nvSpPr>
            <p:cNvPr id="34" name="Owal 33">
              <a:extLst>
                <a:ext uri="{FF2B5EF4-FFF2-40B4-BE49-F238E27FC236}">
                  <a16:creationId xmlns:a16="http://schemas.microsoft.com/office/drawing/2014/main" xmlns="" id="{61504B6E-4A6E-47EA-AF52-6BCBE2004832}"/>
                </a:ext>
              </a:extLst>
            </p:cNvPr>
            <p:cNvSpPr/>
            <p:nvPr/>
          </p:nvSpPr>
          <p:spPr>
            <a:xfrm>
              <a:off x="8147093" y="2012721"/>
              <a:ext cx="215897" cy="2158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35" name="pole tekstowe 34">
              <a:extLst>
                <a:ext uri="{FF2B5EF4-FFF2-40B4-BE49-F238E27FC236}">
                  <a16:creationId xmlns:a16="http://schemas.microsoft.com/office/drawing/2014/main" xmlns="" id="{5F7FDC9C-6C75-4C18-B0AC-5BF2604AF6E9}"/>
                </a:ext>
              </a:extLst>
            </p:cNvPr>
            <p:cNvSpPr txBox="1"/>
            <p:nvPr/>
          </p:nvSpPr>
          <p:spPr>
            <a:xfrm>
              <a:off x="8147093" y="1619807"/>
              <a:ext cx="1562100" cy="41113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r>
                <a:rPr lang="pl-PL" sz="1400" b="1" dirty="0">
                  <a:latin typeface="Montserrat" pitchFamily="2" charset="0"/>
                </a:rPr>
                <a:t>SSE5</a:t>
              </a:r>
            </a:p>
          </p:txBody>
        </p:sp>
        <p:sp>
          <p:nvSpPr>
            <p:cNvPr id="36" name="pole tekstowe 35">
              <a:extLst>
                <a:ext uri="{FF2B5EF4-FFF2-40B4-BE49-F238E27FC236}">
                  <a16:creationId xmlns:a16="http://schemas.microsoft.com/office/drawing/2014/main" xmlns="" id="{BB1C93CC-CF74-4A46-A863-C21650DFA5BA}"/>
                </a:ext>
              </a:extLst>
            </p:cNvPr>
            <p:cNvSpPr txBox="1"/>
            <p:nvPr/>
          </p:nvSpPr>
          <p:spPr>
            <a:xfrm>
              <a:off x="7799430" y="2295951"/>
              <a:ext cx="911221" cy="41590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ctr"/>
              <a:r>
                <a:rPr lang="pl-PL" sz="1400" dirty="0">
                  <a:solidFill>
                    <a:schemeClr val="accent3"/>
                  </a:solidFill>
                  <a:latin typeface="Montserrat" pitchFamily="2" charset="0"/>
                </a:rPr>
                <a:t>2011</a:t>
              </a:r>
            </a:p>
          </p:txBody>
        </p:sp>
        <p:sp>
          <p:nvSpPr>
            <p:cNvPr id="37" name="Owal 36">
              <a:extLst>
                <a:ext uri="{FF2B5EF4-FFF2-40B4-BE49-F238E27FC236}">
                  <a16:creationId xmlns:a16="http://schemas.microsoft.com/office/drawing/2014/main" xmlns="" id="{2F60E1A1-AD72-4626-A33F-C4C44C0394A5}"/>
                </a:ext>
              </a:extLst>
            </p:cNvPr>
            <p:cNvSpPr/>
            <p:nvPr/>
          </p:nvSpPr>
          <p:spPr>
            <a:xfrm>
              <a:off x="9680259" y="2012721"/>
              <a:ext cx="215897" cy="2158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39" name="pole tekstowe 38">
              <a:extLst>
                <a:ext uri="{FF2B5EF4-FFF2-40B4-BE49-F238E27FC236}">
                  <a16:creationId xmlns:a16="http://schemas.microsoft.com/office/drawing/2014/main" xmlns="" id="{6A8C9DF6-3DA5-464F-8AB2-C47381FE879D}"/>
                </a:ext>
              </a:extLst>
            </p:cNvPr>
            <p:cNvSpPr txBox="1"/>
            <p:nvPr/>
          </p:nvSpPr>
          <p:spPr>
            <a:xfrm>
              <a:off x="9332596" y="2295951"/>
              <a:ext cx="911221" cy="41590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ctr"/>
              <a:r>
                <a:rPr lang="pl-PL" sz="1400" dirty="0">
                  <a:solidFill>
                    <a:schemeClr val="accent3"/>
                  </a:solidFill>
                  <a:latin typeface="Montserrat" pitchFamily="2" charset="0"/>
                </a:rPr>
                <a:t>2013</a:t>
              </a:r>
            </a:p>
          </p:txBody>
        </p:sp>
        <p:sp>
          <p:nvSpPr>
            <p:cNvPr id="40" name="Owal 39">
              <a:extLst>
                <a:ext uri="{FF2B5EF4-FFF2-40B4-BE49-F238E27FC236}">
                  <a16:creationId xmlns:a16="http://schemas.microsoft.com/office/drawing/2014/main" xmlns="" id="{C19D38A8-E271-44C1-B937-42472C817EE4}"/>
                </a:ext>
              </a:extLst>
            </p:cNvPr>
            <p:cNvSpPr/>
            <p:nvPr/>
          </p:nvSpPr>
          <p:spPr>
            <a:xfrm>
              <a:off x="11205127" y="2012721"/>
              <a:ext cx="215897" cy="2158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41" name="pole tekstowe 40">
              <a:extLst>
                <a:ext uri="{FF2B5EF4-FFF2-40B4-BE49-F238E27FC236}">
                  <a16:creationId xmlns:a16="http://schemas.microsoft.com/office/drawing/2014/main" xmlns="" id="{4B3071C8-37EA-4EC0-80EA-A438FB8DCB3A}"/>
                </a:ext>
              </a:extLst>
            </p:cNvPr>
            <p:cNvSpPr txBox="1"/>
            <p:nvPr/>
          </p:nvSpPr>
          <p:spPr>
            <a:xfrm>
              <a:off x="11205127" y="1619807"/>
              <a:ext cx="1562100" cy="41113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r>
                <a:rPr lang="pl-PL" sz="1400" b="1" dirty="0">
                  <a:latin typeface="Montserrat" pitchFamily="2" charset="0"/>
                </a:rPr>
                <a:t>SSE6</a:t>
              </a:r>
            </a:p>
          </p:txBody>
        </p:sp>
        <p:sp>
          <p:nvSpPr>
            <p:cNvPr id="42" name="pole tekstowe 41">
              <a:extLst>
                <a:ext uri="{FF2B5EF4-FFF2-40B4-BE49-F238E27FC236}">
                  <a16:creationId xmlns:a16="http://schemas.microsoft.com/office/drawing/2014/main" xmlns="" id="{535638C4-00FC-4BC4-B539-FC5604D4B0B0}"/>
                </a:ext>
              </a:extLst>
            </p:cNvPr>
            <p:cNvSpPr txBox="1"/>
            <p:nvPr/>
          </p:nvSpPr>
          <p:spPr>
            <a:xfrm>
              <a:off x="10857464" y="2295951"/>
              <a:ext cx="911221" cy="41590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ctr"/>
              <a:r>
                <a:rPr lang="pl-PL" sz="1400" dirty="0">
                  <a:solidFill>
                    <a:schemeClr val="accent3"/>
                  </a:solidFill>
                  <a:latin typeface="Montserrat" pitchFamily="2" charset="0"/>
                </a:rPr>
                <a:t>2015</a:t>
              </a:r>
            </a:p>
          </p:txBody>
        </p:sp>
        <p:sp>
          <p:nvSpPr>
            <p:cNvPr id="43" name="Owal 42">
              <a:extLst>
                <a:ext uri="{FF2B5EF4-FFF2-40B4-BE49-F238E27FC236}">
                  <a16:creationId xmlns:a16="http://schemas.microsoft.com/office/drawing/2014/main" xmlns="" id="{9E207FCF-CE83-4C1D-84F8-B7F6A238A203}"/>
                </a:ext>
              </a:extLst>
            </p:cNvPr>
            <p:cNvSpPr/>
            <p:nvPr/>
          </p:nvSpPr>
          <p:spPr>
            <a:xfrm>
              <a:off x="12767227" y="2017493"/>
              <a:ext cx="215897" cy="2158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/>
            </a:p>
          </p:txBody>
        </p:sp>
        <p:sp>
          <p:nvSpPr>
            <p:cNvPr id="44" name="pole tekstowe 43">
              <a:extLst>
                <a:ext uri="{FF2B5EF4-FFF2-40B4-BE49-F238E27FC236}">
                  <a16:creationId xmlns:a16="http://schemas.microsoft.com/office/drawing/2014/main" xmlns="" id="{CC752D92-5999-4389-A4B1-989FE0C4E15E}"/>
                </a:ext>
              </a:extLst>
            </p:cNvPr>
            <p:cNvSpPr txBox="1"/>
            <p:nvPr/>
          </p:nvSpPr>
          <p:spPr>
            <a:xfrm>
              <a:off x="12767227" y="1624579"/>
              <a:ext cx="1562100" cy="41113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r>
                <a:rPr lang="pl-PL" sz="1400" b="1" dirty="0">
                  <a:latin typeface="Montserrat" pitchFamily="2" charset="0"/>
                </a:rPr>
                <a:t>Łódź</a:t>
              </a:r>
            </a:p>
          </p:txBody>
        </p:sp>
        <p:sp>
          <p:nvSpPr>
            <p:cNvPr id="45" name="pole tekstowe 44">
              <a:extLst>
                <a:ext uri="{FF2B5EF4-FFF2-40B4-BE49-F238E27FC236}">
                  <a16:creationId xmlns:a16="http://schemas.microsoft.com/office/drawing/2014/main" xmlns="" id="{7CB69507-3F89-4416-A036-F6C5182AD8B5}"/>
                </a:ext>
              </a:extLst>
            </p:cNvPr>
            <p:cNvSpPr txBox="1"/>
            <p:nvPr/>
          </p:nvSpPr>
          <p:spPr>
            <a:xfrm>
              <a:off x="12419564" y="2300723"/>
              <a:ext cx="911221" cy="41590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ctr"/>
              <a:r>
                <a:rPr lang="pl-PL" sz="1400" dirty="0">
                  <a:solidFill>
                    <a:schemeClr val="accent3"/>
                  </a:solidFill>
                  <a:latin typeface="Montserrat" pitchFamily="2" charset="0"/>
                </a:rPr>
                <a:t>2017</a:t>
              </a:r>
            </a:p>
          </p:txBody>
        </p:sp>
        <p:sp>
          <p:nvSpPr>
            <p:cNvPr id="46" name="Owal 45">
              <a:extLst>
                <a:ext uri="{FF2B5EF4-FFF2-40B4-BE49-F238E27FC236}">
                  <a16:creationId xmlns:a16="http://schemas.microsoft.com/office/drawing/2014/main" xmlns="" id="{3BB67722-B29B-4A8C-A9CB-E7E2237557F1}"/>
                </a:ext>
              </a:extLst>
            </p:cNvPr>
            <p:cNvSpPr/>
            <p:nvPr/>
          </p:nvSpPr>
          <p:spPr>
            <a:xfrm>
              <a:off x="14997859" y="2017493"/>
              <a:ext cx="215897" cy="2158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pl-PL" dirty="0"/>
            </a:p>
          </p:txBody>
        </p:sp>
        <p:sp>
          <p:nvSpPr>
            <p:cNvPr id="48" name="pole tekstowe 47">
              <a:extLst>
                <a:ext uri="{FF2B5EF4-FFF2-40B4-BE49-F238E27FC236}">
                  <a16:creationId xmlns:a16="http://schemas.microsoft.com/office/drawing/2014/main" xmlns="" id="{40CF122E-2700-4393-8C9C-9AB01AD244E3}"/>
                </a:ext>
              </a:extLst>
            </p:cNvPr>
            <p:cNvSpPr txBox="1"/>
            <p:nvPr/>
          </p:nvSpPr>
          <p:spPr>
            <a:xfrm>
              <a:off x="14650196" y="2300723"/>
              <a:ext cx="911221" cy="41590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ctr"/>
              <a:r>
                <a:rPr lang="pl-PL" sz="1400" dirty="0">
                  <a:solidFill>
                    <a:schemeClr val="accent3"/>
                  </a:solidFill>
                  <a:latin typeface="Montserrat" pitchFamily="2" charset="0"/>
                </a:rPr>
                <a:t>2018</a:t>
              </a:r>
            </a:p>
          </p:txBody>
        </p:sp>
        <p:sp>
          <p:nvSpPr>
            <p:cNvPr id="49" name="pole tekstowe 48">
              <a:extLst>
                <a:ext uri="{FF2B5EF4-FFF2-40B4-BE49-F238E27FC236}">
                  <a16:creationId xmlns:a16="http://schemas.microsoft.com/office/drawing/2014/main" xmlns="" id="{ACB29B19-9687-4E80-A5E3-EAA831652624}"/>
                </a:ext>
              </a:extLst>
            </p:cNvPr>
            <p:cNvSpPr txBox="1"/>
            <p:nvPr/>
          </p:nvSpPr>
          <p:spPr>
            <a:xfrm>
              <a:off x="14996261" y="1203847"/>
              <a:ext cx="2057445" cy="89462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r>
                <a:rPr lang="pl-PL" sz="1400" b="1" dirty="0">
                  <a:latin typeface="Montserrat" pitchFamily="2" charset="0"/>
                </a:rPr>
                <a:t>Lille, </a:t>
              </a:r>
              <a:br>
                <a:rPr lang="pl-PL" sz="1400" b="1" dirty="0">
                  <a:latin typeface="Montserrat" pitchFamily="2" charset="0"/>
                </a:rPr>
              </a:br>
              <a:r>
                <a:rPr lang="pl-PL" sz="1200" b="1" dirty="0">
                  <a:solidFill>
                    <a:schemeClr val="tx2"/>
                  </a:solidFill>
                  <a:latin typeface="Montserrat" pitchFamily="2" charset="0"/>
                </a:rPr>
                <a:t>Data Center</a:t>
              </a:r>
            </a:p>
            <a:p>
              <a:r>
                <a:rPr lang="pl-PL" sz="1400" b="1" dirty="0">
                  <a:latin typeface="Montserrat" pitchFamily="2" charset="0"/>
                </a:rPr>
                <a:t>SSE7 </a:t>
              </a:r>
            </a:p>
            <a:p>
              <a:endParaRPr lang="pl-PL" sz="1400" dirty="0">
                <a:latin typeface="Montserrat" pitchFamily="2" charset="0"/>
              </a:endParaRPr>
            </a:p>
          </p:txBody>
        </p:sp>
        <p:sp>
          <p:nvSpPr>
            <p:cNvPr id="51" name="pole tekstowe 50">
              <a:extLst>
                <a:ext uri="{FF2B5EF4-FFF2-40B4-BE49-F238E27FC236}">
                  <a16:creationId xmlns:a16="http://schemas.microsoft.com/office/drawing/2014/main" xmlns="" id="{2F1A7A2F-802C-43BC-ADBB-05372F6D3780}"/>
                </a:ext>
              </a:extLst>
            </p:cNvPr>
            <p:cNvSpPr txBox="1"/>
            <p:nvPr/>
          </p:nvSpPr>
          <p:spPr>
            <a:xfrm>
              <a:off x="9686616" y="1418634"/>
              <a:ext cx="1562100" cy="68411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r>
                <a:rPr lang="pl-PL" sz="1400" b="1" dirty="0">
                  <a:latin typeface="Montserrat" pitchFamily="2" charset="0"/>
                </a:rPr>
                <a:t>Drezno, </a:t>
              </a:r>
              <a:br>
                <a:rPr lang="pl-PL" sz="1400" b="1" dirty="0">
                  <a:latin typeface="Montserrat" pitchFamily="2" charset="0"/>
                </a:rPr>
              </a:br>
              <a:r>
                <a:rPr lang="pl-PL" sz="1100" b="1" dirty="0">
                  <a:solidFill>
                    <a:schemeClr val="tx2"/>
                  </a:solidFill>
                  <a:latin typeface="Montserrat" pitchFamily="2" charset="0"/>
                </a:rPr>
                <a:t>Data Center </a:t>
              </a:r>
              <a:endParaRPr lang="pl-PL" sz="1400" b="1" dirty="0">
                <a:solidFill>
                  <a:schemeClr val="tx2"/>
                </a:solidFill>
                <a:latin typeface="Montserrat" pitchFamily="2" charset="0"/>
              </a:endParaRPr>
            </a:p>
            <a:p>
              <a:endParaRPr lang="pl-PL" sz="1400" dirty="0">
                <a:latin typeface="Montserrat" pitchFamily="2" charset="0"/>
              </a:endParaRPr>
            </a:p>
          </p:txBody>
        </p:sp>
        <p:pic>
          <p:nvPicPr>
            <p:cNvPr id="47" name="Obraz 46">
              <a:extLst>
                <a:ext uri="{FF2B5EF4-FFF2-40B4-BE49-F238E27FC236}">
                  <a16:creationId xmlns:a16="http://schemas.microsoft.com/office/drawing/2014/main" xmlns="" id="{C912D892-B4B1-419C-B7BD-38D246E07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3406972"/>
              <a:ext cx="16644939" cy="1538276"/>
            </a:xfrm>
            <a:prstGeom prst="rect">
              <a:avLst/>
            </a:prstGeom>
          </p:spPr>
        </p:pic>
      </p:grpSp>
      <p:sp>
        <p:nvSpPr>
          <p:cNvPr id="50" name="Prostokąt 49">
            <a:extLst>
              <a:ext uri="{FF2B5EF4-FFF2-40B4-BE49-F238E27FC236}">
                <a16:creationId xmlns:a16="http://schemas.microsoft.com/office/drawing/2014/main" xmlns="" id="{772C8FC6-7D95-47DA-A7ED-EFD29D4421B8}"/>
              </a:ext>
            </a:extLst>
          </p:cNvPr>
          <p:cNvSpPr/>
          <p:nvPr/>
        </p:nvSpPr>
        <p:spPr>
          <a:xfrm flipV="1">
            <a:off x="0" y="808038"/>
            <a:ext cx="9144000" cy="46037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76084E75-EE69-3847-9C49-406AE14FE0E0}"/>
              </a:ext>
            </a:extLst>
          </p:cNvPr>
          <p:cNvSpPr txBox="1"/>
          <p:nvPr/>
        </p:nvSpPr>
        <p:spPr>
          <a:xfrm>
            <a:off x="7243763" y="-100012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415153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-0.81892 -1.11111E-6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76084E75-EE69-3847-9C49-406AE14FE0E0}"/>
              </a:ext>
            </a:extLst>
          </p:cNvPr>
          <p:cNvSpPr txBox="1"/>
          <p:nvPr/>
        </p:nvSpPr>
        <p:spPr>
          <a:xfrm>
            <a:off x="7243763" y="-100012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endParaRPr lang="pl-PL" dirty="0"/>
          </a:p>
        </p:txBody>
      </p:sp>
      <p:sp>
        <p:nvSpPr>
          <p:cNvPr id="54" name="Tytuł 2">
            <a:extLst>
              <a:ext uri="{FF2B5EF4-FFF2-40B4-BE49-F238E27FC236}">
                <a16:creationId xmlns:a16="http://schemas.microsoft.com/office/drawing/2014/main" xmlns="" id="{C3B6833C-95AB-334B-B056-47767D49F560}"/>
              </a:ext>
            </a:extLst>
          </p:cNvPr>
          <p:cNvSpPr txBox="1">
            <a:spLocks/>
          </p:cNvSpPr>
          <p:nvPr/>
        </p:nvSpPr>
        <p:spPr>
          <a:xfrm>
            <a:off x="1" y="4459390"/>
            <a:ext cx="9144000" cy="68411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txBody>
          <a:bodyPr vert="horz" lIns="558000" tIns="45720" rIns="91440" bIns="45720" rtlCol="0" anchor="ctr" anchorCtr="0"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pl-PL" sz="2000" b="1" kern="1200" cap="all" normalizeH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sz="1600" cap="none" dirty="0">
                <a:solidFill>
                  <a:schemeClr val="bg1"/>
                </a:solidFill>
                <a:latin typeface="Montserrat" pitchFamily="2" charset="0"/>
              </a:rPr>
              <a:t>SSE1 </a:t>
            </a:r>
          </a:p>
          <a:p>
            <a:r>
              <a:rPr lang="pl-PL" sz="1600" b="0" cap="none" dirty="0">
                <a:solidFill>
                  <a:schemeClr val="accent3"/>
                </a:solidFill>
                <a:latin typeface="Montserrat" pitchFamily="2" charset="0"/>
              </a:rPr>
              <a:t>2000</a:t>
            </a:r>
          </a:p>
        </p:txBody>
      </p:sp>
      <p:sp>
        <p:nvSpPr>
          <p:cNvPr id="55" name="Prostokąt 54">
            <a:extLst>
              <a:ext uri="{FF2B5EF4-FFF2-40B4-BE49-F238E27FC236}">
                <a16:creationId xmlns:a16="http://schemas.microsoft.com/office/drawing/2014/main" xmlns="" id="{4B9FE4F5-D493-D14E-AD8C-4B0D11FFE389}"/>
              </a:ext>
            </a:extLst>
          </p:cNvPr>
          <p:cNvSpPr/>
          <p:nvPr/>
        </p:nvSpPr>
        <p:spPr>
          <a:xfrm>
            <a:off x="0" y="1"/>
            <a:ext cx="9144000" cy="1028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558000" tIns="45720" rIns="91440" bIns="45720" rtlCol="0" anchor="ctr" anchorCtr="0">
            <a:noAutofit/>
          </a:bodyPr>
          <a:lstStyle/>
          <a:p>
            <a:endParaRPr lang="pl-PL" sz="1600" b="1">
              <a:solidFill>
                <a:schemeClr val="bg1"/>
              </a:solidFill>
              <a:latin typeface="Montserrat" pitchFamily="2" charset="0"/>
              <a:ea typeface="+mj-ea"/>
              <a:cs typeface="+mj-cs"/>
            </a:endParaRPr>
          </a:p>
        </p:txBody>
      </p:sp>
      <p:sp>
        <p:nvSpPr>
          <p:cNvPr id="56" name="Tytuł 2">
            <a:extLst>
              <a:ext uri="{FF2B5EF4-FFF2-40B4-BE49-F238E27FC236}">
                <a16:creationId xmlns:a16="http://schemas.microsoft.com/office/drawing/2014/main" xmlns="" id="{2EB37F1B-0823-C14D-B00A-AFCCDFD97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7756"/>
            <a:ext cx="8686800" cy="684110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pl-PL" cap="none" dirty="0">
                <a:latin typeface="Montserrat" pitchFamily="2" charset="0"/>
              </a:rPr>
              <a:t>Rozwój infrastruktury Comarch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6F7AA6CF-715C-024F-A743-D4779395D3B8}"/>
              </a:ext>
            </a:extLst>
          </p:cNvPr>
          <p:cNvSpPr txBox="1"/>
          <p:nvPr/>
        </p:nvSpPr>
        <p:spPr>
          <a:xfrm>
            <a:off x="-192505" y="-7432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38393103"/>
      </p:ext>
    </p:extLst>
  </p:cSld>
  <p:clrMapOvr>
    <a:masterClrMapping/>
  </p:clrMapOvr>
  <p:transition spd="slow" advTm="4000">
    <p:wip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DE5412FF-75EE-8547-BC90-67C16D798A47}"/>
              </a:ext>
            </a:extLst>
          </p:cNvPr>
          <p:cNvSpPr/>
          <p:nvPr/>
        </p:nvSpPr>
        <p:spPr>
          <a:xfrm>
            <a:off x="0" y="1"/>
            <a:ext cx="9144000" cy="1028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558000" tIns="45720" rIns="91440" bIns="45720" rtlCol="0" anchor="ctr" anchorCtr="0">
            <a:noAutofit/>
          </a:bodyPr>
          <a:lstStyle/>
          <a:p>
            <a:endParaRPr lang="pl-PL" sz="1600" b="1">
              <a:solidFill>
                <a:schemeClr val="bg1"/>
              </a:solidFill>
              <a:latin typeface="Montserrat" pitchFamily="2" charset="0"/>
              <a:ea typeface="+mj-ea"/>
              <a:cs typeface="+mj-cs"/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xmlns="" id="{7BF61F62-F7D4-4C16-AE52-3F3205C11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7756"/>
            <a:ext cx="8686800" cy="684110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pl-PL" cap="none" dirty="0">
                <a:latin typeface="Montserrat" pitchFamily="2" charset="0"/>
              </a:rPr>
              <a:t>Rozwój infrastruktury Comarch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76084E75-EE69-3847-9C49-406AE14FE0E0}"/>
              </a:ext>
            </a:extLst>
          </p:cNvPr>
          <p:cNvSpPr txBox="1"/>
          <p:nvPr/>
        </p:nvSpPr>
        <p:spPr>
          <a:xfrm>
            <a:off x="7243763" y="-100012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endParaRPr lang="pl-PL" dirty="0"/>
          </a:p>
        </p:txBody>
      </p:sp>
      <p:sp>
        <p:nvSpPr>
          <p:cNvPr id="54" name="Tytuł 2">
            <a:extLst>
              <a:ext uri="{FF2B5EF4-FFF2-40B4-BE49-F238E27FC236}">
                <a16:creationId xmlns:a16="http://schemas.microsoft.com/office/drawing/2014/main" xmlns="" id="{C3B6833C-95AB-334B-B056-47767D49F560}"/>
              </a:ext>
            </a:extLst>
          </p:cNvPr>
          <p:cNvSpPr txBox="1">
            <a:spLocks/>
          </p:cNvSpPr>
          <p:nvPr/>
        </p:nvSpPr>
        <p:spPr>
          <a:xfrm>
            <a:off x="1" y="4459390"/>
            <a:ext cx="9144000" cy="68411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txBody>
          <a:bodyPr vert="horz" lIns="558000" tIns="45720" rIns="91440" bIns="45720" rtlCol="0" anchor="ctr" anchorCtr="0">
            <a:noAutofit/>
          </a:bodyPr>
          <a:lstStyle>
            <a:defPPr>
              <a:defRPr lang="pl-PL"/>
            </a:defPPr>
            <a:lvl1pPr>
              <a:defRPr sz="1600" b="1" cap="none" normalizeH="0" baseline="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  <a:lvl2pPr algn="ctr">
              <a:defRPr sz="2000" b="1"/>
            </a:lvl2pPr>
            <a:lvl3pPr algn="ctr">
              <a:defRPr sz="2000" b="1"/>
            </a:lvl3pPr>
            <a:lvl4pPr algn="ctr">
              <a:defRPr sz="2000" b="1"/>
            </a:lvl4pPr>
            <a:lvl5pPr algn="ctr">
              <a:defRPr sz="2000" b="1"/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9pPr>
          </a:lstStyle>
          <a:p>
            <a:r>
              <a:rPr lang="pl-PL" dirty="0"/>
              <a:t>Warszawa Puławska </a:t>
            </a:r>
          </a:p>
          <a:p>
            <a:r>
              <a:rPr lang="pl-PL" b="0" dirty="0">
                <a:solidFill>
                  <a:schemeClr val="accent3"/>
                </a:solidFill>
              </a:rPr>
              <a:t>2001</a:t>
            </a:r>
          </a:p>
        </p:txBody>
      </p:sp>
    </p:spTree>
    <p:extLst>
      <p:ext uri="{BB962C8B-B14F-4D97-AF65-F5344CB8AC3E}">
        <p14:creationId xmlns:p14="http://schemas.microsoft.com/office/powerpoint/2010/main" val="1435265493"/>
      </p:ext>
    </p:extLst>
  </p:cSld>
  <p:clrMapOvr>
    <a:masterClrMapping/>
  </p:clrMapOvr>
  <p:transition spd="slow" advTm="3000">
    <p:wip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76084E75-EE69-3847-9C49-406AE14FE0E0}"/>
              </a:ext>
            </a:extLst>
          </p:cNvPr>
          <p:cNvSpPr txBox="1"/>
          <p:nvPr/>
        </p:nvSpPr>
        <p:spPr>
          <a:xfrm>
            <a:off x="7243763" y="-100012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endParaRPr lang="pl-PL" dirty="0"/>
          </a:p>
        </p:txBody>
      </p:sp>
      <p:sp>
        <p:nvSpPr>
          <p:cNvPr id="54" name="Tytuł 2">
            <a:extLst>
              <a:ext uri="{FF2B5EF4-FFF2-40B4-BE49-F238E27FC236}">
                <a16:creationId xmlns:a16="http://schemas.microsoft.com/office/drawing/2014/main" xmlns="" id="{C3B6833C-95AB-334B-B056-47767D49F560}"/>
              </a:ext>
            </a:extLst>
          </p:cNvPr>
          <p:cNvSpPr txBox="1">
            <a:spLocks/>
          </p:cNvSpPr>
          <p:nvPr/>
        </p:nvSpPr>
        <p:spPr>
          <a:xfrm>
            <a:off x="1" y="4459390"/>
            <a:ext cx="9144000" cy="68411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txBody>
          <a:bodyPr vert="horz" lIns="558000" tIns="45720" rIns="91440" bIns="45720" rtlCol="0" anchor="ctr" anchorCtr="0">
            <a:noAutofit/>
          </a:bodyPr>
          <a:lstStyle>
            <a:defPPr>
              <a:defRPr lang="pl-PL"/>
            </a:defPPr>
            <a:lvl1pPr>
              <a:defRPr sz="1600" b="1" cap="none" normalizeH="0" baseline="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  <a:lvl2pPr algn="ctr">
              <a:defRPr sz="2000" b="1"/>
            </a:lvl2pPr>
            <a:lvl3pPr algn="ctr">
              <a:defRPr sz="2000" b="1"/>
            </a:lvl3pPr>
            <a:lvl4pPr algn="ctr">
              <a:defRPr sz="2000" b="1"/>
            </a:lvl4pPr>
            <a:lvl5pPr algn="ctr">
              <a:defRPr sz="2000" b="1"/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9pPr>
          </a:lstStyle>
          <a:p>
            <a:r>
              <a:rPr lang="pl-PL" dirty="0"/>
              <a:t>SSE2</a:t>
            </a:r>
          </a:p>
          <a:p>
            <a:r>
              <a:rPr lang="pl-PL" b="0" dirty="0">
                <a:solidFill>
                  <a:schemeClr val="accent3"/>
                </a:solidFill>
              </a:rPr>
              <a:t>2005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DB3C2FA1-819D-0B48-8E9D-0307A0835D30}"/>
              </a:ext>
            </a:extLst>
          </p:cNvPr>
          <p:cNvSpPr/>
          <p:nvPr/>
        </p:nvSpPr>
        <p:spPr>
          <a:xfrm>
            <a:off x="0" y="1"/>
            <a:ext cx="9144000" cy="1028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558000" tIns="45720" rIns="91440" bIns="45720" rtlCol="0" anchor="ctr" anchorCtr="0">
            <a:noAutofit/>
          </a:bodyPr>
          <a:lstStyle/>
          <a:p>
            <a:endParaRPr lang="pl-PL" sz="1600" b="1">
              <a:solidFill>
                <a:schemeClr val="bg1"/>
              </a:solidFill>
              <a:latin typeface="Montserrat" pitchFamily="2" charset="0"/>
              <a:ea typeface="+mj-ea"/>
              <a:cs typeface="+mj-cs"/>
            </a:endParaRPr>
          </a:p>
        </p:txBody>
      </p:sp>
      <p:sp>
        <p:nvSpPr>
          <p:cNvPr id="11" name="Tytuł 2">
            <a:extLst>
              <a:ext uri="{FF2B5EF4-FFF2-40B4-BE49-F238E27FC236}">
                <a16:creationId xmlns:a16="http://schemas.microsoft.com/office/drawing/2014/main" xmlns="" id="{F795B1F1-C630-CF45-976D-BA987EDE4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7756"/>
            <a:ext cx="8686800" cy="684110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pl-PL" cap="none" dirty="0">
                <a:latin typeface="Montserrat" pitchFamily="2" charset="0"/>
              </a:rPr>
              <a:t>Rozwój infrastruktury Comarch</a:t>
            </a:r>
          </a:p>
        </p:txBody>
      </p:sp>
    </p:spTree>
    <p:extLst>
      <p:ext uri="{BB962C8B-B14F-4D97-AF65-F5344CB8AC3E}">
        <p14:creationId xmlns:p14="http://schemas.microsoft.com/office/powerpoint/2010/main" val="3289030594"/>
      </p:ext>
    </p:extLst>
  </p:cSld>
  <p:clrMapOvr>
    <a:masterClrMapping/>
  </p:clrMapOvr>
  <p:transition spd="slow" advTm="3000"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76084E75-EE69-3847-9C49-406AE14FE0E0}"/>
              </a:ext>
            </a:extLst>
          </p:cNvPr>
          <p:cNvSpPr txBox="1"/>
          <p:nvPr/>
        </p:nvSpPr>
        <p:spPr>
          <a:xfrm>
            <a:off x="7243763" y="-100012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endParaRPr lang="pl-PL" dirty="0"/>
          </a:p>
        </p:txBody>
      </p:sp>
      <p:sp>
        <p:nvSpPr>
          <p:cNvPr id="54" name="Tytuł 2">
            <a:extLst>
              <a:ext uri="{FF2B5EF4-FFF2-40B4-BE49-F238E27FC236}">
                <a16:creationId xmlns:a16="http://schemas.microsoft.com/office/drawing/2014/main" xmlns="" id="{C3B6833C-95AB-334B-B056-47767D49F560}"/>
              </a:ext>
            </a:extLst>
          </p:cNvPr>
          <p:cNvSpPr txBox="1">
            <a:spLocks/>
          </p:cNvSpPr>
          <p:nvPr/>
        </p:nvSpPr>
        <p:spPr>
          <a:xfrm>
            <a:off x="1" y="4459390"/>
            <a:ext cx="9144000" cy="68411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txBody>
          <a:bodyPr vert="horz" lIns="558000" tIns="45720" rIns="91440" bIns="45720" rtlCol="0" anchor="ctr" anchorCtr="0">
            <a:noAutofit/>
          </a:bodyPr>
          <a:lstStyle>
            <a:defPPr>
              <a:defRPr lang="pl-PL"/>
            </a:defPPr>
            <a:lvl1pPr>
              <a:defRPr sz="1600" b="1" cap="none" normalizeH="0" baseline="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  <a:lvl2pPr algn="ctr">
              <a:defRPr sz="2000" b="1"/>
            </a:lvl2pPr>
            <a:lvl3pPr algn="ctr">
              <a:defRPr sz="2000" b="1"/>
            </a:lvl3pPr>
            <a:lvl4pPr algn="ctr">
              <a:defRPr sz="2000" b="1"/>
            </a:lvl4pPr>
            <a:lvl5pPr algn="ctr">
              <a:defRPr sz="2000" b="1"/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9pPr>
          </a:lstStyle>
          <a:p>
            <a:r>
              <a:rPr lang="pl-PL" dirty="0"/>
              <a:t>SSE3</a:t>
            </a:r>
          </a:p>
          <a:p>
            <a:r>
              <a:rPr lang="pl-PL" b="0" dirty="0">
                <a:solidFill>
                  <a:schemeClr val="accent3"/>
                </a:solidFill>
              </a:rPr>
              <a:t>2007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3CF1A81F-3E25-A747-8761-9193C6E607C5}"/>
              </a:ext>
            </a:extLst>
          </p:cNvPr>
          <p:cNvSpPr/>
          <p:nvPr/>
        </p:nvSpPr>
        <p:spPr>
          <a:xfrm>
            <a:off x="0" y="1"/>
            <a:ext cx="9144000" cy="1028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558000" tIns="45720" rIns="91440" bIns="45720" rtlCol="0" anchor="ctr" anchorCtr="0">
            <a:noAutofit/>
          </a:bodyPr>
          <a:lstStyle/>
          <a:p>
            <a:endParaRPr lang="pl-PL" sz="1600" b="1">
              <a:solidFill>
                <a:schemeClr val="bg1"/>
              </a:solidFill>
              <a:latin typeface="Montserrat" pitchFamily="2" charset="0"/>
              <a:ea typeface="+mj-ea"/>
              <a:cs typeface="+mj-cs"/>
            </a:endParaRPr>
          </a:p>
        </p:txBody>
      </p:sp>
      <p:sp>
        <p:nvSpPr>
          <p:cNvPr id="9" name="Tytuł 2">
            <a:extLst>
              <a:ext uri="{FF2B5EF4-FFF2-40B4-BE49-F238E27FC236}">
                <a16:creationId xmlns:a16="http://schemas.microsoft.com/office/drawing/2014/main" xmlns="" id="{F6A433EB-7638-1841-B9A1-16614FF66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7756"/>
            <a:ext cx="8686800" cy="684110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pl-PL" cap="none" dirty="0">
                <a:latin typeface="Montserrat" pitchFamily="2" charset="0"/>
              </a:rPr>
              <a:t>Rozwój infrastruktury Comarch</a:t>
            </a:r>
          </a:p>
        </p:txBody>
      </p:sp>
    </p:spTree>
    <p:extLst>
      <p:ext uri="{BB962C8B-B14F-4D97-AF65-F5344CB8AC3E}">
        <p14:creationId xmlns:p14="http://schemas.microsoft.com/office/powerpoint/2010/main" val="3037425410"/>
      </p:ext>
    </p:extLst>
  </p:cSld>
  <p:clrMapOvr>
    <a:masterClrMapping/>
  </p:clrMapOvr>
  <p:transition spd="slow" advTm="3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xmlns="" id="{AC635FA7-6B81-4D7A-B2D1-C9CCF5DAB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cap="none" dirty="0">
                <a:latin typeface="Montserrat" pitchFamily="2" charset="0"/>
              </a:rPr>
              <a:t>Sytuacja </a:t>
            </a:r>
            <a:r>
              <a:rPr lang="pl-PL" cap="none" dirty="0" err="1">
                <a:latin typeface="Montserrat" pitchFamily="2" charset="0"/>
              </a:rPr>
              <a:t>Comarch</a:t>
            </a:r>
            <a:r>
              <a:rPr lang="pl-PL" cap="none" dirty="0">
                <a:latin typeface="Montserrat" pitchFamily="2" charset="0"/>
              </a:rPr>
              <a:t> przed debiutem giełdowym w 1999 roku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462C68FB-D243-B446-B17D-0709EC83E4F5}"/>
              </a:ext>
            </a:extLst>
          </p:cNvPr>
          <p:cNvSpPr txBox="1"/>
          <p:nvPr/>
        </p:nvSpPr>
        <p:spPr>
          <a:xfrm>
            <a:off x="0" y="944677"/>
            <a:ext cx="4505388" cy="56317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200" b="1" dirty="0">
                <a:latin typeface="Montserrat" pitchFamily="2" charset="0"/>
              </a:rPr>
              <a:t>Struktura rodzajowa przychodów ze sprzedaży</a:t>
            </a:r>
          </a:p>
          <a:p>
            <a:pPr algn="ctr"/>
            <a:r>
              <a:rPr lang="pl-PL" sz="1200" dirty="0">
                <a:latin typeface="Montserrat" pitchFamily="2" charset="0"/>
              </a:rPr>
              <a:t>1998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7E4EB221-4474-CA42-84E1-1C5DCF3AFA55}"/>
              </a:ext>
            </a:extLst>
          </p:cNvPr>
          <p:cNvSpPr txBox="1"/>
          <p:nvPr/>
        </p:nvSpPr>
        <p:spPr>
          <a:xfrm>
            <a:off x="4505388" y="944677"/>
            <a:ext cx="4505388" cy="56317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200" b="1" dirty="0">
                <a:latin typeface="Montserrat" pitchFamily="2" charset="0"/>
              </a:rPr>
              <a:t>Struktura branżowa przychodów ze sprzedaży</a:t>
            </a:r>
          </a:p>
          <a:p>
            <a:pPr algn="ctr"/>
            <a:r>
              <a:rPr lang="pl-PL" sz="1200" dirty="0">
                <a:latin typeface="Montserrat" pitchFamily="2" charset="0"/>
              </a:rPr>
              <a:t>1998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5AF7901D-5E73-8843-B29F-504A2B806B46}"/>
              </a:ext>
            </a:extLst>
          </p:cNvPr>
          <p:cNvSpPr txBox="1"/>
          <p:nvPr/>
        </p:nvSpPr>
        <p:spPr>
          <a:xfrm>
            <a:off x="0" y="2827977"/>
            <a:ext cx="4505388" cy="56317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200" b="1" dirty="0">
                <a:latin typeface="Montserrat" pitchFamily="2" charset="0"/>
              </a:rPr>
              <a:t>Struktura geograficzna przychodów ze sprzedaży</a:t>
            </a:r>
          </a:p>
          <a:p>
            <a:pPr algn="ctr"/>
            <a:r>
              <a:rPr lang="pl-PL" sz="1200" dirty="0">
                <a:latin typeface="Montserrat" pitchFamily="2" charset="0"/>
              </a:rPr>
              <a:t>1998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5C77759-7B37-4244-8322-DC91AD3FE49D}"/>
              </a:ext>
            </a:extLst>
          </p:cNvPr>
          <p:cNvSpPr txBox="1"/>
          <p:nvPr/>
        </p:nvSpPr>
        <p:spPr>
          <a:xfrm>
            <a:off x="4505388" y="2827977"/>
            <a:ext cx="4505388" cy="56317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pl-PL" sz="1200" b="1" dirty="0">
                <a:latin typeface="Montserrat" pitchFamily="2" charset="0"/>
              </a:rPr>
              <a:t>Udział TOP3 klientów w przychodach</a:t>
            </a:r>
          </a:p>
          <a:p>
            <a:pPr algn="ctr"/>
            <a:r>
              <a:rPr lang="pl-PL" sz="1200" dirty="0">
                <a:latin typeface="Montserrat" pitchFamily="2" charset="0"/>
              </a:rPr>
              <a:t>1995-1998</a:t>
            </a:r>
          </a:p>
        </p:txBody>
      </p:sp>
    </p:spTree>
    <p:extLst>
      <p:ext uri="{BB962C8B-B14F-4D97-AF65-F5344CB8AC3E}">
        <p14:creationId xmlns:p14="http://schemas.microsoft.com/office/powerpoint/2010/main" val="3512626297"/>
      </p:ext>
    </p:extLst>
  </p:cSld>
  <p:clrMapOvr>
    <a:masterClrMapping/>
  </p:clrMapOvr>
  <p:transition spd="slow">
    <p:wip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76084E75-EE69-3847-9C49-406AE14FE0E0}"/>
              </a:ext>
            </a:extLst>
          </p:cNvPr>
          <p:cNvSpPr txBox="1"/>
          <p:nvPr/>
        </p:nvSpPr>
        <p:spPr>
          <a:xfrm>
            <a:off x="7243763" y="-100012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endParaRPr lang="pl-PL" dirty="0"/>
          </a:p>
        </p:txBody>
      </p:sp>
      <p:sp>
        <p:nvSpPr>
          <p:cNvPr id="54" name="Tytuł 2">
            <a:extLst>
              <a:ext uri="{FF2B5EF4-FFF2-40B4-BE49-F238E27FC236}">
                <a16:creationId xmlns:a16="http://schemas.microsoft.com/office/drawing/2014/main" xmlns="" id="{C3B6833C-95AB-334B-B056-47767D49F560}"/>
              </a:ext>
            </a:extLst>
          </p:cNvPr>
          <p:cNvSpPr txBox="1">
            <a:spLocks/>
          </p:cNvSpPr>
          <p:nvPr/>
        </p:nvSpPr>
        <p:spPr>
          <a:xfrm>
            <a:off x="1" y="4459390"/>
            <a:ext cx="9144000" cy="68411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txBody>
          <a:bodyPr vert="horz" lIns="558000" tIns="45720" rIns="91440" bIns="45720" rtlCol="0" anchor="ctr" anchorCtr="0">
            <a:noAutofit/>
          </a:bodyPr>
          <a:lstStyle>
            <a:defPPr>
              <a:defRPr lang="pl-PL"/>
            </a:defPPr>
            <a:lvl1pPr>
              <a:defRPr sz="1600" b="1" cap="none" normalizeH="0" baseline="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  <a:lvl2pPr algn="ctr">
              <a:defRPr sz="2000" b="1"/>
            </a:lvl2pPr>
            <a:lvl3pPr algn="ctr">
              <a:defRPr sz="2000" b="1"/>
            </a:lvl3pPr>
            <a:lvl4pPr algn="ctr">
              <a:defRPr sz="2000" b="1"/>
            </a:lvl4pPr>
            <a:lvl5pPr algn="ctr">
              <a:defRPr sz="2000" b="1"/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9pPr>
          </a:lstStyle>
          <a:p>
            <a:r>
              <a:rPr lang="pl-PL" dirty="0"/>
              <a:t>SSE4</a:t>
            </a:r>
          </a:p>
          <a:p>
            <a:r>
              <a:rPr lang="pl-PL" b="0" dirty="0">
                <a:solidFill>
                  <a:schemeClr val="accent3"/>
                </a:solidFill>
              </a:rPr>
              <a:t>2009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A4D02FF2-08FF-9C47-B283-40C0923A5825}"/>
              </a:ext>
            </a:extLst>
          </p:cNvPr>
          <p:cNvSpPr/>
          <p:nvPr/>
        </p:nvSpPr>
        <p:spPr>
          <a:xfrm>
            <a:off x="0" y="1"/>
            <a:ext cx="9144000" cy="1028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558000" tIns="45720" rIns="91440" bIns="45720" rtlCol="0" anchor="ctr" anchorCtr="0">
            <a:noAutofit/>
          </a:bodyPr>
          <a:lstStyle/>
          <a:p>
            <a:endParaRPr lang="pl-PL" sz="1600" b="1">
              <a:solidFill>
                <a:schemeClr val="bg1"/>
              </a:solidFill>
              <a:latin typeface="Montserrat" pitchFamily="2" charset="0"/>
              <a:ea typeface="+mj-ea"/>
              <a:cs typeface="+mj-cs"/>
            </a:endParaRPr>
          </a:p>
        </p:txBody>
      </p:sp>
      <p:sp>
        <p:nvSpPr>
          <p:cNvPr id="11" name="Tytuł 2">
            <a:extLst>
              <a:ext uri="{FF2B5EF4-FFF2-40B4-BE49-F238E27FC236}">
                <a16:creationId xmlns:a16="http://schemas.microsoft.com/office/drawing/2014/main" xmlns="" id="{A60D14F1-D02C-6D42-A43E-1C8548F37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7756"/>
            <a:ext cx="8686800" cy="684110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pl-PL" cap="none" dirty="0">
                <a:latin typeface="Montserrat" pitchFamily="2" charset="0"/>
              </a:rPr>
              <a:t>Rozwój infrastruktury Comarch</a:t>
            </a:r>
          </a:p>
        </p:txBody>
      </p:sp>
    </p:spTree>
    <p:extLst>
      <p:ext uri="{BB962C8B-B14F-4D97-AF65-F5344CB8AC3E}">
        <p14:creationId xmlns:p14="http://schemas.microsoft.com/office/powerpoint/2010/main" val="738419176"/>
      </p:ext>
    </p:extLst>
  </p:cSld>
  <p:clrMapOvr>
    <a:masterClrMapping/>
  </p:clrMapOvr>
  <p:transition spd="slow" advTm="3000">
    <p:wip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76084E75-EE69-3847-9C49-406AE14FE0E0}"/>
              </a:ext>
            </a:extLst>
          </p:cNvPr>
          <p:cNvSpPr txBox="1"/>
          <p:nvPr/>
        </p:nvSpPr>
        <p:spPr>
          <a:xfrm>
            <a:off x="7243763" y="-100012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endParaRPr lang="pl-PL" dirty="0"/>
          </a:p>
        </p:txBody>
      </p:sp>
      <p:sp>
        <p:nvSpPr>
          <p:cNvPr id="54" name="Tytuł 2">
            <a:extLst>
              <a:ext uri="{FF2B5EF4-FFF2-40B4-BE49-F238E27FC236}">
                <a16:creationId xmlns:a16="http://schemas.microsoft.com/office/drawing/2014/main" xmlns="" id="{C3B6833C-95AB-334B-B056-47767D49F560}"/>
              </a:ext>
            </a:extLst>
          </p:cNvPr>
          <p:cNvSpPr txBox="1">
            <a:spLocks/>
          </p:cNvSpPr>
          <p:nvPr/>
        </p:nvSpPr>
        <p:spPr>
          <a:xfrm>
            <a:off x="1" y="4459390"/>
            <a:ext cx="9144000" cy="68411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txBody>
          <a:bodyPr vert="horz" lIns="558000" tIns="45720" rIns="91440" bIns="45720" rtlCol="0" anchor="ctr" anchorCtr="0">
            <a:noAutofit/>
          </a:bodyPr>
          <a:lstStyle>
            <a:defPPr>
              <a:defRPr lang="pl-PL"/>
            </a:defPPr>
            <a:lvl1pPr>
              <a:defRPr sz="1600" b="1" cap="none" normalizeH="0" baseline="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  <a:lvl2pPr algn="ctr">
              <a:defRPr sz="2000" b="1"/>
            </a:lvl2pPr>
            <a:lvl3pPr algn="ctr">
              <a:defRPr sz="2000" b="1"/>
            </a:lvl3pPr>
            <a:lvl4pPr algn="ctr">
              <a:defRPr sz="2000" b="1"/>
            </a:lvl4pPr>
            <a:lvl5pPr algn="ctr">
              <a:defRPr sz="2000" b="1"/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9pPr>
          </a:lstStyle>
          <a:p>
            <a:r>
              <a:rPr lang="pl-PL" dirty="0"/>
              <a:t>SSE5</a:t>
            </a:r>
          </a:p>
          <a:p>
            <a:r>
              <a:rPr lang="pl-PL" b="0" dirty="0">
                <a:solidFill>
                  <a:schemeClr val="accent3"/>
                </a:solidFill>
              </a:rPr>
              <a:t>2011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C2885743-C75E-A645-82A6-E6755E660CAF}"/>
              </a:ext>
            </a:extLst>
          </p:cNvPr>
          <p:cNvSpPr/>
          <p:nvPr/>
        </p:nvSpPr>
        <p:spPr>
          <a:xfrm>
            <a:off x="0" y="1"/>
            <a:ext cx="9144000" cy="1028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558000" tIns="45720" rIns="91440" bIns="45720" rtlCol="0" anchor="ctr" anchorCtr="0">
            <a:noAutofit/>
          </a:bodyPr>
          <a:lstStyle/>
          <a:p>
            <a:endParaRPr lang="pl-PL" sz="1600" b="1">
              <a:solidFill>
                <a:schemeClr val="bg1"/>
              </a:solidFill>
              <a:latin typeface="Montserrat" pitchFamily="2" charset="0"/>
              <a:ea typeface="+mj-ea"/>
              <a:cs typeface="+mj-cs"/>
            </a:endParaRPr>
          </a:p>
        </p:txBody>
      </p:sp>
      <p:sp>
        <p:nvSpPr>
          <p:cNvPr id="11" name="Tytuł 2">
            <a:extLst>
              <a:ext uri="{FF2B5EF4-FFF2-40B4-BE49-F238E27FC236}">
                <a16:creationId xmlns:a16="http://schemas.microsoft.com/office/drawing/2014/main" xmlns="" id="{7519E851-333B-1743-8145-B283A3D53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7756"/>
            <a:ext cx="8686800" cy="684110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pl-PL" cap="none" dirty="0">
                <a:latin typeface="Montserrat" pitchFamily="2" charset="0"/>
              </a:rPr>
              <a:t>Rozwój infrastruktury Comarch</a:t>
            </a:r>
          </a:p>
        </p:txBody>
      </p:sp>
    </p:spTree>
    <p:extLst>
      <p:ext uri="{BB962C8B-B14F-4D97-AF65-F5344CB8AC3E}">
        <p14:creationId xmlns:p14="http://schemas.microsoft.com/office/powerpoint/2010/main" val="2114770332"/>
      </p:ext>
    </p:extLst>
  </p:cSld>
  <p:clrMapOvr>
    <a:masterClrMapping/>
  </p:clrMapOvr>
  <p:transition spd="slow" advTm="3000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76084E75-EE69-3847-9C49-406AE14FE0E0}"/>
              </a:ext>
            </a:extLst>
          </p:cNvPr>
          <p:cNvSpPr txBox="1"/>
          <p:nvPr/>
        </p:nvSpPr>
        <p:spPr>
          <a:xfrm>
            <a:off x="7243763" y="-100012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endParaRPr lang="pl-PL" dirty="0"/>
          </a:p>
        </p:txBody>
      </p:sp>
      <p:sp>
        <p:nvSpPr>
          <p:cNvPr id="54" name="Tytuł 2">
            <a:extLst>
              <a:ext uri="{FF2B5EF4-FFF2-40B4-BE49-F238E27FC236}">
                <a16:creationId xmlns:a16="http://schemas.microsoft.com/office/drawing/2014/main" xmlns="" id="{C3B6833C-95AB-334B-B056-47767D49F560}"/>
              </a:ext>
            </a:extLst>
          </p:cNvPr>
          <p:cNvSpPr txBox="1">
            <a:spLocks/>
          </p:cNvSpPr>
          <p:nvPr/>
        </p:nvSpPr>
        <p:spPr>
          <a:xfrm>
            <a:off x="1" y="4459390"/>
            <a:ext cx="9144000" cy="68411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txBody>
          <a:bodyPr vert="horz" lIns="558000" tIns="45720" rIns="91440" bIns="45720" rtlCol="0" anchor="ctr" anchorCtr="0">
            <a:noAutofit/>
          </a:bodyPr>
          <a:lstStyle>
            <a:defPPr>
              <a:defRPr lang="pl-PL"/>
            </a:defPPr>
            <a:lvl1pPr>
              <a:defRPr sz="1600" b="1" cap="none" normalizeH="0" baseline="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  <a:lvl2pPr algn="ctr">
              <a:defRPr sz="2000" b="1"/>
            </a:lvl2pPr>
            <a:lvl3pPr algn="ctr">
              <a:defRPr sz="2000" b="1"/>
            </a:lvl3pPr>
            <a:lvl4pPr algn="ctr">
              <a:defRPr sz="2000" b="1"/>
            </a:lvl4pPr>
            <a:lvl5pPr algn="ctr">
              <a:defRPr sz="2000" b="1"/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9pPr>
          </a:lstStyle>
          <a:p>
            <a:r>
              <a:rPr lang="pl-PL" dirty="0"/>
              <a:t>Drezno – Data Center</a:t>
            </a:r>
          </a:p>
          <a:p>
            <a:r>
              <a:rPr lang="pl-PL" b="0" dirty="0">
                <a:solidFill>
                  <a:schemeClr val="accent3"/>
                </a:solidFill>
              </a:rPr>
              <a:t>2013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E9047B43-1F0B-004D-B260-6415DF98C601}"/>
              </a:ext>
            </a:extLst>
          </p:cNvPr>
          <p:cNvSpPr/>
          <p:nvPr/>
        </p:nvSpPr>
        <p:spPr>
          <a:xfrm>
            <a:off x="0" y="1"/>
            <a:ext cx="9144000" cy="1028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558000" tIns="45720" rIns="91440" bIns="45720" rtlCol="0" anchor="ctr" anchorCtr="0">
            <a:noAutofit/>
          </a:bodyPr>
          <a:lstStyle/>
          <a:p>
            <a:endParaRPr lang="pl-PL" sz="1600" b="1">
              <a:solidFill>
                <a:schemeClr val="bg1"/>
              </a:solidFill>
              <a:latin typeface="Montserrat" pitchFamily="2" charset="0"/>
              <a:ea typeface="+mj-ea"/>
              <a:cs typeface="+mj-cs"/>
            </a:endParaRPr>
          </a:p>
        </p:txBody>
      </p:sp>
      <p:sp>
        <p:nvSpPr>
          <p:cNvPr id="9" name="Tytuł 2">
            <a:extLst>
              <a:ext uri="{FF2B5EF4-FFF2-40B4-BE49-F238E27FC236}">
                <a16:creationId xmlns:a16="http://schemas.microsoft.com/office/drawing/2014/main" xmlns="" id="{15462024-DC1A-6748-93AA-5896D9636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7756"/>
            <a:ext cx="8686800" cy="684110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pl-PL" cap="none" dirty="0">
                <a:latin typeface="Montserrat" pitchFamily="2" charset="0"/>
              </a:rPr>
              <a:t>Rozwój infrastruktury Comarch</a:t>
            </a:r>
          </a:p>
        </p:txBody>
      </p:sp>
    </p:spTree>
    <p:extLst>
      <p:ext uri="{BB962C8B-B14F-4D97-AF65-F5344CB8AC3E}">
        <p14:creationId xmlns:p14="http://schemas.microsoft.com/office/powerpoint/2010/main" val="3432650295"/>
      </p:ext>
    </p:extLst>
  </p:cSld>
  <p:clrMapOvr>
    <a:masterClrMapping/>
  </p:clrMapOvr>
  <p:transition spd="slow" advTm="3000">
    <p:wip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76084E75-EE69-3847-9C49-406AE14FE0E0}"/>
              </a:ext>
            </a:extLst>
          </p:cNvPr>
          <p:cNvSpPr txBox="1"/>
          <p:nvPr/>
        </p:nvSpPr>
        <p:spPr>
          <a:xfrm>
            <a:off x="7243763" y="-100012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endParaRPr lang="pl-PL" dirty="0"/>
          </a:p>
        </p:txBody>
      </p:sp>
      <p:sp>
        <p:nvSpPr>
          <p:cNvPr id="54" name="Tytuł 2">
            <a:extLst>
              <a:ext uri="{FF2B5EF4-FFF2-40B4-BE49-F238E27FC236}">
                <a16:creationId xmlns:a16="http://schemas.microsoft.com/office/drawing/2014/main" xmlns="" id="{C3B6833C-95AB-334B-B056-47767D49F560}"/>
              </a:ext>
            </a:extLst>
          </p:cNvPr>
          <p:cNvSpPr txBox="1">
            <a:spLocks/>
          </p:cNvSpPr>
          <p:nvPr/>
        </p:nvSpPr>
        <p:spPr>
          <a:xfrm>
            <a:off x="1" y="4459390"/>
            <a:ext cx="9144000" cy="68411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txBody>
          <a:bodyPr vert="horz" lIns="558000" tIns="45720" rIns="91440" bIns="45720" rtlCol="0" anchor="ctr" anchorCtr="0">
            <a:noAutofit/>
          </a:bodyPr>
          <a:lstStyle>
            <a:defPPr>
              <a:defRPr lang="pl-PL"/>
            </a:defPPr>
            <a:lvl1pPr>
              <a:defRPr sz="1600" b="1" cap="none" normalizeH="0" baseline="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  <a:lvl2pPr algn="ctr">
              <a:defRPr sz="2000" b="1"/>
            </a:lvl2pPr>
            <a:lvl3pPr algn="ctr">
              <a:defRPr sz="2000" b="1"/>
            </a:lvl3pPr>
            <a:lvl4pPr algn="ctr">
              <a:defRPr sz="2000" b="1"/>
            </a:lvl4pPr>
            <a:lvl5pPr algn="ctr">
              <a:defRPr sz="2000" b="1"/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9pPr>
          </a:lstStyle>
          <a:p>
            <a:r>
              <a:rPr lang="pl-PL" dirty="0"/>
              <a:t>SSE6</a:t>
            </a:r>
          </a:p>
          <a:p>
            <a:r>
              <a:rPr lang="pl-PL" b="0" dirty="0">
                <a:solidFill>
                  <a:schemeClr val="accent3"/>
                </a:solidFill>
              </a:rPr>
              <a:t>2015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FF2879AF-6B5B-0C45-AB0B-783C7CBE8A1F}"/>
              </a:ext>
            </a:extLst>
          </p:cNvPr>
          <p:cNvSpPr/>
          <p:nvPr/>
        </p:nvSpPr>
        <p:spPr>
          <a:xfrm>
            <a:off x="0" y="1"/>
            <a:ext cx="9144000" cy="1028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558000" tIns="45720" rIns="91440" bIns="45720" rtlCol="0" anchor="ctr" anchorCtr="0">
            <a:noAutofit/>
          </a:bodyPr>
          <a:lstStyle/>
          <a:p>
            <a:endParaRPr lang="pl-PL" sz="1600" b="1">
              <a:solidFill>
                <a:schemeClr val="bg1"/>
              </a:solidFill>
              <a:latin typeface="Montserrat" pitchFamily="2" charset="0"/>
              <a:ea typeface="+mj-ea"/>
              <a:cs typeface="+mj-cs"/>
            </a:endParaRPr>
          </a:p>
        </p:txBody>
      </p:sp>
      <p:sp>
        <p:nvSpPr>
          <p:cNvPr id="9" name="Tytuł 2">
            <a:extLst>
              <a:ext uri="{FF2B5EF4-FFF2-40B4-BE49-F238E27FC236}">
                <a16:creationId xmlns:a16="http://schemas.microsoft.com/office/drawing/2014/main" xmlns="" id="{A65C5867-A4A0-A746-AA38-82BA25D30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7756"/>
            <a:ext cx="8686800" cy="684110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pl-PL" cap="none" dirty="0">
                <a:latin typeface="Montserrat" pitchFamily="2" charset="0"/>
              </a:rPr>
              <a:t>Rozwój infrastruktury Comarch</a:t>
            </a:r>
          </a:p>
        </p:txBody>
      </p:sp>
    </p:spTree>
    <p:extLst>
      <p:ext uri="{BB962C8B-B14F-4D97-AF65-F5344CB8AC3E}">
        <p14:creationId xmlns:p14="http://schemas.microsoft.com/office/powerpoint/2010/main" val="3717556672"/>
      </p:ext>
    </p:extLst>
  </p:cSld>
  <p:clrMapOvr>
    <a:masterClrMapping/>
  </p:clrMapOvr>
  <p:transition spd="slow" advTm="3000">
    <p:wip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76084E75-EE69-3847-9C49-406AE14FE0E0}"/>
              </a:ext>
            </a:extLst>
          </p:cNvPr>
          <p:cNvSpPr txBox="1"/>
          <p:nvPr/>
        </p:nvSpPr>
        <p:spPr>
          <a:xfrm>
            <a:off x="7243763" y="-100012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endParaRPr lang="pl-PL" dirty="0"/>
          </a:p>
        </p:txBody>
      </p:sp>
      <p:sp>
        <p:nvSpPr>
          <p:cNvPr id="54" name="Tytuł 2">
            <a:extLst>
              <a:ext uri="{FF2B5EF4-FFF2-40B4-BE49-F238E27FC236}">
                <a16:creationId xmlns:a16="http://schemas.microsoft.com/office/drawing/2014/main" xmlns="" id="{C3B6833C-95AB-334B-B056-47767D49F560}"/>
              </a:ext>
            </a:extLst>
          </p:cNvPr>
          <p:cNvSpPr txBox="1">
            <a:spLocks/>
          </p:cNvSpPr>
          <p:nvPr/>
        </p:nvSpPr>
        <p:spPr>
          <a:xfrm>
            <a:off x="0" y="4459390"/>
            <a:ext cx="9144000" cy="68411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txBody>
          <a:bodyPr vert="horz" lIns="558000" tIns="45720" rIns="91440" bIns="45720" rtlCol="0" anchor="ctr" anchorCtr="0">
            <a:noAutofit/>
          </a:bodyPr>
          <a:lstStyle>
            <a:defPPr>
              <a:defRPr lang="pl-PL"/>
            </a:defPPr>
            <a:lvl1pPr>
              <a:defRPr sz="1600" b="1" cap="none" normalizeH="0" baseline="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  <a:lvl2pPr algn="ctr">
              <a:defRPr sz="2000" b="1"/>
            </a:lvl2pPr>
            <a:lvl3pPr algn="ctr">
              <a:defRPr sz="2000" b="1"/>
            </a:lvl3pPr>
            <a:lvl4pPr algn="ctr">
              <a:defRPr sz="2000" b="1"/>
            </a:lvl4pPr>
            <a:lvl5pPr algn="ctr">
              <a:defRPr sz="2000" b="1"/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9pPr>
          </a:lstStyle>
          <a:p>
            <a:r>
              <a:rPr lang="pl-PL" dirty="0"/>
              <a:t>Łódź</a:t>
            </a:r>
          </a:p>
          <a:p>
            <a:r>
              <a:rPr lang="pl-PL" b="0" dirty="0">
                <a:solidFill>
                  <a:schemeClr val="accent3"/>
                </a:solidFill>
              </a:rPr>
              <a:t>2017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2EEE1B46-5B8D-A845-B292-1D40158CC5AD}"/>
              </a:ext>
            </a:extLst>
          </p:cNvPr>
          <p:cNvSpPr/>
          <p:nvPr/>
        </p:nvSpPr>
        <p:spPr>
          <a:xfrm>
            <a:off x="0" y="1"/>
            <a:ext cx="9144000" cy="1028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558000" tIns="45720" rIns="91440" bIns="45720" rtlCol="0" anchor="ctr" anchorCtr="0">
            <a:noAutofit/>
          </a:bodyPr>
          <a:lstStyle/>
          <a:p>
            <a:endParaRPr lang="pl-PL" sz="1600" b="1">
              <a:solidFill>
                <a:schemeClr val="bg1"/>
              </a:solidFill>
              <a:latin typeface="Montserrat" pitchFamily="2" charset="0"/>
              <a:ea typeface="+mj-ea"/>
              <a:cs typeface="+mj-cs"/>
            </a:endParaRPr>
          </a:p>
        </p:txBody>
      </p:sp>
      <p:sp>
        <p:nvSpPr>
          <p:cNvPr id="9" name="Tytuł 2">
            <a:extLst>
              <a:ext uri="{FF2B5EF4-FFF2-40B4-BE49-F238E27FC236}">
                <a16:creationId xmlns:a16="http://schemas.microsoft.com/office/drawing/2014/main" xmlns="" id="{9A30D1F0-9F53-604A-AE37-52E9E4028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7756"/>
            <a:ext cx="8686800" cy="684110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pl-PL" cap="none" dirty="0">
                <a:latin typeface="Montserrat" pitchFamily="2" charset="0"/>
              </a:rPr>
              <a:t>Rozwój infrastruktury Comarch</a:t>
            </a:r>
          </a:p>
        </p:txBody>
      </p:sp>
    </p:spTree>
    <p:extLst>
      <p:ext uri="{BB962C8B-B14F-4D97-AF65-F5344CB8AC3E}">
        <p14:creationId xmlns:p14="http://schemas.microsoft.com/office/powerpoint/2010/main" val="132322085"/>
      </p:ext>
    </p:extLst>
  </p:cSld>
  <p:clrMapOvr>
    <a:masterClrMapping/>
  </p:clrMapOvr>
  <p:transition spd="slow" advTm="3000">
    <p:wip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76084E75-EE69-3847-9C49-406AE14FE0E0}"/>
              </a:ext>
            </a:extLst>
          </p:cNvPr>
          <p:cNvSpPr txBox="1"/>
          <p:nvPr/>
        </p:nvSpPr>
        <p:spPr>
          <a:xfrm>
            <a:off x="7243763" y="-100012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endParaRPr lang="pl-PL" dirty="0"/>
          </a:p>
        </p:txBody>
      </p:sp>
      <p:sp>
        <p:nvSpPr>
          <p:cNvPr id="54" name="Tytuł 2">
            <a:extLst>
              <a:ext uri="{FF2B5EF4-FFF2-40B4-BE49-F238E27FC236}">
                <a16:creationId xmlns:a16="http://schemas.microsoft.com/office/drawing/2014/main" xmlns="" id="{C3B6833C-95AB-334B-B056-47767D49F560}"/>
              </a:ext>
            </a:extLst>
          </p:cNvPr>
          <p:cNvSpPr txBox="1">
            <a:spLocks/>
          </p:cNvSpPr>
          <p:nvPr/>
        </p:nvSpPr>
        <p:spPr>
          <a:xfrm>
            <a:off x="0" y="4459390"/>
            <a:ext cx="9144000" cy="68411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txBody>
          <a:bodyPr vert="horz" lIns="558000" tIns="45720" rIns="91440" bIns="45720" rtlCol="0" anchor="ctr" anchorCtr="0">
            <a:noAutofit/>
          </a:bodyPr>
          <a:lstStyle>
            <a:defPPr>
              <a:defRPr lang="pl-PL"/>
            </a:defPPr>
            <a:lvl1pPr>
              <a:defRPr sz="1600" b="1" cap="none" normalizeH="0" baseline="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  <a:lvl2pPr algn="ctr">
              <a:defRPr sz="2000" b="1"/>
            </a:lvl2pPr>
            <a:lvl3pPr algn="ctr">
              <a:defRPr sz="2000" b="1"/>
            </a:lvl3pPr>
            <a:lvl4pPr algn="ctr">
              <a:defRPr sz="2000" b="1"/>
            </a:lvl4pPr>
            <a:lvl5pPr algn="ctr">
              <a:defRPr sz="2000" b="1"/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9pPr>
          </a:lstStyle>
          <a:p>
            <a:r>
              <a:rPr lang="pl-PL" dirty="0"/>
              <a:t>Lille – Data Center</a:t>
            </a:r>
          </a:p>
          <a:p>
            <a:r>
              <a:rPr lang="pl-PL" b="0" dirty="0">
                <a:solidFill>
                  <a:schemeClr val="accent3"/>
                </a:solidFill>
              </a:rPr>
              <a:t>2018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B8A516EB-BB2F-364E-B590-936D57FD2492}"/>
              </a:ext>
            </a:extLst>
          </p:cNvPr>
          <p:cNvSpPr/>
          <p:nvPr/>
        </p:nvSpPr>
        <p:spPr>
          <a:xfrm>
            <a:off x="0" y="1"/>
            <a:ext cx="9144000" cy="1028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558000" tIns="45720" rIns="91440" bIns="45720" rtlCol="0" anchor="ctr" anchorCtr="0">
            <a:noAutofit/>
          </a:bodyPr>
          <a:lstStyle/>
          <a:p>
            <a:endParaRPr lang="pl-PL" sz="1600" b="1">
              <a:solidFill>
                <a:schemeClr val="bg1"/>
              </a:solidFill>
              <a:latin typeface="Montserrat" pitchFamily="2" charset="0"/>
              <a:ea typeface="+mj-ea"/>
              <a:cs typeface="+mj-cs"/>
            </a:endParaRPr>
          </a:p>
        </p:txBody>
      </p:sp>
      <p:sp>
        <p:nvSpPr>
          <p:cNvPr id="11" name="Tytuł 2">
            <a:extLst>
              <a:ext uri="{FF2B5EF4-FFF2-40B4-BE49-F238E27FC236}">
                <a16:creationId xmlns:a16="http://schemas.microsoft.com/office/drawing/2014/main" xmlns="" id="{A578E64C-80A7-5A47-8260-5931496B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7756"/>
            <a:ext cx="8686800" cy="684110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pl-PL" cap="none" dirty="0">
                <a:latin typeface="Montserrat" pitchFamily="2" charset="0"/>
              </a:rPr>
              <a:t>Rozwój infrastruktury Comarch</a:t>
            </a:r>
          </a:p>
        </p:txBody>
      </p:sp>
    </p:spTree>
    <p:extLst>
      <p:ext uri="{BB962C8B-B14F-4D97-AF65-F5344CB8AC3E}">
        <p14:creationId xmlns:p14="http://schemas.microsoft.com/office/powerpoint/2010/main" val="2357010131"/>
      </p:ext>
    </p:extLst>
  </p:cSld>
  <p:clrMapOvr>
    <a:masterClrMapping/>
  </p:clrMapOvr>
  <p:transition spd="slow" advTm="3000">
    <p:wip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76084E75-EE69-3847-9C49-406AE14FE0E0}"/>
              </a:ext>
            </a:extLst>
          </p:cNvPr>
          <p:cNvSpPr txBox="1"/>
          <p:nvPr/>
        </p:nvSpPr>
        <p:spPr>
          <a:xfrm>
            <a:off x="7243763" y="-100012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endParaRPr lang="pl-PL" dirty="0"/>
          </a:p>
        </p:txBody>
      </p:sp>
      <p:sp>
        <p:nvSpPr>
          <p:cNvPr id="54" name="Tytuł 2">
            <a:extLst>
              <a:ext uri="{FF2B5EF4-FFF2-40B4-BE49-F238E27FC236}">
                <a16:creationId xmlns:a16="http://schemas.microsoft.com/office/drawing/2014/main" xmlns="" id="{C3B6833C-95AB-334B-B056-47767D49F560}"/>
              </a:ext>
            </a:extLst>
          </p:cNvPr>
          <p:cNvSpPr txBox="1">
            <a:spLocks/>
          </p:cNvSpPr>
          <p:nvPr/>
        </p:nvSpPr>
        <p:spPr>
          <a:xfrm>
            <a:off x="0" y="4459390"/>
            <a:ext cx="9144000" cy="68411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txBody>
          <a:bodyPr vert="horz" lIns="558000" tIns="45720" rIns="91440" bIns="45720" rtlCol="0" anchor="ctr" anchorCtr="0">
            <a:noAutofit/>
          </a:bodyPr>
          <a:lstStyle>
            <a:defPPr>
              <a:defRPr lang="pl-PL"/>
            </a:defPPr>
            <a:lvl1pPr>
              <a:defRPr sz="1600" b="1" cap="none" normalizeH="0" baseline="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  <a:lvl2pPr algn="ctr">
              <a:defRPr sz="2000" b="1"/>
            </a:lvl2pPr>
            <a:lvl3pPr algn="ctr">
              <a:defRPr sz="2000" b="1"/>
            </a:lvl3pPr>
            <a:lvl4pPr algn="ctr">
              <a:defRPr sz="2000" b="1"/>
            </a:lvl4pPr>
            <a:lvl5pPr algn="ctr">
              <a:defRPr sz="2000" b="1"/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2000" b="1"/>
            </a:lvl9pPr>
          </a:lstStyle>
          <a:p>
            <a:r>
              <a:rPr lang="pl-PL" dirty="0"/>
              <a:t>SSE7</a:t>
            </a:r>
          </a:p>
          <a:p>
            <a:r>
              <a:rPr lang="pl-PL" b="0" dirty="0">
                <a:solidFill>
                  <a:schemeClr val="accent3"/>
                </a:solidFill>
              </a:rPr>
              <a:t>2018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88C4D539-40B8-B149-BA4D-98FD446636E9}"/>
              </a:ext>
            </a:extLst>
          </p:cNvPr>
          <p:cNvSpPr/>
          <p:nvPr/>
        </p:nvSpPr>
        <p:spPr>
          <a:xfrm>
            <a:off x="0" y="1"/>
            <a:ext cx="9144000" cy="1028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558000" tIns="45720" rIns="91440" bIns="45720" rtlCol="0" anchor="ctr" anchorCtr="0">
            <a:noAutofit/>
          </a:bodyPr>
          <a:lstStyle/>
          <a:p>
            <a:endParaRPr lang="pl-PL" sz="1600" b="1">
              <a:solidFill>
                <a:schemeClr val="bg1"/>
              </a:solidFill>
              <a:latin typeface="Montserrat" pitchFamily="2" charset="0"/>
              <a:ea typeface="+mj-ea"/>
              <a:cs typeface="+mj-cs"/>
            </a:endParaRPr>
          </a:p>
        </p:txBody>
      </p:sp>
      <p:sp>
        <p:nvSpPr>
          <p:cNvPr id="11" name="Tytuł 2">
            <a:extLst>
              <a:ext uri="{FF2B5EF4-FFF2-40B4-BE49-F238E27FC236}">
                <a16:creationId xmlns:a16="http://schemas.microsoft.com/office/drawing/2014/main" xmlns="" id="{876A463A-A175-4742-974A-DDA6469FD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7756"/>
            <a:ext cx="8686800" cy="684110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pl-PL" cap="none" dirty="0">
                <a:latin typeface="Montserrat" pitchFamily="2" charset="0"/>
              </a:rPr>
              <a:t>Rozwój infrastruktury Comarch</a:t>
            </a:r>
          </a:p>
        </p:txBody>
      </p:sp>
    </p:spTree>
    <p:extLst>
      <p:ext uri="{BB962C8B-B14F-4D97-AF65-F5344CB8AC3E}">
        <p14:creationId xmlns:p14="http://schemas.microsoft.com/office/powerpoint/2010/main" val="1508775044"/>
      </p:ext>
    </p:extLst>
  </p:cSld>
  <p:clrMapOvr>
    <a:masterClrMapping/>
  </p:clrMapOvr>
  <p:transition spd="slow">
    <p:wip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C94F97B2-B9B8-4EA9-B341-7AD995E59F3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endParaRPr lang="pl-PL" altLang="en-US" dirty="0">
              <a:solidFill>
                <a:srgbClr val="26437E"/>
              </a:solidFill>
              <a:latin typeface="Montserrat" pitchFamily="2" charset="0"/>
            </a:endParaRP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Sytuacja </a:t>
            </a:r>
            <a:r>
              <a:rPr lang="pl-PL" altLang="en-US" dirty="0" err="1">
                <a:solidFill>
                  <a:srgbClr val="CCD0D8"/>
                </a:solidFill>
                <a:latin typeface="Montserrat" pitchFamily="2" charset="0"/>
              </a:rPr>
              <a:t>Comarch</a:t>
            </a: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 przed debiutem giełdowym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Strategia długoterminowego rozwoju Comarch - 1999 rok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Źródła finansowania realizacji strategii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Historia rozwoju </a:t>
            </a:r>
            <a:r>
              <a:rPr lang="pl-PL" altLang="en-US" dirty="0" err="1">
                <a:solidFill>
                  <a:srgbClr val="CCD0D8"/>
                </a:solidFill>
                <a:latin typeface="Montserrat" pitchFamily="2" charset="0"/>
              </a:rPr>
              <a:t>Comarch</a:t>
            </a: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 1999-2018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chemeClr val="tx1"/>
                </a:solidFill>
                <a:latin typeface="Montserrat" pitchFamily="2" charset="0"/>
              </a:rPr>
              <a:t>Efekty realizacji strategii w latach 1999-2018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Podsumowanie korzyści z wejścia </a:t>
            </a:r>
            <a:r>
              <a:rPr lang="pl-PL" altLang="en-US" dirty="0" err="1">
                <a:solidFill>
                  <a:srgbClr val="CCD0D8"/>
                </a:solidFill>
                <a:latin typeface="Montserrat" pitchFamily="2" charset="0"/>
              </a:rPr>
              <a:t>Comarch</a:t>
            </a: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 na GPW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endParaRPr lang="pl-PL" altLang="en-US" dirty="0">
              <a:latin typeface="Montserrat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pl-PL" altLang="en-US" dirty="0">
              <a:solidFill>
                <a:srgbClr val="26437E"/>
              </a:solidFill>
              <a:latin typeface="Montserrat" pitchFamily="2" charset="0"/>
            </a:endParaRPr>
          </a:p>
          <a:p>
            <a:endParaRPr lang="pl-PL" dirty="0">
              <a:latin typeface="Montserrat" pitchFamily="2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xmlns="" id="{CA3F6E7B-60C5-479C-9730-FFC6CC321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cap="none" dirty="0">
                <a:latin typeface="Montserrat" pitchFamily="2" charset="0"/>
              </a:rPr>
              <a:t>Agenda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75D3466E-DA1F-40FC-B2AE-C210901E7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830" y="187705"/>
            <a:ext cx="1429178" cy="423170"/>
          </a:xfrm>
          <a:prstGeom prst="rect">
            <a:avLst/>
          </a:prstGeom>
        </p:spPr>
      </p:pic>
      <p:sp>
        <p:nvSpPr>
          <p:cNvPr id="6" name="Prostokąt: zaokrąglone rogi 1">
            <a:extLst>
              <a:ext uri="{FF2B5EF4-FFF2-40B4-BE49-F238E27FC236}">
                <a16:creationId xmlns:a16="http://schemas.microsoft.com/office/drawing/2014/main" xmlns="" id="{475139CD-8D1B-E646-8EF1-AD7E978B5C5F}"/>
              </a:ext>
            </a:extLst>
          </p:cNvPr>
          <p:cNvSpPr/>
          <p:nvPr/>
        </p:nvSpPr>
        <p:spPr>
          <a:xfrm>
            <a:off x="399570" y="3231206"/>
            <a:ext cx="5950430" cy="445674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32000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5DDB9404-D709-3349-8562-0D12BBCECF18}"/>
              </a:ext>
            </a:extLst>
          </p:cNvPr>
          <p:cNvSpPr txBox="1"/>
          <p:nvPr/>
        </p:nvSpPr>
        <p:spPr>
          <a:xfrm>
            <a:off x="7253531" y="1217524"/>
            <a:ext cx="1648031" cy="1648031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3">
                  <a:alpha val="22000"/>
                </a:schemeClr>
              </a:gs>
            </a:gsLst>
            <a:lin ang="16200000" scaled="0"/>
            <a:tileRect/>
          </a:gradFill>
        </p:spPr>
        <p:txBody>
          <a:bodyPr vert="horz" wrap="square" lIns="91440" tIns="144000" rIns="91440" bIns="45720" rtlCol="0">
            <a:noAutofit/>
          </a:bodyPr>
          <a:lstStyle/>
          <a:p>
            <a:pPr algn="ctr"/>
            <a:endParaRPr lang="pl-PL" sz="16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xmlns="" id="{FAEEAE8B-D1CE-4330-8155-7555B3719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cap="none" dirty="0">
                <a:latin typeface="Montserrat" pitchFamily="2" charset="0"/>
              </a:rPr>
              <a:t>Wymierne efekty realizacji strategii 1999-2018 </a:t>
            </a:r>
            <a:br>
              <a:rPr lang="pl-PL" cap="none" dirty="0">
                <a:latin typeface="Montserrat" pitchFamily="2" charset="0"/>
              </a:rPr>
            </a:br>
            <a:r>
              <a:rPr lang="pl-PL" cap="none" dirty="0">
                <a:solidFill>
                  <a:schemeClr val="accent3"/>
                </a:solidFill>
                <a:latin typeface="Montserrat" pitchFamily="2" charset="0"/>
              </a:rPr>
              <a:t>Przychody ze sprzedaży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27779885-458F-4025-B796-8282AF2B54EA}"/>
              </a:ext>
            </a:extLst>
          </p:cNvPr>
          <p:cNvSpPr txBox="1"/>
          <p:nvPr/>
        </p:nvSpPr>
        <p:spPr>
          <a:xfrm>
            <a:off x="7357547" y="1321540"/>
            <a:ext cx="1440000" cy="1440000"/>
          </a:xfrm>
          <a:prstGeom prst="ellipse">
            <a:avLst/>
          </a:prstGeom>
          <a:solidFill>
            <a:schemeClr val="accent3"/>
          </a:solidFill>
        </p:spPr>
        <p:txBody>
          <a:bodyPr vert="horz" wrap="square" lIns="91440" tIns="144000" rIns="91440" bIns="45720" rtlCol="0">
            <a:noAutofit/>
          </a:bodyPr>
          <a:lstStyle/>
          <a:p>
            <a:pPr algn="ctr"/>
            <a:r>
              <a:rPr lang="pl-PL" sz="1600" dirty="0">
                <a:solidFill>
                  <a:schemeClr val="bg1"/>
                </a:solidFill>
                <a:latin typeface="Montserrat" pitchFamily="2" charset="0"/>
              </a:rPr>
              <a:t>CAGR</a:t>
            </a:r>
            <a:r>
              <a:rPr lang="pl-PL" sz="1600" b="1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pl-PL" sz="2800" b="1" dirty="0">
                <a:solidFill>
                  <a:schemeClr val="bg1"/>
                </a:solidFill>
                <a:latin typeface="Montserrat" pitchFamily="2" charset="0"/>
              </a:rPr>
              <a:t>13%</a:t>
            </a:r>
            <a:endParaRPr lang="pl-PL" sz="16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graphicFrame>
        <p:nvGraphicFramePr>
          <p:cNvPr id="10" name="Wykres 9">
            <a:extLst>
              <a:ext uri="{FF2B5EF4-FFF2-40B4-BE49-F238E27FC236}">
                <a16:creationId xmlns:a16="http://schemas.microsoft.com/office/drawing/2014/main" xmlns="" id="{7F3D538E-68CB-4BE7-8C7F-491B8DA590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4263643"/>
              </p:ext>
            </p:extLst>
          </p:nvPr>
        </p:nvGraphicFramePr>
        <p:xfrm>
          <a:off x="163511" y="1205070"/>
          <a:ext cx="7133530" cy="3566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27211965"/>
      </p:ext>
    </p:extLst>
  </p:cSld>
  <p:clrMapOvr>
    <a:masterClrMapping/>
  </p:clrMapOvr>
  <p:transition spd="slow">
    <p:wip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3111B2EA-43CD-E442-A595-4F53BD34D226}"/>
              </a:ext>
            </a:extLst>
          </p:cNvPr>
          <p:cNvSpPr txBox="1"/>
          <p:nvPr/>
        </p:nvSpPr>
        <p:spPr>
          <a:xfrm>
            <a:off x="7253531" y="1217524"/>
            <a:ext cx="1648031" cy="1648031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3">
                  <a:alpha val="22000"/>
                </a:schemeClr>
              </a:gs>
            </a:gsLst>
            <a:lin ang="16200000" scaled="0"/>
            <a:tileRect/>
          </a:gradFill>
        </p:spPr>
        <p:txBody>
          <a:bodyPr vert="horz" wrap="square" lIns="91440" tIns="144000" rIns="91440" bIns="45720" rtlCol="0">
            <a:noAutofit/>
          </a:bodyPr>
          <a:lstStyle/>
          <a:p>
            <a:pPr algn="ctr"/>
            <a:endParaRPr lang="pl-PL" sz="16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xmlns="" id="{FAEEAE8B-D1CE-4330-8155-7555B37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7756"/>
            <a:ext cx="8527774" cy="684110"/>
          </a:xfrm>
        </p:spPr>
        <p:txBody>
          <a:bodyPr>
            <a:noAutofit/>
          </a:bodyPr>
          <a:lstStyle/>
          <a:p>
            <a:r>
              <a:rPr lang="pl-PL" cap="none" dirty="0">
                <a:latin typeface="Montserrat" pitchFamily="2" charset="0"/>
              </a:rPr>
              <a:t>Wymierne efekty realizacji strategii 1999-2018 </a:t>
            </a:r>
            <a:br>
              <a:rPr lang="pl-PL" cap="none" dirty="0">
                <a:latin typeface="Montserrat" pitchFamily="2" charset="0"/>
              </a:rPr>
            </a:br>
            <a:r>
              <a:rPr lang="pl-PL" cap="none" dirty="0">
                <a:solidFill>
                  <a:schemeClr val="accent3"/>
                </a:solidFill>
                <a:latin typeface="Montserrat" pitchFamily="2" charset="0"/>
              </a:rPr>
              <a:t>Wartość aktywów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F64688EE-F8B1-4348-9753-87B5FC871854}"/>
              </a:ext>
            </a:extLst>
          </p:cNvPr>
          <p:cNvSpPr txBox="1"/>
          <p:nvPr/>
        </p:nvSpPr>
        <p:spPr>
          <a:xfrm>
            <a:off x="7357547" y="1321540"/>
            <a:ext cx="1440000" cy="1440000"/>
          </a:xfrm>
          <a:prstGeom prst="ellipse">
            <a:avLst/>
          </a:prstGeom>
          <a:solidFill>
            <a:schemeClr val="accent3"/>
          </a:solidFill>
        </p:spPr>
        <p:txBody>
          <a:bodyPr vert="horz" wrap="square" lIns="91440" tIns="144000" rIns="91440" bIns="45720" rtlCol="0">
            <a:noAutofit/>
          </a:bodyPr>
          <a:lstStyle/>
          <a:p>
            <a:pPr algn="ctr"/>
            <a:r>
              <a:rPr lang="pl-PL" sz="1600" dirty="0">
                <a:solidFill>
                  <a:schemeClr val="bg1"/>
                </a:solidFill>
                <a:latin typeface="Montserrat" pitchFamily="2" charset="0"/>
              </a:rPr>
              <a:t>CAGR</a:t>
            </a:r>
            <a:r>
              <a:rPr lang="pl-PL" sz="1600" b="1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pl-PL" sz="2800" b="1" dirty="0">
                <a:solidFill>
                  <a:schemeClr val="bg1"/>
                </a:solidFill>
                <a:latin typeface="Montserrat" pitchFamily="2" charset="0"/>
              </a:rPr>
              <a:t>18%</a:t>
            </a:r>
            <a:endParaRPr lang="pl-PL" sz="16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graphicFrame>
        <p:nvGraphicFramePr>
          <p:cNvPr id="10" name="Wykres 9">
            <a:extLst>
              <a:ext uri="{FF2B5EF4-FFF2-40B4-BE49-F238E27FC236}">
                <a16:creationId xmlns:a16="http://schemas.microsoft.com/office/drawing/2014/main" xmlns="" id="{4BCB73F4-6ACD-43DF-84CC-4540499734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3896745"/>
              </p:ext>
            </p:extLst>
          </p:nvPr>
        </p:nvGraphicFramePr>
        <p:xfrm>
          <a:off x="157447" y="1205070"/>
          <a:ext cx="7097198" cy="355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6644088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xmlns="" id="{FC530769-304A-45C0-A04E-0A1C5264549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l-PL" altLang="en-US" sz="1600" b="1" dirty="0">
                <a:solidFill>
                  <a:srgbClr val="26437E"/>
                </a:solidFill>
                <a:latin typeface="Montserrat" pitchFamily="2" charset="0"/>
              </a:rPr>
              <a:t>Systemy dla sektora telekomunikacyjnego:</a:t>
            </a:r>
          </a:p>
          <a:p>
            <a:pPr lvl="1">
              <a:lnSpc>
                <a:spcPct val="150000"/>
              </a:lnSpc>
              <a:buClr>
                <a:schemeClr val="accent3"/>
              </a:buClr>
            </a:pP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System billingowy Tytan</a:t>
            </a:r>
          </a:p>
          <a:p>
            <a:pPr lvl="1">
              <a:lnSpc>
                <a:spcPct val="150000"/>
              </a:lnSpc>
              <a:buClr>
                <a:schemeClr val="accent3"/>
              </a:buClr>
            </a:pP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System Ewidencji Sieci</a:t>
            </a:r>
          </a:p>
          <a:p>
            <a:pPr lvl="1">
              <a:lnSpc>
                <a:spcPct val="150000"/>
              </a:lnSpc>
              <a:buClr>
                <a:schemeClr val="accent3"/>
              </a:buClr>
            </a:pP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System Zarządzania Sieciami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altLang="en-US" sz="1600" b="1" dirty="0">
                <a:solidFill>
                  <a:srgbClr val="26437E"/>
                </a:solidFill>
                <a:latin typeface="Montserrat" pitchFamily="2" charset="0"/>
              </a:rPr>
              <a:t>Systemy dla banków i sektora finansowego:</a:t>
            </a:r>
          </a:p>
          <a:p>
            <a:pPr lvl="1">
              <a:lnSpc>
                <a:spcPct val="150000"/>
              </a:lnSpc>
              <a:buClr>
                <a:schemeClr val="accent3"/>
              </a:buClr>
            </a:pP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System obsługi papierów wartościowych Orlando</a:t>
            </a:r>
          </a:p>
          <a:p>
            <a:pPr lvl="1">
              <a:lnSpc>
                <a:spcPct val="150000"/>
              </a:lnSpc>
              <a:buClr>
                <a:schemeClr val="accent3"/>
              </a:buClr>
            </a:pP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System Egeria-Leasing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altLang="en-US" sz="1600" b="1" dirty="0">
                <a:solidFill>
                  <a:srgbClr val="26437E"/>
                </a:solidFill>
                <a:latin typeface="Montserrat" pitchFamily="2" charset="0"/>
              </a:rPr>
              <a:t>Systemy dla przedsiębiorstw</a:t>
            </a:r>
          </a:p>
          <a:p>
            <a:pPr lvl="1">
              <a:lnSpc>
                <a:spcPct val="150000"/>
              </a:lnSpc>
              <a:buClr>
                <a:schemeClr val="accent3"/>
              </a:buClr>
            </a:pP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System ERP Egeria</a:t>
            </a:r>
          </a:p>
          <a:p>
            <a:pPr lvl="1">
              <a:lnSpc>
                <a:spcPct val="150000"/>
              </a:lnSpc>
              <a:buClr>
                <a:schemeClr val="accent3"/>
              </a:buClr>
            </a:pP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System Zarządzania Dokumentami</a:t>
            </a:r>
          </a:p>
          <a:p>
            <a:pPr lvl="1">
              <a:lnSpc>
                <a:spcPct val="150000"/>
              </a:lnSpc>
              <a:buClr>
                <a:schemeClr val="accent3"/>
              </a:buClr>
            </a:pPr>
            <a:r>
              <a:rPr lang="pl-PL" altLang="en-US" sz="1200" dirty="0">
                <a:solidFill>
                  <a:srgbClr val="26437E"/>
                </a:solidFill>
                <a:latin typeface="Montserrat" pitchFamily="2" charset="0"/>
              </a:rPr>
              <a:t>System Wymiany Informacji </a:t>
            </a:r>
          </a:p>
          <a:p>
            <a:pPr marL="0" indent="0">
              <a:lnSpc>
                <a:spcPct val="150000"/>
              </a:lnSpc>
              <a:buNone/>
            </a:pPr>
            <a:endParaRPr lang="pl-PL" altLang="en-US" sz="1200" dirty="0">
              <a:solidFill>
                <a:srgbClr val="26437E"/>
              </a:solidFill>
              <a:latin typeface="Montserrat" pitchFamily="2" charset="0"/>
            </a:endParaRPr>
          </a:p>
          <a:p>
            <a:endParaRPr lang="pl-PL" sz="1200" dirty="0">
              <a:latin typeface="Montserrat" pitchFamily="2" charset="0"/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xmlns="" id="{AC635FA7-6B81-4D7A-B2D1-C9CCF5DAB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cap="none" dirty="0">
                <a:latin typeface="Montserrat" pitchFamily="2" charset="0"/>
              </a:rPr>
              <a:t>Produkty Comarch w 1999 roku</a:t>
            </a:r>
          </a:p>
        </p:txBody>
      </p:sp>
    </p:spTree>
    <p:extLst>
      <p:ext uri="{BB962C8B-B14F-4D97-AF65-F5344CB8AC3E}">
        <p14:creationId xmlns:p14="http://schemas.microsoft.com/office/powerpoint/2010/main" val="1000183303"/>
      </p:ext>
    </p:extLst>
  </p:cSld>
  <p:clrMapOvr>
    <a:masterClrMapping/>
  </p:clrMapOvr>
  <p:transition spd="slow">
    <p:wip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2F4A216C-C421-0C4C-A06D-6E111D89B825}"/>
              </a:ext>
            </a:extLst>
          </p:cNvPr>
          <p:cNvSpPr txBox="1"/>
          <p:nvPr/>
        </p:nvSpPr>
        <p:spPr>
          <a:xfrm>
            <a:off x="7253531" y="1217524"/>
            <a:ext cx="1648031" cy="1648031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3">
                  <a:alpha val="22000"/>
                </a:schemeClr>
              </a:gs>
            </a:gsLst>
            <a:lin ang="16200000" scaled="0"/>
            <a:tileRect/>
          </a:gradFill>
        </p:spPr>
        <p:txBody>
          <a:bodyPr vert="horz" wrap="square" lIns="91440" tIns="144000" rIns="91440" bIns="45720" rtlCol="0">
            <a:noAutofit/>
          </a:bodyPr>
          <a:lstStyle/>
          <a:p>
            <a:pPr algn="ctr"/>
            <a:endParaRPr lang="pl-PL" sz="16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xmlns="" id="{FAEEAE8B-D1CE-4330-8155-7555B3719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cap="none" dirty="0">
                <a:latin typeface="Montserrat" pitchFamily="2" charset="0"/>
              </a:rPr>
              <a:t>Wymierne efekty realizacji strategii 1999-2018 </a:t>
            </a:r>
            <a:br>
              <a:rPr lang="pl-PL" cap="none" dirty="0">
                <a:latin typeface="Montserrat" pitchFamily="2" charset="0"/>
              </a:rPr>
            </a:br>
            <a:r>
              <a:rPr lang="pl-PL" cap="none" dirty="0">
                <a:solidFill>
                  <a:schemeClr val="accent3"/>
                </a:solidFill>
                <a:latin typeface="Montserrat" pitchFamily="2" charset="0"/>
              </a:rPr>
              <a:t>EBITDA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7FA088A1-C23D-4565-B935-0490185DE3C6}"/>
              </a:ext>
            </a:extLst>
          </p:cNvPr>
          <p:cNvSpPr txBox="1"/>
          <p:nvPr/>
        </p:nvSpPr>
        <p:spPr>
          <a:xfrm>
            <a:off x="7357547" y="1321540"/>
            <a:ext cx="1440000" cy="1440000"/>
          </a:xfrm>
          <a:prstGeom prst="ellipse">
            <a:avLst/>
          </a:prstGeom>
          <a:solidFill>
            <a:schemeClr val="accent3"/>
          </a:solidFill>
        </p:spPr>
        <p:txBody>
          <a:bodyPr vert="horz" wrap="square" lIns="91440" tIns="144000" rIns="91440" bIns="45720" rtlCol="0">
            <a:noAutofit/>
          </a:bodyPr>
          <a:lstStyle/>
          <a:p>
            <a:pPr algn="ctr"/>
            <a:r>
              <a:rPr lang="pl-PL" sz="1600" dirty="0">
                <a:solidFill>
                  <a:schemeClr val="bg1"/>
                </a:solidFill>
                <a:latin typeface="Montserrat" pitchFamily="2" charset="0"/>
              </a:rPr>
              <a:t>CAGR</a:t>
            </a:r>
            <a:r>
              <a:rPr lang="pl-PL" sz="1600" b="1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pl-PL" sz="2800" b="1" dirty="0">
                <a:solidFill>
                  <a:schemeClr val="bg1"/>
                </a:solidFill>
                <a:latin typeface="Montserrat" pitchFamily="2" charset="0"/>
              </a:rPr>
              <a:t>10%</a:t>
            </a:r>
            <a:endParaRPr lang="pl-PL" sz="16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xmlns="" id="{0751A0D0-FFC9-5346-9A9B-9AAF63A70D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5587080"/>
              </p:ext>
            </p:extLst>
          </p:nvPr>
        </p:nvGraphicFramePr>
        <p:xfrm>
          <a:off x="312259" y="1207335"/>
          <a:ext cx="6994252" cy="3546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65851699"/>
      </p:ext>
    </p:extLst>
  </p:cSld>
  <p:clrMapOvr>
    <a:masterClrMapping/>
  </p:clrMapOvr>
  <p:transition spd="slow">
    <p:wip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B5CAD633-422B-CF43-8DAE-F71A99BCB0C4}"/>
              </a:ext>
            </a:extLst>
          </p:cNvPr>
          <p:cNvSpPr txBox="1"/>
          <p:nvPr/>
        </p:nvSpPr>
        <p:spPr>
          <a:xfrm>
            <a:off x="7253531" y="1217524"/>
            <a:ext cx="1648031" cy="1648031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3">
                  <a:alpha val="22000"/>
                </a:schemeClr>
              </a:gs>
            </a:gsLst>
            <a:lin ang="16200000" scaled="0"/>
            <a:tileRect/>
          </a:gradFill>
        </p:spPr>
        <p:txBody>
          <a:bodyPr vert="horz" wrap="square" lIns="91440" tIns="144000" rIns="91440" bIns="45720" rtlCol="0">
            <a:noAutofit/>
          </a:bodyPr>
          <a:lstStyle/>
          <a:p>
            <a:pPr algn="ctr"/>
            <a:endParaRPr lang="pl-PL" sz="16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xmlns="" id="{FAEEAE8B-D1CE-4330-8155-7555B37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17756"/>
            <a:ext cx="8575483" cy="684110"/>
          </a:xfrm>
        </p:spPr>
        <p:txBody>
          <a:bodyPr>
            <a:noAutofit/>
          </a:bodyPr>
          <a:lstStyle/>
          <a:p>
            <a:r>
              <a:rPr lang="pl-PL" cap="none" dirty="0">
                <a:latin typeface="Montserrat" pitchFamily="2" charset="0"/>
              </a:rPr>
              <a:t>Wymierne efekty realizacji strategii 1999-2018 </a:t>
            </a:r>
            <a:br>
              <a:rPr lang="pl-PL" cap="none" dirty="0">
                <a:latin typeface="Montserrat" pitchFamily="2" charset="0"/>
              </a:rPr>
            </a:br>
            <a:r>
              <a:rPr lang="pl-PL" cap="none" dirty="0">
                <a:solidFill>
                  <a:schemeClr val="accent3"/>
                </a:solidFill>
                <a:latin typeface="Montserrat" pitchFamily="2" charset="0"/>
              </a:rPr>
              <a:t>Nakłady na R&amp;D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B0912715-847F-4D52-84B8-0E5D738E04B0}"/>
              </a:ext>
            </a:extLst>
          </p:cNvPr>
          <p:cNvSpPr txBox="1"/>
          <p:nvPr/>
        </p:nvSpPr>
        <p:spPr>
          <a:xfrm>
            <a:off x="7357547" y="1321540"/>
            <a:ext cx="1440000" cy="1440000"/>
          </a:xfrm>
          <a:prstGeom prst="ellipse">
            <a:avLst/>
          </a:prstGeom>
          <a:solidFill>
            <a:schemeClr val="accent3"/>
          </a:solidFill>
        </p:spPr>
        <p:txBody>
          <a:bodyPr vert="horz" wrap="square" lIns="91440" tIns="144000" rIns="91440" bIns="45720" rtlCol="0">
            <a:noAutofit/>
          </a:bodyPr>
          <a:lstStyle/>
          <a:p>
            <a:pPr algn="ctr"/>
            <a:r>
              <a:rPr lang="pl-PL" sz="1600" dirty="0">
                <a:solidFill>
                  <a:schemeClr val="bg1"/>
                </a:solidFill>
                <a:latin typeface="Montserrat" pitchFamily="2" charset="0"/>
              </a:rPr>
              <a:t>CAGR</a:t>
            </a:r>
            <a:r>
              <a:rPr lang="pl-PL" sz="1600" b="1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pl-PL" sz="2800" b="1" dirty="0">
                <a:solidFill>
                  <a:schemeClr val="bg1"/>
                </a:solidFill>
                <a:latin typeface="Montserrat" pitchFamily="2" charset="0"/>
              </a:rPr>
              <a:t>45%</a:t>
            </a:r>
            <a:endParaRPr lang="pl-PL" sz="16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graphicFrame>
        <p:nvGraphicFramePr>
          <p:cNvPr id="10" name="Wykres 9">
            <a:extLst>
              <a:ext uri="{FF2B5EF4-FFF2-40B4-BE49-F238E27FC236}">
                <a16:creationId xmlns:a16="http://schemas.microsoft.com/office/drawing/2014/main" xmlns="" id="{33ECC175-79C2-4587-9F04-7ED0740C8C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3261996"/>
              </p:ext>
            </p:extLst>
          </p:nvPr>
        </p:nvGraphicFramePr>
        <p:xfrm>
          <a:off x="314892" y="1211126"/>
          <a:ext cx="6915529" cy="3542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93477622"/>
      </p:ext>
    </p:extLst>
  </p:cSld>
  <p:clrMapOvr>
    <a:masterClrMapping/>
  </p:clrMapOvr>
  <p:transition spd="slow">
    <p:wip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xmlns="" id="{FAEEAE8B-D1CE-4330-8155-7555B3719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cap="none" dirty="0">
                <a:latin typeface="Montserrat" pitchFamily="2" charset="0"/>
              </a:rPr>
              <a:t>Zrównoważony rozwój Comarch 1999-2018</a:t>
            </a:r>
            <a:br>
              <a:rPr lang="pl-PL" cap="none" dirty="0">
                <a:latin typeface="Montserrat" pitchFamily="2" charset="0"/>
              </a:rPr>
            </a:br>
            <a:r>
              <a:rPr lang="pl-PL" cap="none" dirty="0">
                <a:solidFill>
                  <a:schemeClr val="accent3"/>
                </a:solidFill>
                <a:latin typeface="Montserrat" pitchFamily="2" charset="0"/>
              </a:rPr>
              <a:t>Udział kapitałów własnych w sumie bilansowej</a:t>
            </a:r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xmlns="" id="{CD0A1534-1A58-461F-B0B9-90F399C406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0353460"/>
              </p:ext>
            </p:extLst>
          </p:nvPr>
        </p:nvGraphicFramePr>
        <p:xfrm>
          <a:off x="1371600" y="1227116"/>
          <a:ext cx="6400800" cy="3343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28305653"/>
      </p:ext>
    </p:extLst>
  </p:cSld>
  <p:clrMapOvr>
    <a:masterClrMapping/>
  </p:clrMapOvr>
  <p:transition spd="slow">
    <p:wip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C94F97B2-B9B8-4EA9-B341-7AD995E59F3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endParaRPr lang="pl-PL" altLang="en-US" dirty="0">
              <a:solidFill>
                <a:srgbClr val="26437E"/>
              </a:solidFill>
              <a:latin typeface="Montserrat" pitchFamily="2" charset="0"/>
            </a:endParaRP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Sytuacja </a:t>
            </a:r>
            <a:r>
              <a:rPr lang="pl-PL" altLang="en-US" dirty="0" err="1">
                <a:solidFill>
                  <a:srgbClr val="CCD0D8"/>
                </a:solidFill>
                <a:latin typeface="Montserrat" pitchFamily="2" charset="0"/>
              </a:rPr>
              <a:t>Comarch</a:t>
            </a: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 przed debiutem giełdowym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Strategia długoterminowego rozwoju Comarch - 1999 rok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Źródła finansowania realizacji strategii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Historia rozwoju </a:t>
            </a:r>
            <a:r>
              <a:rPr lang="pl-PL" altLang="en-US" dirty="0" err="1">
                <a:solidFill>
                  <a:srgbClr val="CCD0D8"/>
                </a:solidFill>
                <a:latin typeface="Montserrat" pitchFamily="2" charset="0"/>
              </a:rPr>
              <a:t>Comarch</a:t>
            </a: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 1999-2018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Efekty realizacji strategii w latach 1999-2018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chemeClr val="tx1"/>
                </a:solidFill>
                <a:latin typeface="Montserrat" pitchFamily="2" charset="0"/>
              </a:rPr>
              <a:t>Podsumowanie korzyści z wejścia </a:t>
            </a:r>
            <a:r>
              <a:rPr lang="pl-PL" altLang="en-US" dirty="0" err="1">
                <a:solidFill>
                  <a:schemeClr val="tx1"/>
                </a:solidFill>
                <a:latin typeface="Montserrat" pitchFamily="2" charset="0"/>
              </a:rPr>
              <a:t>Comarch</a:t>
            </a:r>
            <a:r>
              <a:rPr lang="pl-PL" altLang="en-US" dirty="0">
                <a:solidFill>
                  <a:schemeClr val="tx1"/>
                </a:solidFill>
                <a:latin typeface="Montserrat" pitchFamily="2" charset="0"/>
              </a:rPr>
              <a:t> na GPW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endParaRPr lang="pl-PL" altLang="en-US" dirty="0">
              <a:latin typeface="Montserrat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pl-PL" altLang="en-US" dirty="0">
              <a:solidFill>
                <a:srgbClr val="26437E"/>
              </a:solidFill>
              <a:latin typeface="Montserrat" pitchFamily="2" charset="0"/>
            </a:endParaRPr>
          </a:p>
          <a:p>
            <a:endParaRPr lang="pl-PL" dirty="0">
              <a:latin typeface="Montserrat" pitchFamily="2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xmlns="" id="{CA3F6E7B-60C5-479C-9730-FFC6CC321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cap="none" dirty="0">
                <a:latin typeface="Montserrat" pitchFamily="2" charset="0"/>
              </a:rPr>
              <a:t>Agenda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75D3466E-DA1F-40FC-B2AE-C210901E7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830" y="187705"/>
            <a:ext cx="1429178" cy="423170"/>
          </a:xfrm>
          <a:prstGeom prst="rect">
            <a:avLst/>
          </a:prstGeom>
        </p:spPr>
      </p:pic>
      <p:sp>
        <p:nvSpPr>
          <p:cNvPr id="6" name="Prostokąt: zaokrąglone rogi 1">
            <a:extLst>
              <a:ext uri="{FF2B5EF4-FFF2-40B4-BE49-F238E27FC236}">
                <a16:creationId xmlns:a16="http://schemas.microsoft.com/office/drawing/2014/main" xmlns="" id="{475139CD-8D1B-E646-8EF1-AD7E978B5C5F}"/>
              </a:ext>
            </a:extLst>
          </p:cNvPr>
          <p:cNvSpPr/>
          <p:nvPr/>
        </p:nvSpPr>
        <p:spPr>
          <a:xfrm>
            <a:off x="399570" y="3704619"/>
            <a:ext cx="6950260" cy="445674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74134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xmlns="" id="{E6EE0218-ACF6-4260-B8DE-407EBC9FD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cap="none" dirty="0">
                <a:latin typeface="Montserrat" pitchFamily="2" charset="0"/>
              </a:rPr>
              <a:t>Korzyści z wejścia Comarch na GPW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xmlns="" id="{E05A7E73-593A-4D14-9826-99CD7F6B86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77" r="3658"/>
          <a:stretch/>
        </p:blipFill>
        <p:spPr>
          <a:xfrm>
            <a:off x="6824546" y="0"/>
            <a:ext cx="2319453" cy="5143500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xmlns="" id="{A4723004-36BF-4A88-A1D7-FD8D178FB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964" y="4781223"/>
            <a:ext cx="882167" cy="197177"/>
          </a:xfrm>
          <a:prstGeom prst="rect">
            <a:avLst/>
          </a:prstGeom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xmlns="" id="{E497185E-027D-C448-AC6B-CD0B64ACF1F9}"/>
              </a:ext>
            </a:extLst>
          </p:cNvPr>
          <p:cNvGrpSpPr/>
          <p:nvPr/>
        </p:nvGrpSpPr>
        <p:grpSpPr>
          <a:xfrm>
            <a:off x="514690" y="1283520"/>
            <a:ext cx="6628743" cy="333841"/>
            <a:chOff x="514690" y="1283520"/>
            <a:chExt cx="6628743" cy="333841"/>
          </a:xfrm>
        </p:grpSpPr>
        <p:pic>
          <p:nvPicPr>
            <p:cNvPr id="7" name="Grafika 6">
              <a:extLst>
                <a:ext uri="{FF2B5EF4-FFF2-40B4-BE49-F238E27FC236}">
                  <a16:creationId xmlns:a16="http://schemas.microsoft.com/office/drawing/2014/main" xmlns="" id="{1B80B040-0420-4881-9453-25C2429A5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14690" y="1299422"/>
              <a:ext cx="261397" cy="261397"/>
            </a:xfrm>
            <a:prstGeom prst="rect">
              <a:avLst/>
            </a:prstGeom>
          </p:spPr>
        </p:pic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xmlns="" id="{EC6F2829-EA17-DA48-83E3-3B86AF769F69}"/>
                </a:ext>
              </a:extLst>
            </p:cNvPr>
            <p:cNvSpPr txBox="1"/>
            <p:nvPr/>
          </p:nvSpPr>
          <p:spPr>
            <a:xfrm>
              <a:off x="776087" y="1283520"/>
              <a:ext cx="6367346" cy="33384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r>
                <a:rPr lang="pl-PL" altLang="en-US" sz="1400" spc="-20" dirty="0">
                  <a:solidFill>
                    <a:srgbClr val="26437E"/>
                  </a:solidFill>
                  <a:latin typeface="Montserrat" pitchFamily="2" charset="0"/>
                </a:rPr>
                <a:t>Pozyskanie kapitału w kluczowym dla rozwoju spółki momencie,</a:t>
              </a:r>
              <a:endParaRPr lang="pl-PL" sz="1400" spc="-20" dirty="0"/>
            </a:p>
          </p:txBody>
        </p:sp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xmlns="" id="{4B3B0B13-2F66-414E-9396-BD2ED414CF50}"/>
              </a:ext>
            </a:extLst>
          </p:cNvPr>
          <p:cNvGrpSpPr/>
          <p:nvPr/>
        </p:nvGrpSpPr>
        <p:grpSpPr>
          <a:xfrm>
            <a:off x="514690" y="1584930"/>
            <a:ext cx="6309856" cy="444343"/>
            <a:chOff x="514690" y="1584930"/>
            <a:chExt cx="6309856" cy="444343"/>
          </a:xfrm>
        </p:grpSpPr>
        <p:pic>
          <p:nvPicPr>
            <p:cNvPr id="8" name="Grafika 7">
              <a:extLst>
                <a:ext uri="{FF2B5EF4-FFF2-40B4-BE49-F238E27FC236}">
                  <a16:creationId xmlns:a16="http://schemas.microsoft.com/office/drawing/2014/main" xmlns="" id="{F5E2B185-4201-450F-A1AD-155EC6FC9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14690" y="1659598"/>
              <a:ext cx="261397" cy="261397"/>
            </a:xfrm>
            <a:prstGeom prst="rect">
              <a:avLst/>
            </a:prstGeom>
          </p:spPr>
        </p:pic>
        <p:sp>
          <p:nvSpPr>
            <p:cNvPr id="16" name="pole tekstowe 15">
              <a:extLst>
                <a:ext uri="{FF2B5EF4-FFF2-40B4-BE49-F238E27FC236}">
                  <a16:creationId xmlns:a16="http://schemas.microsoft.com/office/drawing/2014/main" xmlns="" id="{87C5746D-FF16-9A46-96BB-B162E028DA87}"/>
                </a:ext>
              </a:extLst>
            </p:cNvPr>
            <p:cNvSpPr txBox="1"/>
            <p:nvPr/>
          </p:nvSpPr>
          <p:spPr>
            <a:xfrm>
              <a:off x="776087" y="1584930"/>
              <a:ext cx="6048459" cy="444343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>
                <a:lnSpc>
                  <a:spcPct val="150000"/>
                </a:lnSpc>
                <a:buClr>
                  <a:schemeClr val="accent3"/>
                </a:buClr>
              </a:pPr>
              <a:r>
                <a:rPr lang="pl-PL" altLang="en-US" sz="1400" dirty="0">
                  <a:solidFill>
                    <a:srgbClr val="26437E"/>
                  </a:solidFill>
                  <a:latin typeface="Montserrat" pitchFamily="2" charset="0"/>
                </a:rPr>
                <a:t>Zwiększenie stopnia rozpoznawalności marki </a:t>
              </a:r>
              <a:r>
                <a:rPr lang="pl-PL" altLang="en-US" sz="1400" dirty="0" err="1">
                  <a:solidFill>
                    <a:srgbClr val="26437E"/>
                  </a:solidFill>
                  <a:latin typeface="Montserrat" pitchFamily="2" charset="0"/>
                </a:rPr>
                <a:t>Comarch</a:t>
              </a:r>
              <a:r>
                <a:rPr lang="pl-PL" altLang="en-US" sz="1400" dirty="0">
                  <a:solidFill>
                    <a:srgbClr val="26437E"/>
                  </a:solidFill>
                  <a:latin typeface="Montserrat" pitchFamily="2" charset="0"/>
                </a:rPr>
                <a:t>,</a:t>
              </a:r>
            </a:p>
          </p:txBody>
        </p:sp>
      </p:grpSp>
      <p:grpSp>
        <p:nvGrpSpPr>
          <p:cNvPr id="23" name="Grupa 22">
            <a:extLst>
              <a:ext uri="{FF2B5EF4-FFF2-40B4-BE49-F238E27FC236}">
                <a16:creationId xmlns:a16="http://schemas.microsoft.com/office/drawing/2014/main" xmlns="" id="{199BDA8D-1B50-CB42-A388-B75C458036E5}"/>
              </a:ext>
            </a:extLst>
          </p:cNvPr>
          <p:cNvGrpSpPr/>
          <p:nvPr/>
        </p:nvGrpSpPr>
        <p:grpSpPr>
          <a:xfrm>
            <a:off x="514690" y="1942738"/>
            <a:ext cx="6309856" cy="444343"/>
            <a:chOff x="514690" y="1942738"/>
            <a:chExt cx="6309856" cy="444343"/>
          </a:xfrm>
        </p:grpSpPr>
        <p:pic>
          <p:nvPicPr>
            <p:cNvPr id="13" name="Grafika 12">
              <a:extLst>
                <a:ext uri="{FF2B5EF4-FFF2-40B4-BE49-F238E27FC236}">
                  <a16:creationId xmlns:a16="http://schemas.microsoft.com/office/drawing/2014/main" xmlns="" id="{30035F8F-7C42-477F-9341-C82C6F412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14690" y="2027840"/>
              <a:ext cx="261397" cy="261397"/>
            </a:xfrm>
            <a:prstGeom prst="rect">
              <a:avLst/>
            </a:prstGeom>
          </p:spPr>
        </p:pic>
        <p:sp>
          <p:nvSpPr>
            <p:cNvPr id="19" name="pole tekstowe 18">
              <a:extLst>
                <a:ext uri="{FF2B5EF4-FFF2-40B4-BE49-F238E27FC236}">
                  <a16:creationId xmlns:a16="http://schemas.microsoft.com/office/drawing/2014/main" xmlns="" id="{7213163A-9E15-854D-8D27-E567725DCF6F}"/>
                </a:ext>
              </a:extLst>
            </p:cNvPr>
            <p:cNvSpPr txBox="1"/>
            <p:nvPr/>
          </p:nvSpPr>
          <p:spPr>
            <a:xfrm>
              <a:off x="776087" y="1942738"/>
              <a:ext cx="6048459" cy="444343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>
                <a:lnSpc>
                  <a:spcPct val="150000"/>
                </a:lnSpc>
                <a:buClr>
                  <a:schemeClr val="accent3"/>
                </a:buClr>
              </a:pPr>
              <a:r>
                <a:rPr lang="pl-PL" altLang="en-US" sz="1400" dirty="0">
                  <a:solidFill>
                    <a:srgbClr val="26437E"/>
                  </a:solidFill>
                  <a:latin typeface="Montserrat" pitchFamily="2" charset="0"/>
                </a:rPr>
                <a:t>Wzrost prestiżu i poprawa wizerunku firmy,</a:t>
              </a:r>
            </a:p>
          </p:txBody>
        </p:sp>
      </p:grpSp>
      <p:grpSp>
        <p:nvGrpSpPr>
          <p:cNvPr id="24" name="Grupa 23">
            <a:extLst>
              <a:ext uri="{FF2B5EF4-FFF2-40B4-BE49-F238E27FC236}">
                <a16:creationId xmlns:a16="http://schemas.microsoft.com/office/drawing/2014/main" xmlns="" id="{C5885742-836C-5D42-AFAE-5480B2994DF8}"/>
              </a:ext>
            </a:extLst>
          </p:cNvPr>
          <p:cNvGrpSpPr/>
          <p:nvPr/>
        </p:nvGrpSpPr>
        <p:grpSpPr>
          <a:xfrm>
            <a:off x="514690" y="2307506"/>
            <a:ext cx="6309856" cy="682882"/>
            <a:chOff x="514690" y="2307506"/>
            <a:chExt cx="6309856" cy="682882"/>
          </a:xfrm>
        </p:grpSpPr>
        <p:pic>
          <p:nvPicPr>
            <p:cNvPr id="10" name="Grafika 9">
              <a:extLst>
                <a:ext uri="{FF2B5EF4-FFF2-40B4-BE49-F238E27FC236}">
                  <a16:creationId xmlns:a16="http://schemas.microsoft.com/office/drawing/2014/main" xmlns="" id="{9B3A3B23-8A2E-42FA-AA5F-4D64C4EF5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14690" y="2379950"/>
              <a:ext cx="261397" cy="261397"/>
            </a:xfrm>
            <a:prstGeom prst="rect">
              <a:avLst/>
            </a:prstGeom>
          </p:spPr>
        </p:pic>
        <p:sp>
          <p:nvSpPr>
            <p:cNvPr id="20" name="pole tekstowe 19">
              <a:extLst>
                <a:ext uri="{FF2B5EF4-FFF2-40B4-BE49-F238E27FC236}">
                  <a16:creationId xmlns:a16="http://schemas.microsoft.com/office/drawing/2014/main" xmlns="" id="{42849443-1DEC-174B-AC6F-3AA141A0219D}"/>
                </a:ext>
              </a:extLst>
            </p:cNvPr>
            <p:cNvSpPr txBox="1"/>
            <p:nvPr/>
          </p:nvSpPr>
          <p:spPr>
            <a:xfrm>
              <a:off x="776087" y="2307506"/>
              <a:ext cx="6048459" cy="68288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>
                <a:lnSpc>
                  <a:spcPct val="150000"/>
                </a:lnSpc>
                <a:buClr>
                  <a:schemeClr val="accent3"/>
                </a:buClr>
              </a:pPr>
              <a:r>
                <a:rPr lang="pl-PL" altLang="en-US" sz="1400" dirty="0">
                  <a:solidFill>
                    <a:srgbClr val="26437E"/>
                  </a:solidFill>
                  <a:latin typeface="Montserrat" pitchFamily="2" charset="0"/>
                </a:rPr>
                <a:t>Wzrost wiarygodności, co było pomocne zwłaszcza na rynkach międzynarodowych,</a:t>
              </a:r>
            </a:p>
          </p:txBody>
        </p:sp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xmlns="" id="{B75B103E-6822-1842-B2C9-B65E20B96639}"/>
              </a:ext>
            </a:extLst>
          </p:cNvPr>
          <p:cNvGrpSpPr/>
          <p:nvPr/>
        </p:nvGrpSpPr>
        <p:grpSpPr>
          <a:xfrm>
            <a:off x="514690" y="2975415"/>
            <a:ext cx="6309856" cy="1091529"/>
            <a:chOff x="514690" y="2975415"/>
            <a:chExt cx="6309856" cy="1091529"/>
          </a:xfrm>
        </p:grpSpPr>
        <p:pic>
          <p:nvPicPr>
            <p:cNvPr id="11" name="Grafika 10">
              <a:extLst>
                <a:ext uri="{FF2B5EF4-FFF2-40B4-BE49-F238E27FC236}">
                  <a16:creationId xmlns:a16="http://schemas.microsoft.com/office/drawing/2014/main" xmlns="" id="{E9824E2F-7958-4D6F-A52D-44828CAFF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14690" y="3058860"/>
              <a:ext cx="261397" cy="261397"/>
            </a:xfrm>
            <a:prstGeom prst="rect">
              <a:avLst/>
            </a:prstGeom>
          </p:spPr>
        </p:pic>
        <p:sp>
          <p:nvSpPr>
            <p:cNvPr id="21" name="pole tekstowe 20">
              <a:extLst>
                <a:ext uri="{FF2B5EF4-FFF2-40B4-BE49-F238E27FC236}">
                  <a16:creationId xmlns:a16="http://schemas.microsoft.com/office/drawing/2014/main" xmlns="" id="{C9300F40-CDC9-7249-BBAD-1367107C2D06}"/>
                </a:ext>
              </a:extLst>
            </p:cNvPr>
            <p:cNvSpPr txBox="1"/>
            <p:nvPr/>
          </p:nvSpPr>
          <p:spPr>
            <a:xfrm>
              <a:off x="776087" y="2975415"/>
              <a:ext cx="6048459" cy="1091529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>
                <a:lnSpc>
                  <a:spcPct val="150000"/>
                </a:lnSpc>
                <a:buClr>
                  <a:schemeClr val="accent3"/>
                </a:buClr>
              </a:pPr>
              <a:r>
                <a:rPr lang="pl-PL" altLang="en-US" sz="1400" dirty="0">
                  <a:solidFill>
                    <a:srgbClr val="26437E"/>
                  </a:solidFill>
                  <a:latin typeface="Montserrat" pitchFamily="2" charset="0"/>
                </a:rPr>
                <a:t>Poprawa dojrzałości struktur zarządzania i raportowania wewnętrznego,</a:t>
              </a:r>
            </a:p>
          </p:txBody>
        </p:sp>
      </p:grpSp>
      <p:grpSp>
        <p:nvGrpSpPr>
          <p:cNvPr id="26" name="Grupa 25">
            <a:extLst>
              <a:ext uri="{FF2B5EF4-FFF2-40B4-BE49-F238E27FC236}">
                <a16:creationId xmlns:a16="http://schemas.microsoft.com/office/drawing/2014/main" xmlns="" id="{60196777-80D9-A048-BD7D-46FAEB67E4FC}"/>
              </a:ext>
            </a:extLst>
          </p:cNvPr>
          <p:cNvGrpSpPr/>
          <p:nvPr/>
        </p:nvGrpSpPr>
        <p:grpSpPr>
          <a:xfrm>
            <a:off x="514690" y="3652092"/>
            <a:ext cx="6309856" cy="483324"/>
            <a:chOff x="514690" y="3317436"/>
            <a:chExt cx="6309856" cy="483324"/>
          </a:xfrm>
        </p:grpSpPr>
        <p:pic>
          <p:nvPicPr>
            <p:cNvPr id="12" name="Grafika 11">
              <a:extLst>
                <a:ext uri="{FF2B5EF4-FFF2-40B4-BE49-F238E27FC236}">
                  <a16:creationId xmlns:a16="http://schemas.microsoft.com/office/drawing/2014/main" xmlns="" id="{E56C0C77-194C-47E1-BEEF-C33E91627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14690" y="3407901"/>
              <a:ext cx="261397" cy="261397"/>
            </a:xfrm>
            <a:prstGeom prst="rect">
              <a:avLst/>
            </a:prstGeom>
          </p:spPr>
        </p:pic>
        <p:sp>
          <p:nvSpPr>
            <p:cNvPr id="22" name="pole tekstowe 21">
              <a:extLst>
                <a:ext uri="{FF2B5EF4-FFF2-40B4-BE49-F238E27FC236}">
                  <a16:creationId xmlns:a16="http://schemas.microsoft.com/office/drawing/2014/main" xmlns="" id="{38F107A3-8AFE-1540-B028-FC02C7C257E3}"/>
                </a:ext>
              </a:extLst>
            </p:cNvPr>
            <p:cNvSpPr txBox="1"/>
            <p:nvPr/>
          </p:nvSpPr>
          <p:spPr>
            <a:xfrm>
              <a:off x="776087" y="3317436"/>
              <a:ext cx="6048459" cy="48332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>
                <a:lnSpc>
                  <a:spcPct val="150000"/>
                </a:lnSpc>
                <a:buClr>
                  <a:schemeClr val="accent3"/>
                </a:buClr>
              </a:pPr>
              <a:r>
                <a:rPr lang="pl-PL" altLang="en-US" sz="1400" dirty="0">
                  <a:solidFill>
                    <a:srgbClr val="26437E"/>
                  </a:solidFill>
                  <a:latin typeface="Montserrat" pitchFamily="2" charset="0"/>
                </a:rPr>
                <a:t>Zmniejszenie kosztów pozyskania kapitału obcego.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0502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xmlns="" id="{93BA1D7C-5E33-4D19-8B51-BD07F7A71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cap="none" dirty="0">
                <a:latin typeface="Montserrat" pitchFamily="2" charset="0"/>
              </a:rPr>
              <a:t>Kurs akcji </a:t>
            </a:r>
            <a:r>
              <a:rPr lang="pl-PL" cap="none" dirty="0" err="1">
                <a:latin typeface="Montserrat" pitchFamily="2" charset="0"/>
              </a:rPr>
              <a:t>Comarch</a:t>
            </a:r>
            <a:r>
              <a:rPr lang="pl-PL" cap="none" dirty="0">
                <a:latin typeface="Montserrat" pitchFamily="2" charset="0"/>
              </a:rPr>
              <a:t> S.A. </a:t>
            </a:r>
            <a:r>
              <a:rPr lang="pl-PL" cap="none" dirty="0">
                <a:solidFill>
                  <a:schemeClr val="accent3"/>
                </a:solidFill>
                <a:latin typeface="Montserrat" pitchFamily="2" charset="0"/>
              </a:rPr>
              <a:t>1999-2019</a:t>
            </a:r>
          </a:p>
        </p:txBody>
      </p:sp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xmlns="" id="{A4B61D65-8C22-4A0C-B893-E4CA46929E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2361825"/>
              </p:ext>
            </p:extLst>
          </p:nvPr>
        </p:nvGraphicFramePr>
        <p:xfrm>
          <a:off x="457200" y="1193800"/>
          <a:ext cx="822960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73157622"/>
      </p:ext>
    </p:extLst>
  </p:cSld>
  <p:clrMapOvr>
    <a:masterClrMapping/>
  </p:clrMapOvr>
  <p:transition spd="slow">
    <p:wip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338763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C94F97B2-B9B8-4EA9-B341-7AD995E59F3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endParaRPr lang="pl-PL" altLang="en-US" dirty="0">
              <a:solidFill>
                <a:srgbClr val="26437E"/>
              </a:solidFill>
              <a:latin typeface="Montserrat" pitchFamily="2" charset="0"/>
            </a:endParaRP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Sytuacja </a:t>
            </a:r>
            <a:r>
              <a:rPr lang="pl-PL" altLang="en-US" dirty="0" err="1">
                <a:solidFill>
                  <a:srgbClr val="CCD0D8"/>
                </a:solidFill>
                <a:latin typeface="Montserrat" pitchFamily="2" charset="0"/>
              </a:rPr>
              <a:t>Comarch</a:t>
            </a: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 przed debiutem giełdowym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chemeClr val="tx1"/>
                </a:solidFill>
                <a:latin typeface="Montserrat" pitchFamily="2" charset="0"/>
              </a:rPr>
              <a:t>Strategia długoterminowego rozwoju Comarch - 1999 rok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Źródła finansowania realizacji strategii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Historia rozwoju </a:t>
            </a:r>
            <a:r>
              <a:rPr lang="pl-PL" altLang="en-US" dirty="0" err="1">
                <a:solidFill>
                  <a:srgbClr val="CCD0D8"/>
                </a:solidFill>
                <a:latin typeface="Montserrat" pitchFamily="2" charset="0"/>
              </a:rPr>
              <a:t>Comarch</a:t>
            </a: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 1999-2018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Efekty realizacji strategii w latach 1999-2018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Podsumowanie korzyści z wejścia </a:t>
            </a:r>
            <a:r>
              <a:rPr lang="pl-PL" altLang="en-US" dirty="0" err="1">
                <a:solidFill>
                  <a:srgbClr val="CCD0D8"/>
                </a:solidFill>
                <a:latin typeface="Montserrat" pitchFamily="2" charset="0"/>
              </a:rPr>
              <a:t>Comarch</a:t>
            </a:r>
            <a:r>
              <a:rPr lang="pl-PL" altLang="en-US" dirty="0">
                <a:solidFill>
                  <a:srgbClr val="CCD0D8"/>
                </a:solidFill>
                <a:latin typeface="Montserrat" pitchFamily="2" charset="0"/>
              </a:rPr>
              <a:t> na GPW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endParaRPr lang="pl-PL" altLang="en-US" dirty="0">
              <a:latin typeface="Montserrat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pl-PL" altLang="en-US" dirty="0">
              <a:solidFill>
                <a:srgbClr val="26437E"/>
              </a:solidFill>
              <a:latin typeface="Montserrat" pitchFamily="2" charset="0"/>
            </a:endParaRPr>
          </a:p>
          <a:p>
            <a:endParaRPr lang="pl-PL" dirty="0">
              <a:latin typeface="Montserrat" pitchFamily="2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xmlns="" id="{CA3F6E7B-60C5-479C-9730-FFC6CC321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cap="none" dirty="0">
                <a:latin typeface="Montserrat" pitchFamily="2" charset="0"/>
              </a:rPr>
              <a:t>Agenda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75D3466E-DA1F-40FC-B2AE-C210901E7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830" y="187705"/>
            <a:ext cx="1429178" cy="423170"/>
          </a:xfrm>
          <a:prstGeom prst="rect">
            <a:avLst/>
          </a:prstGeom>
        </p:spPr>
      </p:pic>
      <p:sp>
        <p:nvSpPr>
          <p:cNvPr id="6" name="Prostokąt: zaokrąglone rogi 1">
            <a:extLst>
              <a:ext uri="{FF2B5EF4-FFF2-40B4-BE49-F238E27FC236}">
                <a16:creationId xmlns:a16="http://schemas.microsoft.com/office/drawing/2014/main" xmlns="" id="{475139CD-8D1B-E646-8EF1-AD7E978B5C5F}"/>
              </a:ext>
            </a:extLst>
          </p:cNvPr>
          <p:cNvSpPr/>
          <p:nvPr/>
        </p:nvSpPr>
        <p:spPr>
          <a:xfrm>
            <a:off x="399570" y="1830423"/>
            <a:ext cx="7570950" cy="445674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23943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Comarch_potx_big_v3_poprawki">
  <a:themeElements>
    <a:clrScheme name="Comarch">
      <a:dk1>
        <a:srgbClr val="26437E"/>
      </a:dk1>
      <a:lt1>
        <a:sysClr val="window" lastClr="FFFFFF"/>
      </a:lt1>
      <a:dk2>
        <a:srgbClr val="009DE0"/>
      </a:dk2>
      <a:lt2>
        <a:srgbClr val="F2F2F2"/>
      </a:lt2>
      <a:accent1>
        <a:srgbClr val="26437E"/>
      </a:accent1>
      <a:accent2>
        <a:srgbClr val="009DE0"/>
      </a:accent2>
      <a:accent3>
        <a:srgbClr val="20BBA5"/>
      </a:accent3>
      <a:accent4>
        <a:srgbClr val="73B42D"/>
      </a:accent4>
      <a:accent5>
        <a:srgbClr val="0076B1"/>
      </a:accent5>
      <a:accent6>
        <a:srgbClr val="00A767"/>
      </a:accent6>
      <a:hlink>
        <a:srgbClr val="1FBBA5"/>
      </a:hlink>
      <a:folHlink>
        <a:srgbClr val="7AD2C6"/>
      </a:folHlink>
    </a:clrScheme>
    <a:fontScheme name="Office — klasyczny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lIns="72000" rIns="72000"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Niestandardowy 1">
    <a:dk1>
      <a:srgbClr val="26437E"/>
    </a:dk1>
    <a:lt1>
      <a:sysClr val="window" lastClr="FFFFFF"/>
    </a:lt1>
    <a:dk2>
      <a:srgbClr val="009DE0"/>
    </a:dk2>
    <a:lt2>
      <a:srgbClr val="F2F2F2"/>
    </a:lt2>
    <a:accent1>
      <a:srgbClr val="26437E"/>
    </a:accent1>
    <a:accent2>
      <a:srgbClr val="009DE0"/>
    </a:accent2>
    <a:accent3>
      <a:srgbClr val="20BBA5"/>
    </a:accent3>
    <a:accent4>
      <a:srgbClr val="73B42D"/>
    </a:accent4>
    <a:accent5>
      <a:srgbClr val="0076B1"/>
    </a:accent5>
    <a:accent6>
      <a:srgbClr val="00A767"/>
    </a:accent6>
    <a:hlink>
      <a:srgbClr val="1FBBA5"/>
    </a:hlink>
    <a:folHlink>
      <a:srgbClr val="BFBFBF"/>
    </a:folHlink>
  </a:clrScheme>
  <a:fontScheme name="Office — klasyczny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Niestandardowy 1">
    <a:dk1>
      <a:srgbClr val="26437E"/>
    </a:dk1>
    <a:lt1>
      <a:sysClr val="window" lastClr="FFFFFF"/>
    </a:lt1>
    <a:dk2>
      <a:srgbClr val="009DE0"/>
    </a:dk2>
    <a:lt2>
      <a:srgbClr val="F2F2F2"/>
    </a:lt2>
    <a:accent1>
      <a:srgbClr val="26437E"/>
    </a:accent1>
    <a:accent2>
      <a:srgbClr val="009DE0"/>
    </a:accent2>
    <a:accent3>
      <a:srgbClr val="20BBA5"/>
    </a:accent3>
    <a:accent4>
      <a:srgbClr val="73B42D"/>
    </a:accent4>
    <a:accent5>
      <a:srgbClr val="0076B1"/>
    </a:accent5>
    <a:accent6>
      <a:srgbClr val="00A767"/>
    </a:accent6>
    <a:hlink>
      <a:srgbClr val="1FBBA5"/>
    </a:hlink>
    <a:folHlink>
      <a:srgbClr val="BFBFBF"/>
    </a:folHlink>
  </a:clrScheme>
  <a:fontScheme name="Office — klasyczny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Niestandardowy 1">
    <a:dk1>
      <a:srgbClr val="26437E"/>
    </a:dk1>
    <a:lt1>
      <a:sysClr val="window" lastClr="FFFFFF"/>
    </a:lt1>
    <a:dk2>
      <a:srgbClr val="009DE0"/>
    </a:dk2>
    <a:lt2>
      <a:srgbClr val="F2F2F2"/>
    </a:lt2>
    <a:accent1>
      <a:srgbClr val="26437E"/>
    </a:accent1>
    <a:accent2>
      <a:srgbClr val="009DE0"/>
    </a:accent2>
    <a:accent3>
      <a:srgbClr val="20BBA5"/>
    </a:accent3>
    <a:accent4>
      <a:srgbClr val="73B42D"/>
    </a:accent4>
    <a:accent5>
      <a:srgbClr val="0076B1"/>
    </a:accent5>
    <a:accent6>
      <a:srgbClr val="00A767"/>
    </a:accent6>
    <a:hlink>
      <a:srgbClr val="1FBBA5"/>
    </a:hlink>
    <a:folHlink>
      <a:srgbClr val="BFBFBF"/>
    </a:folHlink>
  </a:clrScheme>
  <a:fontScheme name="Office — klasyczny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Niestandardowy 1">
    <a:dk1>
      <a:srgbClr val="26437E"/>
    </a:dk1>
    <a:lt1>
      <a:sysClr val="window" lastClr="FFFFFF"/>
    </a:lt1>
    <a:dk2>
      <a:srgbClr val="009DE0"/>
    </a:dk2>
    <a:lt2>
      <a:srgbClr val="F2F2F2"/>
    </a:lt2>
    <a:accent1>
      <a:srgbClr val="26437E"/>
    </a:accent1>
    <a:accent2>
      <a:srgbClr val="009DE0"/>
    </a:accent2>
    <a:accent3>
      <a:srgbClr val="20BBA5"/>
    </a:accent3>
    <a:accent4>
      <a:srgbClr val="73B42D"/>
    </a:accent4>
    <a:accent5>
      <a:srgbClr val="0076B1"/>
    </a:accent5>
    <a:accent6>
      <a:srgbClr val="00A767"/>
    </a:accent6>
    <a:hlink>
      <a:srgbClr val="1FBBA5"/>
    </a:hlink>
    <a:folHlink>
      <a:srgbClr val="BFBFBF"/>
    </a:folHlink>
  </a:clrScheme>
  <a:fontScheme name="Office — klasyczny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Niestandardowy 1">
    <a:dk1>
      <a:srgbClr val="26437E"/>
    </a:dk1>
    <a:lt1>
      <a:sysClr val="window" lastClr="FFFFFF"/>
    </a:lt1>
    <a:dk2>
      <a:srgbClr val="009DE0"/>
    </a:dk2>
    <a:lt2>
      <a:srgbClr val="F2F2F2"/>
    </a:lt2>
    <a:accent1>
      <a:srgbClr val="26437E"/>
    </a:accent1>
    <a:accent2>
      <a:srgbClr val="009DE0"/>
    </a:accent2>
    <a:accent3>
      <a:srgbClr val="20BBA5"/>
    </a:accent3>
    <a:accent4>
      <a:srgbClr val="73B42D"/>
    </a:accent4>
    <a:accent5>
      <a:srgbClr val="0076B1"/>
    </a:accent5>
    <a:accent6>
      <a:srgbClr val="00A767"/>
    </a:accent6>
    <a:hlink>
      <a:srgbClr val="1FBBA5"/>
    </a:hlink>
    <a:folHlink>
      <a:srgbClr val="BFBFBF"/>
    </a:folHlink>
  </a:clrScheme>
  <a:fontScheme name="Office — klasyczny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Niestandardowy 1">
    <a:dk1>
      <a:srgbClr val="26437E"/>
    </a:dk1>
    <a:lt1>
      <a:sysClr val="window" lastClr="FFFFFF"/>
    </a:lt1>
    <a:dk2>
      <a:srgbClr val="009DE0"/>
    </a:dk2>
    <a:lt2>
      <a:srgbClr val="F2F2F2"/>
    </a:lt2>
    <a:accent1>
      <a:srgbClr val="26437E"/>
    </a:accent1>
    <a:accent2>
      <a:srgbClr val="009DE0"/>
    </a:accent2>
    <a:accent3>
      <a:srgbClr val="20BBA5"/>
    </a:accent3>
    <a:accent4>
      <a:srgbClr val="73B42D"/>
    </a:accent4>
    <a:accent5>
      <a:srgbClr val="0076B1"/>
    </a:accent5>
    <a:accent6>
      <a:srgbClr val="00A767"/>
    </a:accent6>
    <a:hlink>
      <a:srgbClr val="1FBBA5"/>
    </a:hlink>
    <a:folHlink>
      <a:srgbClr val="BFBFBF"/>
    </a:folHlink>
  </a:clrScheme>
  <a:fontScheme name="Office — klasyczny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Niestandardowy 1">
    <a:dk1>
      <a:srgbClr val="26437E"/>
    </a:dk1>
    <a:lt1>
      <a:sysClr val="window" lastClr="FFFFFF"/>
    </a:lt1>
    <a:dk2>
      <a:srgbClr val="009DE0"/>
    </a:dk2>
    <a:lt2>
      <a:srgbClr val="F2F2F2"/>
    </a:lt2>
    <a:accent1>
      <a:srgbClr val="26437E"/>
    </a:accent1>
    <a:accent2>
      <a:srgbClr val="009DE0"/>
    </a:accent2>
    <a:accent3>
      <a:srgbClr val="20BBA5"/>
    </a:accent3>
    <a:accent4>
      <a:srgbClr val="73B42D"/>
    </a:accent4>
    <a:accent5>
      <a:srgbClr val="0076B1"/>
    </a:accent5>
    <a:accent6>
      <a:srgbClr val="00A767"/>
    </a:accent6>
    <a:hlink>
      <a:srgbClr val="1FBBA5"/>
    </a:hlink>
    <a:folHlink>
      <a:srgbClr val="BFBFBF"/>
    </a:folHlink>
  </a:clrScheme>
  <a:fontScheme name="Office — klasyczny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Niestandardowy 1">
    <a:dk1>
      <a:srgbClr val="26437E"/>
    </a:dk1>
    <a:lt1>
      <a:sysClr val="window" lastClr="FFFFFF"/>
    </a:lt1>
    <a:dk2>
      <a:srgbClr val="009DE0"/>
    </a:dk2>
    <a:lt2>
      <a:srgbClr val="F2F2F2"/>
    </a:lt2>
    <a:accent1>
      <a:srgbClr val="26437E"/>
    </a:accent1>
    <a:accent2>
      <a:srgbClr val="009DE0"/>
    </a:accent2>
    <a:accent3>
      <a:srgbClr val="20BBA5"/>
    </a:accent3>
    <a:accent4>
      <a:srgbClr val="73B42D"/>
    </a:accent4>
    <a:accent5>
      <a:srgbClr val="0076B1"/>
    </a:accent5>
    <a:accent6>
      <a:srgbClr val="00A767"/>
    </a:accent6>
    <a:hlink>
      <a:srgbClr val="1FBBA5"/>
    </a:hlink>
    <a:folHlink>
      <a:srgbClr val="BFBFBF"/>
    </a:folHlink>
  </a:clrScheme>
  <a:fontScheme name="Office — klasyczny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Comarch_potx_big_v3_poprawki</Template>
  <TotalTime>13026</TotalTime>
  <Words>1762</Words>
  <Application>Microsoft Office PowerPoint</Application>
  <PresentationFormat>Pokaz na ekranie (16:9)</PresentationFormat>
  <Paragraphs>763</Paragraphs>
  <Slides>86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86</vt:i4>
      </vt:variant>
    </vt:vector>
  </HeadingPairs>
  <TitlesOfParts>
    <vt:vector size="91" baseType="lpstr">
      <vt:lpstr>Montserrat</vt:lpstr>
      <vt:lpstr>Wingdings</vt:lpstr>
      <vt:lpstr>Arial</vt:lpstr>
      <vt:lpstr>Calibri</vt:lpstr>
      <vt:lpstr>Comarch_potx_big_v3_poprawki</vt:lpstr>
      <vt:lpstr>W jaki sposób Comarch wykorzystał fundusze pozyskane z emisji akcji  do globalnego rozwoju firmy</vt:lpstr>
      <vt:lpstr>Agenda</vt:lpstr>
      <vt:lpstr>Agenda</vt:lpstr>
      <vt:lpstr>Powstanie spółki</vt:lpstr>
      <vt:lpstr>Powstanie spółki</vt:lpstr>
      <vt:lpstr>Sytuacja Comarch przed debiutem giełdowym w 1999 roku</vt:lpstr>
      <vt:lpstr>Sytuacja Comarch przed debiutem giełdowym w 1999 roku</vt:lpstr>
      <vt:lpstr>Produkty Comarch w 1999 roku</vt:lpstr>
      <vt:lpstr>Agenda</vt:lpstr>
      <vt:lpstr>Strategia długoterminowego rozwoju przyjęta w 1999 roku</vt:lpstr>
      <vt:lpstr>Agenda</vt:lpstr>
      <vt:lpstr>Źródła finansowania realizacji strategii z 1999</vt:lpstr>
      <vt:lpstr>Agenda</vt:lpstr>
      <vt:lpstr>Historia rozwoju Comarch 1999-2018  Rozwój produktów własnych</vt:lpstr>
      <vt:lpstr>Historia rozwoju Comarch 1999-2018  Rozwój produktów własnych</vt:lpstr>
      <vt:lpstr>Historia rozwoju Comarch 1999-2018  Rozwój produktów własnych</vt:lpstr>
      <vt:lpstr>Historia rozwoju Comarch 1999-2018  Rozwój produktów własnych</vt:lpstr>
      <vt:lpstr>Historia rozwoju Comarch 1999-2018  Rozwój produktów własnych</vt:lpstr>
      <vt:lpstr>Historia rozwoju Comarch 1999-2018  Rozwój produktów własnych</vt:lpstr>
      <vt:lpstr>Historia rozwoju Comarch 1999-2018  Rozwój produktów własnych</vt:lpstr>
      <vt:lpstr>Historia rozwoju Comarch 1999-2018  Koncentracja na rozwiązaniach własnych</vt:lpstr>
      <vt:lpstr>Historia rozwoju Comarch 1999-2018  Rozwój działalności krajowej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Historia rozwoju Comarch 1999-2018 Dywersyfikacja odbiorców</vt:lpstr>
      <vt:lpstr>Historia rozwoju Comarch 1999-2018 Nowe przedsięwzięcia</vt:lpstr>
      <vt:lpstr>Historia rozwoju Comarch 1999-2018 Akwizycje</vt:lpstr>
      <vt:lpstr>Historia rozwoju Comarch 1999-2018 Akwizycje</vt:lpstr>
      <vt:lpstr>Rozwój infrastruktury Comarch 1999-2018</vt:lpstr>
      <vt:lpstr>Rozwój infrastruktury Comarch</vt:lpstr>
      <vt:lpstr>Rozwój infrastruktury Comarch</vt:lpstr>
      <vt:lpstr>Rozwój infrastruktury Comarch</vt:lpstr>
      <vt:lpstr>Rozwój infrastruktury Comarch</vt:lpstr>
      <vt:lpstr>Rozwój infrastruktury Comarch</vt:lpstr>
      <vt:lpstr>Rozwój infrastruktury Comarch</vt:lpstr>
      <vt:lpstr>Rozwój infrastruktury Comarch</vt:lpstr>
      <vt:lpstr>Rozwój infrastruktury Comarch</vt:lpstr>
      <vt:lpstr>Rozwój infrastruktury Comarch</vt:lpstr>
      <vt:lpstr>Rozwój infrastruktury Comarch</vt:lpstr>
      <vt:lpstr>Rozwój infrastruktury Comarch</vt:lpstr>
      <vt:lpstr>Agenda</vt:lpstr>
      <vt:lpstr>Wymierne efekty realizacji strategii 1999-2018  Przychody ze sprzedaży</vt:lpstr>
      <vt:lpstr>Wymierne efekty realizacji strategii 1999-2018  Wartość aktywów</vt:lpstr>
      <vt:lpstr>Wymierne efekty realizacji strategii 1999-2018  EBITDA </vt:lpstr>
      <vt:lpstr>Wymierne efekty realizacji strategii 1999-2018  Nakłady na R&amp;D</vt:lpstr>
      <vt:lpstr>Zrównoważony rozwój Comarch 1999-2018 Udział kapitałów własnych w sumie bilansowej</vt:lpstr>
      <vt:lpstr>Agenda</vt:lpstr>
      <vt:lpstr>Korzyści z wejścia Comarch na GPW</vt:lpstr>
      <vt:lpstr>Kurs akcji Comarch S.A. 1999-2019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Dominik Pietruszka</dc:creator>
  <cp:lastModifiedBy>Łucja</cp:lastModifiedBy>
  <cp:revision>1516</cp:revision>
  <cp:lastPrinted>2019-09-23T06:54:03Z</cp:lastPrinted>
  <dcterms:created xsi:type="dcterms:W3CDTF">2015-08-12T08:39:11Z</dcterms:created>
  <dcterms:modified xsi:type="dcterms:W3CDTF">2019-10-07T12:51:53Z</dcterms:modified>
</cp:coreProperties>
</file>